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70" r:id="rId2"/>
    <p:sldId id="371" r:id="rId3"/>
    <p:sldId id="467" r:id="rId4"/>
    <p:sldId id="470" r:id="rId5"/>
    <p:sldId id="481" r:id="rId6"/>
    <p:sldId id="475" r:id="rId7"/>
    <p:sldId id="476" r:id="rId8"/>
    <p:sldId id="477" r:id="rId9"/>
    <p:sldId id="478" r:id="rId10"/>
    <p:sldId id="480" r:id="rId11"/>
    <p:sldId id="482" r:id="rId12"/>
    <p:sldId id="453" r:id="rId13"/>
    <p:sldId id="45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94B9"/>
    <a:srgbClr val="EEEE6E"/>
    <a:srgbClr val="177593"/>
    <a:srgbClr val="CCECFF"/>
    <a:srgbClr val="202221"/>
    <a:srgbClr val="171611"/>
    <a:srgbClr val="202020"/>
    <a:srgbClr val="FCDE60"/>
    <a:srgbClr val="F0CE7A"/>
    <a:srgbClr val="FE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9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78" y="396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659919"/>
            <a:ext cx="8490731" cy="5131627"/>
          </a:xfrm>
          <a:prstGeom prst="rect">
            <a:avLst/>
          </a:prstGeom>
          <a:solidFill>
            <a:srgbClr val="1D94B9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2400" dirty="0"/>
              <a:t>sablon a </a:t>
            </a:r>
            <a:r>
              <a:rPr lang="hu-HU" sz="2400" dirty="0" smtClean="0"/>
              <a:t>sashoz (külön </a:t>
            </a:r>
            <a:r>
              <a:rPr lang="hu-HU" sz="2400" smtClean="0"/>
              <a:t>pdf dokumentumban)</a:t>
            </a:r>
            <a:endParaRPr lang="hu-HU" sz="2400" dirty="0"/>
          </a:p>
          <a:p>
            <a:pPr algn="ctr"/>
            <a:r>
              <a:rPr lang="hu-HU" sz="2400" dirty="0"/>
              <a:t>maradék </a:t>
            </a:r>
            <a:r>
              <a:rPr lang="hu-HU" sz="2400" dirty="0" smtClean="0"/>
              <a:t>papírdoboz (kb</a:t>
            </a:r>
            <a:r>
              <a:rPr lang="hu-HU" sz="2400" dirty="0"/>
              <a:t>. 10x20 cm elég )</a:t>
            </a:r>
          </a:p>
          <a:p>
            <a:pPr algn="ctr"/>
            <a:r>
              <a:rPr lang="hu-HU" sz="2400" dirty="0" smtClean="0"/>
              <a:t>olló, 1 </a:t>
            </a:r>
            <a:r>
              <a:rPr lang="hu-HU" sz="2400" dirty="0"/>
              <a:t>db </a:t>
            </a:r>
            <a:r>
              <a:rPr lang="hu-HU" sz="2400" dirty="0" smtClean="0"/>
              <a:t>kő, ecset,</a:t>
            </a:r>
            <a:endParaRPr lang="hu-HU" sz="2400" dirty="0"/>
          </a:p>
          <a:p>
            <a:pPr algn="ctr"/>
            <a:r>
              <a:rPr lang="hu-HU" sz="2400" dirty="0"/>
              <a:t>fekete festék </a:t>
            </a:r>
            <a:r>
              <a:rPr lang="hu-HU" sz="2400" dirty="0" smtClean="0"/>
              <a:t>(</a:t>
            </a:r>
            <a:r>
              <a:rPr lang="hu-HU" sz="2400" dirty="0"/>
              <a:t>papírra való </a:t>
            </a:r>
            <a:r>
              <a:rPr lang="hu-HU" sz="2400" dirty="0" smtClean="0"/>
              <a:t>bármilyen)</a:t>
            </a:r>
            <a:endParaRPr lang="hu-HU" sz="2400" dirty="0"/>
          </a:p>
          <a:p>
            <a:pPr algn="ctr"/>
            <a:r>
              <a:rPr lang="hu-HU" sz="2400" dirty="0"/>
              <a:t>fehér toll (vagy színes ceruza)</a:t>
            </a:r>
          </a:p>
          <a:p>
            <a:pPr algn="ctr"/>
            <a:r>
              <a:rPr lang="hu-HU" sz="2400" dirty="0"/>
              <a:t>60-70 cm </a:t>
            </a:r>
            <a:r>
              <a:rPr lang="hu-HU" sz="2400" dirty="0" smtClean="0"/>
              <a:t>drót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1D94B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528800"/>
          </a:xfrm>
          <a:prstGeom prst="rect">
            <a:avLst/>
          </a:prstGeom>
          <a:solidFill>
            <a:srgbClr val="177593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smtClean="0">
                <a:solidFill>
                  <a:prstClr val="white"/>
                </a:solidFill>
                <a:cs typeface="Arial" panose="020B0604020202020204" pitchFamily="34" charset="0"/>
              </a:rPr>
              <a:t>SZABADSÁG- SZABADÍTÁS </a:t>
            </a: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2.</a:t>
            </a:r>
          </a:p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KÉZMŰVESKEDÉS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507894" y="565275"/>
            <a:ext cx="3491732" cy="991139"/>
            <a:chOff x="1132487" y="-646376"/>
            <a:chExt cx="3491732" cy="991139"/>
          </a:xfrm>
        </p:grpSpPr>
        <p:sp>
          <p:nvSpPr>
            <p:cNvPr id="18" name="Téglalap 17"/>
            <p:cNvSpPr/>
            <p:nvPr/>
          </p:nvSpPr>
          <p:spPr>
            <a:xfrm>
              <a:off x="1132487" y="-275277"/>
              <a:ext cx="3491732" cy="62004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1465844" y="-646376"/>
              <a:ext cx="2752203" cy="742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Rögzítsd a kőre a dróttal a sast a képek alapján!</a:t>
              </a:r>
            </a:p>
          </p:txBody>
        </p:sp>
      </p:grpSp>
      <p:sp>
        <p:nvSpPr>
          <p:cNvPr id="17" name="Téglalap 16"/>
          <p:cNvSpPr/>
          <p:nvPr/>
        </p:nvSpPr>
        <p:spPr>
          <a:xfrm>
            <a:off x="215462" y="204952"/>
            <a:ext cx="11761076" cy="644809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91" r="2220" b="10574"/>
          <a:stretch/>
        </p:blipFill>
        <p:spPr>
          <a:xfrm>
            <a:off x="4138358" y="401415"/>
            <a:ext cx="3084831" cy="298806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7425404" y="600725"/>
            <a:ext cx="4236599" cy="74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Addig tekerd szorosan a drót végét fentről lefelé, amíg az el nem fogy!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/>
          <a:stretch/>
        </p:blipFill>
        <p:spPr>
          <a:xfrm>
            <a:off x="9191201" y="1693931"/>
            <a:ext cx="2667054" cy="24366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4467" r="8437" b="1197"/>
          <a:stretch/>
        </p:blipFill>
        <p:spPr>
          <a:xfrm>
            <a:off x="5179620" y="3583895"/>
            <a:ext cx="3245667" cy="2874733"/>
          </a:xfrm>
          <a:prstGeom prst="rect">
            <a:avLst/>
          </a:prstGeom>
        </p:spPr>
      </p:pic>
      <p:sp>
        <p:nvSpPr>
          <p:cNvPr id="11" name="Lefelé nyíl 10"/>
          <p:cNvSpPr/>
          <p:nvPr/>
        </p:nvSpPr>
        <p:spPr>
          <a:xfrm>
            <a:off x="9826516" y="2261862"/>
            <a:ext cx="236482" cy="926392"/>
          </a:xfrm>
          <a:prstGeom prst="downArrow">
            <a:avLst>
              <a:gd name="adj1" fmla="val 2314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23203" r="11374" b="8611"/>
          <a:stretch/>
        </p:blipFill>
        <p:spPr>
          <a:xfrm>
            <a:off x="495975" y="2206548"/>
            <a:ext cx="3292105" cy="4293684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8644800" y="4811920"/>
            <a:ext cx="2836395" cy="1169179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776886" y="5025412"/>
            <a:ext cx="2848052" cy="74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Fotózd le, mutasd meg a Hittanoktatódnak!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699003" y="387235"/>
            <a:ext cx="4120267" cy="1169179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4467" r="8437" b="1197"/>
          <a:stretch/>
        </p:blipFill>
        <p:spPr>
          <a:xfrm>
            <a:off x="6910111" y="1733134"/>
            <a:ext cx="4053902" cy="3590598"/>
          </a:xfrm>
          <a:prstGeom prst="rect">
            <a:avLst/>
          </a:prstGeom>
          <a:solidFill>
            <a:srgbClr val="EEEE6E"/>
          </a:solidFill>
        </p:spPr>
      </p:pic>
      <p:sp>
        <p:nvSpPr>
          <p:cNvPr id="5" name="Téglalap 4"/>
          <p:cNvSpPr/>
          <p:nvPr/>
        </p:nvSpPr>
        <p:spPr>
          <a:xfrm>
            <a:off x="215462" y="204952"/>
            <a:ext cx="11761076" cy="644809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1001880" y="1053007"/>
            <a:ext cx="4621040" cy="4751986"/>
            <a:chOff x="1017645" y="591304"/>
            <a:chExt cx="4621040" cy="4751986"/>
          </a:xfrm>
        </p:grpSpPr>
        <p:sp>
          <p:nvSpPr>
            <p:cNvPr id="7" name="Téglalap 6"/>
            <p:cNvSpPr/>
            <p:nvPr/>
          </p:nvSpPr>
          <p:spPr>
            <a:xfrm>
              <a:off x="1518418" y="591304"/>
              <a:ext cx="4120267" cy="116917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>
            <a:xfrm>
              <a:off x="1017645" y="829100"/>
              <a:ext cx="3778141" cy="742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Tedd az asztalodra az elkészült 3D-s aranymondásodat!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1518418" y="2358403"/>
              <a:ext cx="4120267" cy="116917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1017645" y="2596199"/>
              <a:ext cx="4295334" cy="742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Ha írsz az asztalon, vagy kicsit fúj a szél, a sas mozogni fog egy kicsit.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Csoportba foglalás 11"/>
            <p:cNvGrpSpPr/>
            <p:nvPr/>
          </p:nvGrpSpPr>
          <p:grpSpPr>
            <a:xfrm>
              <a:off x="1017645" y="4174111"/>
              <a:ext cx="4621040" cy="1169179"/>
              <a:chOff x="1017645" y="4263450"/>
              <a:chExt cx="4621040" cy="1169179"/>
            </a:xfrm>
          </p:grpSpPr>
          <p:sp>
            <p:nvSpPr>
              <p:cNvPr id="10" name="Téglalap 9"/>
              <p:cNvSpPr/>
              <p:nvPr/>
            </p:nvSpPr>
            <p:spPr>
              <a:xfrm>
                <a:off x="1518418" y="4263450"/>
                <a:ext cx="4120267" cy="1169179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églalap 10"/>
              <p:cNvSpPr/>
              <p:nvPr/>
            </p:nvSpPr>
            <p:spPr>
              <a:xfrm>
                <a:off x="1017645" y="4501246"/>
                <a:ext cx="3778141" cy="742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/>
                    </a:solidFill>
                  </a:rPr>
                  <a:t>Tanuld meg az aranymondást, és idézd fel, ha szükséged van rá!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82" b="96061" l="1955" r="93591">
                        <a14:backgroundMark x1="30727" y1="68061" x2="36773" y2="64848"/>
                        <a14:backgroundMark x1="59045" y1="41818" x2="66955" y2="40242"/>
                        <a14:backgroundMark x1="42455" y1="92667" x2="56591" y2="65758"/>
                        <a14:backgroundMark x1="83182" y1="60909" x2="85727" y2="60909"/>
                        <a14:backgroundMark x1="85727" y1="54485" x2="88682" y2="54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11" y="1053007"/>
            <a:ext cx="4131507" cy="30986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69087" cy="12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1D94B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CE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177593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00" y="374632"/>
            <a:ext cx="8278005" cy="474103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77460" y="4347171"/>
            <a:ext cx="4621040" cy="1169179"/>
            <a:chOff x="865245" y="438904"/>
            <a:chExt cx="4621040" cy="1169179"/>
          </a:xfrm>
        </p:grpSpPr>
        <p:sp>
          <p:nvSpPr>
            <p:cNvPr id="5" name="Téglalap 4"/>
            <p:cNvSpPr/>
            <p:nvPr/>
          </p:nvSpPr>
          <p:spPr>
            <a:xfrm>
              <a:off x="865245" y="676700"/>
              <a:ext cx="3778141" cy="742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Készítsd el ezt az aranymondást </a:t>
              </a:r>
            </a:p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3D-ben!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>
            <a:xfrm>
              <a:off x="1366018" y="438904"/>
              <a:ext cx="4120267" cy="116917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7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5687" r="15147" b="6394"/>
          <a:stretch/>
        </p:blipFill>
        <p:spPr>
          <a:xfrm>
            <a:off x="5778595" y="438904"/>
            <a:ext cx="6005013" cy="591538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95653" y="668817"/>
            <a:ext cx="5117326" cy="5685474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463440" y="172549"/>
            <a:ext cx="4644587" cy="644809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865245" y="438904"/>
            <a:ext cx="4621040" cy="1169179"/>
            <a:chOff x="865245" y="438904"/>
            <a:chExt cx="4621040" cy="1169179"/>
          </a:xfrm>
        </p:grpSpPr>
        <p:sp>
          <p:nvSpPr>
            <p:cNvPr id="9" name="Téglalap 8"/>
            <p:cNvSpPr/>
            <p:nvPr/>
          </p:nvSpPr>
          <p:spPr>
            <a:xfrm>
              <a:off x="865245" y="676700"/>
              <a:ext cx="3778141" cy="742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Szükséges hozzávalók: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1366018" y="438904"/>
              <a:ext cx="4120267" cy="116917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églalap 18"/>
          <p:cNvSpPr/>
          <p:nvPr/>
        </p:nvSpPr>
        <p:spPr>
          <a:xfrm>
            <a:off x="865245" y="1915164"/>
            <a:ext cx="3778141" cy="421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sablon a </a:t>
            </a:r>
            <a:r>
              <a:rPr lang="hu-HU" dirty="0" smtClean="0">
                <a:solidFill>
                  <a:schemeClr val="tx1"/>
                </a:solidFill>
              </a:rPr>
              <a:t>sashoz</a:t>
            </a:r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maradék papírdoboz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(kb. 10x20 cm elég )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olló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1 db kő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fekete festék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(papírra való bármilyen)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ecset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fehér toll (vagy színes ceruza)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60-70 cm drót</a:t>
            </a:r>
          </a:p>
        </p:txBody>
      </p:sp>
    </p:spTree>
    <p:extLst>
      <p:ext uri="{BB962C8B-B14F-4D97-AF65-F5344CB8AC3E}">
        <p14:creationId xmlns:p14="http://schemas.microsoft.com/office/powerpoint/2010/main" val="23616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1363674" y="717913"/>
            <a:ext cx="7032181" cy="1169179"/>
          </a:xfrm>
          <a:prstGeom prst="rect">
            <a:avLst/>
          </a:prstGeom>
          <a:noFill/>
          <a:ln w="25400">
            <a:solidFill>
              <a:srgbClr val="EEEE6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llipszis 1"/>
          <p:cNvSpPr>
            <a:spLocks noChangeAspect="1"/>
          </p:cNvSpPr>
          <p:nvPr/>
        </p:nvSpPr>
        <p:spPr>
          <a:xfrm rot="20610691">
            <a:off x="6082460" y="2237233"/>
            <a:ext cx="5076325" cy="2856592"/>
          </a:xfrm>
          <a:custGeom>
            <a:avLst/>
            <a:gdLst>
              <a:gd name="connsiteX0" fmla="*/ 0 w 10888394"/>
              <a:gd name="connsiteY0" fmla="*/ 3327009 h 6654018"/>
              <a:gd name="connsiteX1" fmla="*/ 5444197 w 10888394"/>
              <a:gd name="connsiteY1" fmla="*/ 0 h 6654018"/>
              <a:gd name="connsiteX2" fmla="*/ 10888394 w 10888394"/>
              <a:gd name="connsiteY2" fmla="*/ 3327009 h 6654018"/>
              <a:gd name="connsiteX3" fmla="*/ 5444197 w 10888394"/>
              <a:gd name="connsiteY3" fmla="*/ 6654018 h 6654018"/>
              <a:gd name="connsiteX4" fmla="*/ 0 w 10888394"/>
              <a:gd name="connsiteY4" fmla="*/ 3327009 h 6654018"/>
              <a:gd name="connsiteX0" fmla="*/ 17985 w 10906379"/>
              <a:gd name="connsiteY0" fmla="*/ 1445317 h 4772326"/>
              <a:gd name="connsiteX1" fmla="*/ 7051831 w 10906379"/>
              <a:gd name="connsiteY1" fmla="*/ 45581 h 4772326"/>
              <a:gd name="connsiteX2" fmla="*/ 10906379 w 10906379"/>
              <a:gd name="connsiteY2" fmla="*/ 1445317 h 4772326"/>
              <a:gd name="connsiteX3" fmla="*/ 5462182 w 10906379"/>
              <a:gd name="connsiteY3" fmla="*/ 4772326 h 4772326"/>
              <a:gd name="connsiteX4" fmla="*/ 17985 w 10906379"/>
              <a:gd name="connsiteY4" fmla="*/ 1445317 h 4772326"/>
              <a:gd name="connsiteX0" fmla="*/ 17985 w 10953456"/>
              <a:gd name="connsiteY0" fmla="*/ 1507817 h 4834826"/>
              <a:gd name="connsiteX1" fmla="*/ 7051831 w 10953456"/>
              <a:gd name="connsiteY1" fmla="*/ 108081 h 4834826"/>
              <a:gd name="connsiteX2" fmla="*/ 8036571 w 10953456"/>
              <a:gd name="connsiteY2" fmla="*/ 252084 h 4834826"/>
              <a:gd name="connsiteX3" fmla="*/ 10906379 w 10953456"/>
              <a:gd name="connsiteY3" fmla="*/ 1507817 h 4834826"/>
              <a:gd name="connsiteX4" fmla="*/ 5462182 w 10953456"/>
              <a:gd name="connsiteY4" fmla="*/ 4834826 h 4834826"/>
              <a:gd name="connsiteX5" fmla="*/ 17985 w 10953456"/>
              <a:gd name="connsiteY5" fmla="*/ 1507817 h 4834826"/>
              <a:gd name="connsiteX0" fmla="*/ 17985 w 10953456"/>
              <a:gd name="connsiteY0" fmla="*/ 1515086 h 4842095"/>
              <a:gd name="connsiteX1" fmla="*/ 7051831 w 10953456"/>
              <a:gd name="connsiteY1" fmla="*/ 115350 h 4842095"/>
              <a:gd name="connsiteX2" fmla="*/ 8036571 w 10953456"/>
              <a:gd name="connsiteY2" fmla="*/ 259353 h 4842095"/>
              <a:gd name="connsiteX3" fmla="*/ 10906379 w 10953456"/>
              <a:gd name="connsiteY3" fmla="*/ 1515086 h 4842095"/>
              <a:gd name="connsiteX4" fmla="*/ 5462182 w 10953456"/>
              <a:gd name="connsiteY4" fmla="*/ 4842095 h 4842095"/>
              <a:gd name="connsiteX5" fmla="*/ 17985 w 10953456"/>
              <a:gd name="connsiteY5" fmla="*/ 1515086 h 4842095"/>
              <a:gd name="connsiteX0" fmla="*/ 5854 w 10941325"/>
              <a:gd name="connsiteY0" fmla="*/ 1555205 h 4882214"/>
              <a:gd name="connsiteX1" fmla="*/ 6322247 w 10941325"/>
              <a:gd name="connsiteY1" fmla="*/ 99198 h 4882214"/>
              <a:gd name="connsiteX2" fmla="*/ 8024440 w 10941325"/>
              <a:gd name="connsiteY2" fmla="*/ 299472 h 4882214"/>
              <a:gd name="connsiteX3" fmla="*/ 10894248 w 10941325"/>
              <a:gd name="connsiteY3" fmla="*/ 1555205 h 4882214"/>
              <a:gd name="connsiteX4" fmla="*/ 5450051 w 10941325"/>
              <a:gd name="connsiteY4" fmla="*/ 4882214 h 4882214"/>
              <a:gd name="connsiteX5" fmla="*/ 5854 w 10941325"/>
              <a:gd name="connsiteY5" fmla="*/ 1555205 h 4882214"/>
              <a:gd name="connsiteX0" fmla="*/ 33725 w 10969196"/>
              <a:gd name="connsiteY0" fmla="*/ 1844446 h 5171455"/>
              <a:gd name="connsiteX1" fmla="*/ 3325565 w 10969196"/>
              <a:gd name="connsiteY1" fmla="*/ 68209 h 5171455"/>
              <a:gd name="connsiteX2" fmla="*/ 6350118 w 10969196"/>
              <a:gd name="connsiteY2" fmla="*/ 388439 h 5171455"/>
              <a:gd name="connsiteX3" fmla="*/ 8052311 w 10969196"/>
              <a:gd name="connsiteY3" fmla="*/ 588713 h 5171455"/>
              <a:gd name="connsiteX4" fmla="*/ 10922119 w 10969196"/>
              <a:gd name="connsiteY4" fmla="*/ 1844446 h 5171455"/>
              <a:gd name="connsiteX5" fmla="*/ 5477922 w 10969196"/>
              <a:gd name="connsiteY5" fmla="*/ 5171455 h 5171455"/>
              <a:gd name="connsiteX6" fmla="*/ 33725 w 10969196"/>
              <a:gd name="connsiteY6" fmla="*/ 1844446 h 5171455"/>
              <a:gd name="connsiteX0" fmla="*/ 33725 w 10969196"/>
              <a:gd name="connsiteY0" fmla="*/ 1776237 h 5103246"/>
              <a:gd name="connsiteX1" fmla="*/ 3325565 w 10969196"/>
              <a:gd name="connsiteY1" fmla="*/ 0 h 5103246"/>
              <a:gd name="connsiteX2" fmla="*/ 6350118 w 10969196"/>
              <a:gd name="connsiteY2" fmla="*/ 320230 h 5103246"/>
              <a:gd name="connsiteX3" fmla="*/ 8052311 w 10969196"/>
              <a:gd name="connsiteY3" fmla="*/ 520504 h 5103246"/>
              <a:gd name="connsiteX4" fmla="*/ 10922119 w 10969196"/>
              <a:gd name="connsiteY4" fmla="*/ 1776237 h 5103246"/>
              <a:gd name="connsiteX5" fmla="*/ 5477922 w 10969196"/>
              <a:gd name="connsiteY5" fmla="*/ 5103246 h 5103246"/>
              <a:gd name="connsiteX6" fmla="*/ 33725 w 10969196"/>
              <a:gd name="connsiteY6" fmla="*/ 1776237 h 5103246"/>
              <a:gd name="connsiteX0" fmla="*/ 33725 w 10969196"/>
              <a:gd name="connsiteY0" fmla="*/ 1808324 h 5135333"/>
              <a:gd name="connsiteX1" fmla="*/ 3325565 w 10969196"/>
              <a:gd name="connsiteY1" fmla="*/ 32087 h 5135333"/>
              <a:gd name="connsiteX2" fmla="*/ 5759276 w 10969196"/>
              <a:gd name="connsiteY2" fmla="*/ 960555 h 5135333"/>
              <a:gd name="connsiteX3" fmla="*/ 6350118 w 10969196"/>
              <a:gd name="connsiteY3" fmla="*/ 352317 h 5135333"/>
              <a:gd name="connsiteX4" fmla="*/ 8052311 w 10969196"/>
              <a:gd name="connsiteY4" fmla="*/ 552591 h 5135333"/>
              <a:gd name="connsiteX5" fmla="*/ 10922119 w 10969196"/>
              <a:gd name="connsiteY5" fmla="*/ 1808324 h 5135333"/>
              <a:gd name="connsiteX6" fmla="*/ 5477922 w 10969196"/>
              <a:gd name="connsiteY6" fmla="*/ 5135333 h 5135333"/>
              <a:gd name="connsiteX7" fmla="*/ 33725 w 10969196"/>
              <a:gd name="connsiteY7" fmla="*/ 1808324 h 5135333"/>
              <a:gd name="connsiteX0" fmla="*/ 33725 w 10969196"/>
              <a:gd name="connsiteY0" fmla="*/ 1808324 h 5135333"/>
              <a:gd name="connsiteX1" fmla="*/ 3325565 w 10969196"/>
              <a:gd name="connsiteY1" fmla="*/ 32087 h 5135333"/>
              <a:gd name="connsiteX2" fmla="*/ 5759276 w 10969196"/>
              <a:gd name="connsiteY2" fmla="*/ 960555 h 5135333"/>
              <a:gd name="connsiteX3" fmla="*/ 6983164 w 10969196"/>
              <a:gd name="connsiteY3" fmla="*/ 422656 h 5135333"/>
              <a:gd name="connsiteX4" fmla="*/ 8052311 w 10969196"/>
              <a:gd name="connsiteY4" fmla="*/ 552591 h 5135333"/>
              <a:gd name="connsiteX5" fmla="*/ 10922119 w 10969196"/>
              <a:gd name="connsiteY5" fmla="*/ 1808324 h 5135333"/>
              <a:gd name="connsiteX6" fmla="*/ 5477922 w 10969196"/>
              <a:gd name="connsiteY6" fmla="*/ 5135333 h 5135333"/>
              <a:gd name="connsiteX7" fmla="*/ 33725 w 10969196"/>
              <a:gd name="connsiteY7" fmla="*/ 1808324 h 5135333"/>
              <a:gd name="connsiteX0" fmla="*/ 33725 w 10969196"/>
              <a:gd name="connsiteY0" fmla="*/ 1808324 h 5155119"/>
              <a:gd name="connsiteX1" fmla="*/ 3325565 w 10969196"/>
              <a:gd name="connsiteY1" fmla="*/ 32087 h 5155119"/>
              <a:gd name="connsiteX2" fmla="*/ 5759276 w 10969196"/>
              <a:gd name="connsiteY2" fmla="*/ 960555 h 5155119"/>
              <a:gd name="connsiteX3" fmla="*/ 6983164 w 10969196"/>
              <a:gd name="connsiteY3" fmla="*/ 422656 h 5155119"/>
              <a:gd name="connsiteX4" fmla="*/ 8052311 w 10969196"/>
              <a:gd name="connsiteY4" fmla="*/ 552591 h 5155119"/>
              <a:gd name="connsiteX5" fmla="*/ 10922119 w 10969196"/>
              <a:gd name="connsiteY5" fmla="*/ 1808324 h 5155119"/>
              <a:gd name="connsiteX6" fmla="*/ 6391393 w 10969196"/>
              <a:gd name="connsiteY6" fmla="*/ 3127511 h 5155119"/>
              <a:gd name="connsiteX7" fmla="*/ 5477922 w 10969196"/>
              <a:gd name="connsiteY7" fmla="*/ 5135333 h 5155119"/>
              <a:gd name="connsiteX8" fmla="*/ 33725 w 10969196"/>
              <a:gd name="connsiteY8" fmla="*/ 1808324 h 5155119"/>
              <a:gd name="connsiteX0" fmla="*/ 33725 w 10969196"/>
              <a:gd name="connsiteY0" fmla="*/ 1808324 h 5153690"/>
              <a:gd name="connsiteX1" fmla="*/ 3325565 w 10969196"/>
              <a:gd name="connsiteY1" fmla="*/ 32087 h 5153690"/>
              <a:gd name="connsiteX2" fmla="*/ 5759276 w 10969196"/>
              <a:gd name="connsiteY2" fmla="*/ 960555 h 5153690"/>
              <a:gd name="connsiteX3" fmla="*/ 6983164 w 10969196"/>
              <a:gd name="connsiteY3" fmla="*/ 422656 h 5153690"/>
              <a:gd name="connsiteX4" fmla="*/ 8052311 w 10969196"/>
              <a:gd name="connsiteY4" fmla="*/ 552591 h 5153690"/>
              <a:gd name="connsiteX5" fmla="*/ 10922119 w 10969196"/>
              <a:gd name="connsiteY5" fmla="*/ 1808324 h 5153690"/>
              <a:gd name="connsiteX6" fmla="*/ 8496238 w 10969196"/>
              <a:gd name="connsiteY6" fmla="*/ 3601964 h 5153690"/>
              <a:gd name="connsiteX7" fmla="*/ 6391393 w 10969196"/>
              <a:gd name="connsiteY7" fmla="*/ 3127511 h 5153690"/>
              <a:gd name="connsiteX8" fmla="*/ 5477922 w 10969196"/>
              <a:gd name="connsiteY8" fmla="*/ 5135333 h 5153690"/>
              <a:gd name="connsiteX9" fmla="*/ 33725 w 10969196"/>
              <a:gd name="connsiteY9" fmla="*/ 1808324 h 5153690"/>
              <a:gd name="connsiteX0" fmla="*/ 33725 w 10969196"/>
              <a:gd name="connsiteY0" fmla="*/ 1808324 h 5151419"/>
              <a:gd name="connsiteX1" fmla="*/ 3325565 w 10969196"/>
              <a:gd name="connsiteY1" fmla="*/ 32087 h 5151419"/>
              <a:gd name="connsiteX2" fmla="*/ 5759276 w 10969196"/>
              <a:gd name="connsiteY2" fmla="*/ 960555 h 5151419"/>
              <a:gd name="connsiteX3" fmla="*/ 6983164 w 10969196"/>
              <a:gd name="connsiteY3" fmla="*/ 422656 h 5151419"/>
              <a:gd name="connsiteX4" fmla="*/ 8052311 w 10969196"/>
              <a:gd name="connsiteY4" fmla="*/ 552591 h 5151419"/>
              <a:gd name="connsiteX5" fmla="*/ 10922119 w 10969196"/>
              <a:gd name="connsiteY5" fmla="*/ 1808324 h 5151419"/>
              <a:gd name="connsiteX6" fmla="*/ 8496238 w 10969196"/>
              <a:gd name="connsiteY6" fmla="*/ 3601964 h 5151419"/>
              <a:gd name="connsiteX7" fmla="*/ 5485619 w 10969196"/>
              <a:gd name="connsiteY7" fmla="*/ 3058500 h 5151419"/>
              <a:gd name="connsiteX8" fmla="*/ 5477922 w 10969196"/>
              <a:gd name="connsiteY8" fmla="*/ 5135333 h 5151419"/>
              <a:gd name="connsiteX9" fmla="*/ 33725 w 10969196"/>
              <a:gd name="connsiteY9" fmla="*/ 1808324 h 5151419"/>
              <a:gd name="connsiteX0" fmla="*/ 4502 w 10939973"/>
              <a:gd name="connsiteY0" fmla="*/ 1808324 h 4583579"/>
              <a:gd name="connsiteX1" fmla="*/ 3296342 w 10939973"/>
              <a:gd name="connsiteY1" fmla="*/ 32087 h 4583579"/>
              <a:gd name="connsiteX2" fmla="*/ 5730053 w 10939973"/>
              <a:gd name="connsiteY2" fmla="*/ 960555 h 4583579"/>
              <a:gd name="connsiteX3" fmla="*/ 6953941 w 10939973"/>
              <a:gd name="connsiteY3" fmla="*/ 422656 h 4583579"/>
              <a:gd name="connsiteX4" fmla="*/ 8023088 w 10939973"/>
              <a:gd name="connsiteY4" fmla="*/ 552591 h 4583579"/>
              <a:gd name="connsiteX5" fmla="*/ 10892896 w 10939973"/>
              <a:gd name="connsiteY5" fmla="*/ 1808324 h 4583579"/>
              <a:gd name="connsiteX6" fmla="*/ 8467015 w 10939973"/>
              <a:gd name="connsiteY6" fmla="*/ 3601964 h 4583579"/>
              <a:gd name="connsiteX7" fmla="*/ 5456396 w 10939973"/>
              <a:gd name="connsiteY7" fmla="*/ 3058500 h 4583579"/>
              <a:gd name="connsiteX8" fmla="*/ 4023936 w 10939973"/>
              <a:gd name="connsiteY8" fmla="*/ 4561175 h 4583579"/>
              <a:gd name="connsiteX9" fmla="*/ 4502 w 10939973"/>
              <a:gd name="connsiteY9" fmla="*/ 1808324 h 4583579"/>
              <a:gd name="connsiteX0" fmla="*/ 3715 w 10939186"/>
              <a:gd name="connsiteY0" fmla="*/ 1808324 h 4601032"/>
              <a:gd name="connsiteX1" fmla="*/ 3295555 w 10939186"/>
              <a:gd name="connsiteY1" fmla="*/ 32087 h 4601032"/>
              <a:gd name="connsiteX2" fmla="*/ 5729266 w 10939186"/>
              <a:gd name="connsiteY2" fmla="*/ 960555 h 4601032"/>
              <a:gd name="connsiteX3" fmla="*/ 6953154 w 10939186"/>
              <a:gd name="connsiteY3" fmla="*/ 422656 h 4601032"/>
              <a:gd name="connsiteX4" fmla="*/ 8022301 w 10939186"/>
              <a:gd name="connsiteY4" fmla="*/ 552591 h 4601032"/>
              <a:gd name="connsiteX5" fmla="*/ 10892109 w 10939186"/>
              <a:gd name="connsiteY5" fmla="*/ 1808324 h 4601032"/>
              <a:gd name="connsiteX6" fmla="*/ 8466228 w 10939186"/>
              <a:gd name="connsiteY6" fmla="*/ 3601964 h 4601032"/>
              <a:gd name="connsiteX7" fmla="*/ 5455609 w 10939186"/>
              <a:gd name="connsiteY7" fmla="*/ 3058500 h 4601032"/>
              <a:gd name="connsiteX8" fmla="*/ 4023149 w 10939186"/>
              <a:gd name="connsiteY8" fmla="*/ 4561175 h 4601032"/>
              <a:gd name="connsiteX9" fmla="*/ 2672487 w 10939186"/>
              <a:gd name="connsiteY9" fmla="*/ 3961065 h 4601032"/>
              <a:gd name="connsiteX10" fmla="*/ 3715 w 10939186"/>
              <a:gd name="connsiteY10" fmla="*/ 1808324 h 4601032"/>
              <a:gd name="connsiteX0" fmla="*/ 7804 w 10943275"/>
              <a:gd name="connsiteY0" fmla="*/ 1808324 h 4587715"/>
              <a:gd name="connsiteX1" fmla="*/ 3299644 w 10943275"/>
              <a:gd name="connsiteY1" fmla="*/ 32087 h 4587715"/>
              <a:gd name="connsiteX2" fmla="*/ 5733355 w 10943275"/>
              <a:gd name="connsiteY2" fmla="*/ 960555 h 4587715"/>
              <a:gd name="connsiteX3" fmla="*/ 6957243 w 10943275"/>
              <a:gd name="connsiteY3" fmla="*/ 422656 h 4587715"/>
              <a:gd name="connsiteX4" fmla="*/ 8026390 w 10943275"/>
              <a:gd name="connsiteY4" fmla="*/ 552591 h 4587715"/>
              <a:gd name="connsiteX5" fmla="*/ 10896198 w 10943275"/>
              <a:gd name="connsiteY5" fmla="*/ 1808324 h 4587715"/>
              <a:gd name="connsiteX6" fmla="*/ 8470317 w 10943275"/>
              <a:gd name="connsiteY6" fmla="*/ 3601964 h 4587715"/>
              <a:gd name="connsiteX7" fmla="*/ 5459698 w 10943275"/>
              <a:gd name="connsiteY7" fmla="*/ 3058500 h 4587715"/>
              <a:gd name="connsiteX8" fmla="*/ 4027238 w 10943275"/>
              <a:gd name="connsiteY8" fmla="*/ 4561175 h 4587715"/>
              <a:gd name="connsiteX9" fmla="*/ 2676576 w 10943275"/>
              <a:gd name="connsiteY9" fmla="*/ 3961065 h 4587715"/>
              <a:gd name="connsiteX10" fmla="*/ 4271459 w 10943275"/>
              <a:gd name="connsiteY10" fmla="*/ 2621362 h 4587715"/>
              <a:gd name="connsiteX11" fmla="*/ 7804 w 10943275"/>
              <a:gd name="connsiteY11" fmla="*/ 1808324 h 4587715"/>
              <a:gd name="connsiteX0" fmla="*/ 7804 w 10943275"/>
              <a:gd name="connsiteY0" fmla="*/ 1808324 h 4762685"/>
              <a:gd name="connsiteX1" fmla="*/ 3299644 w 10943275"/>
              <a:gd name="connsiteY1" fmla="*/ 32087 h 4762685"/>
              <a:gd name="connsiteX2" fmla="*/ 5733355 w 10943275"/>
              <a:gd name="connsiteY2" fmla="*/ 960555 h 4762685"/>
              <a:gd name="connsiteX3" fmla="*/ 6957243 w 10943275"/>
              <a:gd name="connsiteY3" fmla="*/ 422656 h 4762685"/>
              <a:gd name="connsiteX4" fmla="*/ 8026390 w 10943275"/>
              <a:gd name="connsiteY4" fmla="*/ 552591 h 4762685"/>
              <a:gd name="connsiteX5" fmla="*/ 10896198 w 10943275"/>
              <a:gd name="connsiteY5" fmla="*/ 1808324 h 4762685"/>
              <a:gd name="connsiteX6" fmla="*/ 8470317 w 10943275"/>
              <a:gd name="connsiteY6" fmla="*/ 3601964 h 4762685"/>
              <a:gd name="connsiteX7" fmla="*/ 5459698 w 10943275"/>
              <a:gd name="connsiteY7" fmla="*/ 3058500 h 4762685"/>
              <a:gd name="connsiteX8" fmla="*/ 4218624 w 10943275"/>
              <a:gd name="connsiteY8" fmla="*/ 4741928 h 4762685"/>
              <a:gd name="connsiteX9" fmla="*/ 2676576 w 10943275"/>
              <a:gd name="connsiteY9" fmla="*/ 3961065 h 4762685"/>
              <a:gd name="connsiteX10" fmla="*/ 4271459 w 10943275"/>
              <a:gd name="connsiteY10" fmla="*/ 2621362 h 4762685"/>
              <a:gd name="connsiteX11" fmla="*/ 7804 w 10943275"/>
              <a:gd name="connsiteY11" fmla="*/ 1808324 h 4762685"/>
              <a:gd name="connsiteX0" fmla="*/ 102347 w 11037818"/>
              <a:gd name="connsiteY0" fmla="*/ 1808324 h 4762685"/>
              <a:gd name="connsiteX1" fmla="*/ 3394187 w 11037818"/>
              <a:gd name="connsiteY1" fmla="*/ 32087 h 4762685"/>
              <a:gd name="connsiteX2" fmla="*/ 5827898 w 11037818"/>
              <a:gd name="connsiteY2" fmla="*/ 960555 h 4762685"/>
              <a:gd name="connsiteX3" fmla="*/ 7051786 w 11037818"/>
              <a:gd name="connsiteY3" fmla="*/ 422656 h 4762685"/>
              <a:gd name="connsiteX4" fmla="*/ 8120933 w 11037818"/>
              <a:gd name="connsiteY4" fmla="*/ 552591 h 4762685"/>
              <a:gd name="connsiteX5" fmla="*/ 10990741 w 11037818"/>
              <a:gd name="connsiteY5" fmla="*/ 1808324 h 4762685"/>
              <a:gd name="connsiteX6" fmla="*/ 8564860 w 11037818"/>
              <a:gd name="connsiteY6" fmla="*/ 3601964 h 4762685"/>
              <a:gd name="connsiteX7" fmla="*/ 5554241 w 11037818"/>
              <a:gd name="connsiteY7" fmla="*/ 3058500 h 4762685"/>
              <a:gd name="connsiteX8" fmla="*/ 4313167 w 11037818"/>
              <a:gd name="connsiteY8" fmla="*/ 4741928 h 4762685"/>
              <a:gd name="connsiteX9" fmla="*/ 2771119 w 11037818"/>
              <a:gd name="connsiteY9" fmla="*/ 3961065 h 4762685"/>
              <a:gd name="connsiteX10" fmla="*/ 4366002 w 11037818"/>
              <a:gd name="connsiteY10" fmla="*/ 2621362 h 4762685"/>
              <a:gd name="connsiteX11" fmla="*/ 1154970 w 11037818"/>
              <a:gd name="connsiteY11" fmla="*/ 2111000 h 4762685"/>
              <a:gd name="connsiteX12" fmla="*/ 102347 w 11037818"/>
              <a:gd name="connsiteY12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94798 w 10966614"/>
              <a:gd name="connsiteY10" fmla="*/ 2621362 h 4762685"/>
              <a:gd name="connsiteX11" fmla="*/ 1817413 w 10966614"/>
              <a:gd name="connsiteY11" fmla="*/ 1387986 h 4762685"/>
              <a:gd name="connsiteX12" fmla="*/ 31143 w 10966614"/>
              <a:gd name="connsiteY12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94798 w 10966614"/>
              <a:gd name="connsiteY10" fmla="*/ 2621362 h 4762685"/>
              <a:gd name="connsiteX11" fmla="*/ 2933831 w 10966614"/>
              <a:gd name="connsiteY11" fmla="*/ 1930246 h 4762685"/>
              <a:gd name="connsiteX12" fmla="*/ 1817413 w 10966614"/>
              <a:gd name="connsiteY12" fmla="*/ 1387986 h 4762685"/>
              <a:gd name="connsiteX13" fmla="*/ 31143 w 10966614"/>
              <a:gd name="connsiteY13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94798 w 10966614"/>
              <a:gd name="connsiteY10" fmla="*/ 2621362 h 4762685"/>
              <a:gd name="connsiteX11" fmla="*/ 2848771 w 10966614"/>
              <a:gd name="connsiteY11" fmla="*/ 2047204 h 4762685"/>
              <a:gd name="connsiteX12" fmla="*/ 1817413 w 10966614"/>
              <a:gd name="connsiteY12" fmla="*/ 1387986 h 4762685"/>
              <a:gd name="connsiteX13" fmla="*/ 31143 w 10966614"/>
              <a:gd name="connsiteY13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73533 w 10966614"/>
              <a:gd name="connsiteY10" fmla="*/ 2802116 h 4762685"/>
              <a:gd name="connsiteX11" fmla="*/ 2848771 w 10966614"/>
              <a:gd name="connsiteY11" fmla="*/ 2047204 h 4762685"/>
              <a:gd name="connsiteX12" fmla="*/ 1817413 w 10966614"/>
              <a:gd name="connsiteY12" fmla="*/ 1387986 h 4762685"/>
              <a:gd name="connsiteX13" fmla="*/ 31143 w 10966614"/>
              <a:gd name="connsiteY13" fmla="*/ 1808324 h 4762685"/>
              <a:gd name="connsiteX0" fmla="*/ 47346 w 10982817"/>
              <a:gd name="connsiteY0" fmla="*/ 1808324 h 4762685"/>
              <a:gd name="connsiteX1" fmla="*/ 3339186 w 10982817"/>
              <a:gd name="connsiteY1" fmla="*/ 32087 h 4762685"/>
              <a:gd name="connsiteX2" fmla="*/ 5772897 w 10982817"/>
              <a:gd name="connsiteY2" fmla="*/ 960555 h 4762685"/>
              <a:gd name="connsiteX3" fmla="*/ 6996785 w 10982817"/>
              <a:gd name="connsiteY3" fmla="*/ 422656 h 4762685"/>
              <a:gd name="connsiteX4" fmla="*/ 8065932 w 10982817"/>
              <a:gd name="connsiteY4" fmla="*/ 552591 h 4762685"/>
              <a:gd name="connsiteX5" fmla="*/ 10935740 w 10982817"/>
              <a:gd name="connsiteY5" fmla="*/ 1808324 h 4762685"/>
              <a:gd name="connsiteX6" fmla="*/ 8509859 w 10982817"/>
              <a:gd name="connsiteY6" fmla="*/ 3601964 h 4762685"/>
              <a:gd name="connsiteX7" fmla="*/ 5499240 w 10982817"/>
              <a:gd name="connsiteY7" fmla="*/ 3058500 h 4762685"/>
              <a:gd name="connsiteX8" fmla="*/ 4258166 w 10982817"/>
              <a:gd name="connsiteY8" fmla="*/ 4741928 h 4762685"/>
              <a:gd name="connsiteX9" fmla="*/ 2716118 w 10982817"/>
              <a:gd name="connsiteY9" fmla="*/ 3961065 h 4762685"/>
              <a:gd name="connsiteX10" fmla="*/ 4289736 w 10982817"/>
              <a:gd name="connsiteY10" fmla="*/ 2802116 h 4762685"/>
              <a:gd name="connsiteX11" fmla="*/ 2864974 w 10982817"/>
              <a:gd name="connsiteY11" fmla="*/ 2047204 h 4762685"/>
              <a:gd name="connsiteX12" fmla="*/ 1589067 w 10982817"/>
              <a:gd name="connsiteY12" fmla="*/ 1260395 h 4762685"/>
              <a:gd name="connsiteX13" fmla="*/ 47346 w 10982817"/>
              <a:gd name="connsiteY13" fmla="*/ 1808324 h 4762685"/>
              <a:gd name="connsiteX0" fmla="*/ 124793 w 10159512"/>
              <a:gd name="connsiteY0" fmla="*/ 29880 h 5236122"/>
              <a:gd name="connsiteX1" fmla="*/ 2515881 w 10159512"/>
              <a:gd name="connsiteY1" fmla="*/ 505524 h 5236122"/>
              <a:gd name="connsiteX2" fmla="*/ 4949592 w 10159512"/>
              <a:gd name="connsiteY2" fmla="*/ 1433992 h 5236122"/>
              <a:gd name="connsiteX3" fmla="*/ 6173480 w 10159512"/>
              <a:gd name="connsiteY3" fmla="*/ 896093 h 5236122"/>
              <a:gd name="connsiteX4" fmla="*/ 7242627 w 10159512"/>
              <a:gd name="connsiteY4" fmla="*/ 1026028 h 5236122"/>
              <a:gd name="connsiteX5" fmla="*/ 10112435 w 10159512"/>
              <a:gd name="connsiteY5" fmla="*/ 2281761 h 5236122"/>
              <a:gd name="connsiteX6" fmla="*/ 7686554 w 10159512"/>
              <a:gd name="connsiteY6" fmla="*/ 4075401 h 5236122"/>
              <a:gd name="connsiteX7" fmla="*/ 4675935 w 10159512"/>
              <a:gd name="connsiteY7" fmla="*/ 3531937 h 5236122"/>
              <a:gd name="connsiteX8" fmla="*/ 3434861 w 10159512"/>
              <a:gd name="connsiteY8" fmla="*/ 5215365 h 5236122"/>
              <a:gd name="connsiteX9" fmla="*/ 1892813 w 10159512"/>
              <a:gd name="connsiteY9" fmla="*/ 4434502 h 5236122"/>
              <a:gd name="connsiteX10" fmla="*/ 3466431 w 10159512"/>
              <a:gd name="connsiteY10" fmla="*/ 3275553 h 5236122"/>
              <a:gd name="connsiteX11" fmla="*/ 2041669 w 10159512"/>
              <a:gd name="connsiteY11" fmla="*/ 2520641 h 5236122"/>
              <a:gd name="connsiteX12" fmla="*/ 765762 w 10159512"/>
              <a:gd name="connsiteY12" fmla="*/ 1733832 h 5236122"/>
              <a:gd name="connsiteX13" fmla="*/ 124793 w 10159512"/>
              <a:gd name="connsiteY13" fmla="*/ 29880 h 5236122"/>
              <a:gd name="connsiteX0" fmla="*/ 133347 w 10127122"/>
              <a:gd name="connsiteY0" fmla="*/ 22752 h 5556540"/>
              <a:gd name="connsiteX1" fmla="*/ 2483491 w 10127122"/>
              <a:gd name="connsiteY1" fmla="*/ 825942 h 5556540"/>
              <a:gd name="connsiteX2" fmla="*/ 4917202 w 10127122"/>
              <a:gd name="connsiteY2" fmla="*/ 1754410 h 5556540"/>
              <a:gd name="connsiteX3" fmla="*/ 6141090 w 10127122"/>
              <a:gd name="connsiteY3" fmla="*/ 1216511 h 5556540"/>
              <a:gd name="connsiteX4" fmla="*/ 7210237 w 10127122"/>
              <a:gd name="connsiteY4" fmla="*/ 1346446 h 5556540"/>
              <a:gd name="connsiteX5" fmla="*/ 10080045 w 10127122"/>
              <a:gd name="connsiteY5" fmla="*/ 2602179 h 5556540"/>
              <a:gd name="connsiteX6" fmla="*/ 7654164 w 10127122"/>
              <a:gd name="connsiteY6" fmla="*/ 4395819 h 5556540"/>
              <a:gd name="connsiteX7" fmla="*/ 4643545 w 10127122"/>
              <a:gd name="connsiteY7" fmla="*/ 3852355 h 5556540"/>
              <a:gd name="connsiteX8" fmla="*/ 3402471 w 10127122"/>
              <a:gd name="connsiteY8" fmla="*/ 5535783 h 5556540"/>
              <a:gd name="connsiteX9" fmla="*/ 1860423 w 10127122"/>
              <a:gd name="connsiteY9" fmla="*/ 4754920 h 5556540"/>
              <a:gd name="connsiteX10" fmla="*/ 3434041 w 10127122"/>
              <a:gd name="connsiteY10" fmla="*/ 3595971 h 5556540"/>
              <a:gd name="connsiteX11" fmla="*/ 2009279 w 10127122"/>
              <a:gd name="connsiteY11" fmla="*/ 2841059 h 5556540"/>
              <a:gd name="connsiteX12" fmla="*/ 733372 w 10127122"/>
              <a:gd name="connsiteY12" fmla="*/ 2054250 h 5556540"/>
              <a:gd name="connsiteX13" fmla="*/ 133347 w 10127122"/>
              <a:gd name="connsiteY13" fmla="*/ 22752 h 5556540"/>
              <a:gd name="connsiteX0" fmla="*/ 133347 w 10127122"/>
              <a:gd name="connsiteY0" fmla="*/ 1159 h 5534947"/>
              <a:gd name="connsiteX1" fmla="*/ 4917202 w 10127122"/>
              <a:gd name="connsiteY1" fmla="*/ 1732817 h 5534947"/>
              <a:gd name="connsiteX2" fmla="*/ 6141090 w 10127122"/>
              <a:gd name="connsiteY2" fmla="*/ 1194918 h 5534947"/>
              <a:gd name="connsiteX3" fmla="*/ 7210237 w 10127122"/>
              <a:gd name="connsiteY3" fmla="*/ 1324853 h 5534947"/>
              <a:gd name="connsiteX4" fmla="*/ 10080045 w 10127122"/>
              <a:gd name="connsiteY4" fmla="*/ 2580586 h 5534947"/>
              <a:gd name="connsiteX5" fmla="*/ 7654164 w 10127122"/>
              <a:gd name="connsiteY5" fmla="*/ 4374226 h 5534947"/>
              <a:gd name="connsiteX6" fmla="*/ 4643545 w 10127122"/>
              <a:gd name="connsiteY6" fmla="*/ 3830762 h 5534947"/>
              <a:gd name="connsiteX7" fmla="*/ 3402471 w 10127122"/>
              <a:gd name="connsiteY7" fmla="*/ 5514190 h 5534947"/>
              <a:gd name="connsiteX8" fmla="*/ 1860423 w 10127122"/>
              <a:gd name="connsiteY8" fmla="*/ 4733327 h 5534947"/>
              <a:gd name="connsiteX9" fmla="*/ 3434041 w 10127122"/>
              <a:gd name="connsiteY9" fmla="*/ 3574378 h 5534947"/>
              <a:gd name="connsiteX10" fmla="*/ 2009279 w 10127122"/>
              <a:gd name="connsiteY10" fmla="*/ 2819466 h 5534947"/>
              <a:gd name="connsiteX11" fmla="*/ 733372 w 10127122"/>
              <a:gd name="connsiteY11" fmla="*/ 2032657 h 5534947"/>
              <a:gd name="connsiteX12" fmla="*/ 133347 w 10127122"/>
              <a:gd name="connsiteY12" fmla="*/ 1159 h 5534947"/>
              <a:gd name="connsiteX0" fmla="*/ 47191 w 10040966"/>
              <a:gd name="connsiteY0" fmla="*/ 57878 h 5591666"/>
              <a:gd name="connsiteX1" fmla="*/ 1220898 w 10040966"/>
              <a:gd name="connsiteY1" fmla="*/ 662233 h 5591666"/>
              <a:gd name="connsiteX2" fmla="*/ 4831046 w 10040966"/>
              <a:gd name="connsiteY2" fmla="*/ 1789536 h 5591666"/>
              <a:gd name="connsiteX3" fmla="*/ 6054934 w 10040966"/>
              <a:gd name="connsiteY3" fmla="*/ 1251637 h 5591666"/>
              <a:gd name="connsiteX4" fmla="*/ 7124081 w 10040966"/>
              <a:gd name="connsiteY4" fmla="*/ 1381572 h 5591666"/>
              <a:gd name="connsiteX5" fmla="*/ 9993889 w 10040966"/>
              <a:gd name="connsiteY5" fmla="*/ 2637305 h 5591666"/>
              <a:gd name="connsiteX6" fmla="*/ 7568008 w 10040966"/>
              <a:gd name="connsiteY6" fmla="*/ 4430945 h 5591666"/>
              <a:gd name="connsiteX7" fmla="*/ 4557389 w 10040966"/>
              <a:gd name="connsiteY7" fmla="*/ 3887481 h 5591666"/>
              <a:gd name="connsiteX8" fmla="*/ 3316315 w 10040966"/>
              <a:gd name="connsiteY8" fmla="*/ 5570909 h 5591666"/>
              <a:gd name="connsiteX9" fmla="*/ 1774267 w 10040966"/>
              <a:gd name="connsiteY9" fmla="*/ 4790046 h 5591666"/>
              <a:gd name="connsiteX10" fmla="*/ 3347885 w 10040966"/>
              <a:gd name="connsiteY10" fmla="*/ 3631097 h 5591666"/>
              <a:gd name="connsiteX11" fmla="*/ 1923123 w 10040966"/>
              <a:gd name="connsiteY11" fmla="*/ 2876185 h 5591666"/>
              <a:gd name="connsiteX12" fmla="*/ 647216 w 10040966"/>
              <a:gd name="connsiteY12" fmla="*/ 2089376 h 5591666"/>
              <a:gd name="connsiteX13" fmla="*/ 47191 w 10040966"/>
              <a:gd name="connsiteY13" fmla="*/ 57878 h 5591666"/>
              <a:gd name="connsiteX0" fmla="*/ 178898 w 10172673"/>
              <a:gd name="connsiteY0" fmla="*/ 43148 h 5576936"/>
              <a:gd name="connsiteX1" fmla="*/ 1352605 w 10172673"/>
              <a:gd name="connsiteY1" fmla="*/ 647503 h 5576936"/>
              <a:gd name="connsiteX2" fmla="*/ 4962753 w 10172673"/>
              <a:gd name="connsiteY2" fmla="*/ 1774806 h 5576936"/>
              <a:gd name="connsiteX3" fmla="*/ 6186641 w 10172673"/>
              <a:gd name="connsiteY3" fmla="*/ 1236907 h 5576936"/>
              <a:gd name="connsiteX4" fmla="*/ 7255788 w 10172673"/>
              <a:gd name="connsiteY4" fmla="*/ 1366842 h 5576936"/>
              <a:gd name="connsiteX5" fmla="*/ 10125596 w 10172673"/>
              <a:gd name="connsiteY5" fmla="*/ 2622575 h 5576936"/>
              <a:gd name="connsiteX6" fmla="*/ 7699715 w 10172673"/>
              <a:gd name="connsiteY6" fmla="*/ 4416215 h 5576936"/>
              <a:gd name="connsiteX7" fmla="*/ 4689096 w 10172673"/>
              <a:gd name="connsiteY7" fmla="*/ 3872751 h 5576936"/>
              <a:gd name="connsiteX8" fmla="*/ 3448022 w 10172673"/>
              <a:gd name="connsiteY8" fmla="*/ 5556179 h 5576936"/>
              <a:gd name="connsiteX9" fmla="*/ 1905974 w 10172673"/>
              <a:gd name="connsiteY9" fmla="*/ 4775316 h 5576936"/>
              <a:gd name="connsiteX10" fmla="*/ 3479592 w 10172673"/>
              <a:gd name="connsiteY10" fmla="*/ 3616367 h 5576936"/>
              <a:gd name="connsiteX11" fmla="*/ 2054830 w 10172673"/>
              <a:gd name="connsiteY11" fmla="*/ 2861455 h 5576936"/>
              <a:gd name="connsiteX12" fmla="*/ 465025 w 10172673"/>
              <a:gd name="connsiteY12" fmla="*/ 1815339 h 5576936"/>
              <a:gd name="connsiteX13" fmla="*/ 178898 w 10172673"/>
              <a:gd name="connsiteY13" fmla="*/ 43148 h 5576936"/>
              <a:gd name="connsiteX0" fmla="*/ 178898 w 10172673"/>
              <a:gd name="connsiteY0" fmla="*/ 43148 h 5576936"/>
              <a:gd name="connsiteX1" fmla="*/ 1352605 w 10172673"/>
              <a:gd name="connsiteY1" fmla="*/ 647503 h 5576936"/>
              <a:gd name="connsiteX2" fmla="*/ 4962753 w 10172673"/>
              <a:gd name="connsiteY2" fmla="*/ 1774806 h 5576936"/>
              <a:gd name="connsiteX3" fmla="*/ 6186641 w 10172673"/>
              <a:gd name="connsiteY3" fmla="*/ 1236907 h 5576936"/>
              <a:gd name="connsiteX4" fmla="*/ 7255788 w 10172673"/>
              <a:gd name="connsiteY4" fmla="*/ 1366842 h 5576936"/>
              <a:gd name="connsiteX5" fmla="*/ 10125596 w 10172673"/>
              <a:gd name="connsiteY5" fmla="*/ 2622575 h 5576936"/>
              <a:gd name="connsiteX6" fmla="*/ 7699715 w 10172673"/>
              <a:gd name="connsiteY6" fmla="*/ 4416215 h 5576936"/>
              <a:gd name="connsiteX7" fmla="*/ 4689096 w 10172673"/>
              <a:gd name="connsiteY7" fmla="*/ 3872751 h 5576936"/>
              <a:gd name="connsiteX8" fmla="*/ 3448022 w 10172673"/>
              <a:gd name="connsiteY8" fmla="*/ 5556179 h 5576936"/>
              <a:gd name="connsiteX9" fmla="*/ 1905974 w 10172673"/>
              <a:gd name="connsiteY9" fmla="*/ 4775316 h 5576936"/>
              <a:gd name="connsiteX10" fmla="*/ 3479592 w 10172673"/>
              <a:gd name="connsiteY10" fmla="*/ 3616367 h 5576936"/>
              <a:gd name="connsiteX11" fmla="*/ 2054830 w 10172673"/>
              <a:gd name="connsiteY11" fmla="*/ 2861455 h 5576936"/>
              <a:gd name="connsiteX12" fmla="*/ 465025 w 10172673"/>
              <a:gd name="connsiteY12" fmla="*/ 1815339 h 5576936"/>
              <a:gd name="connsiteX13" fmla="*/ 178898 w 10172673"/>
              <a:gd name="connsiteY13" fmla="*/ 43148 h 5576936"/>
              <a:gd name="connsiteX0" fmla="*/ 113147 w 10106922"/>
              <a:gd name="connsiteY0" fmla="*/ 43148 h 5576936"/>
              <a:gd name="connsiteX1" fmla="*/ 1286854 w 10106922"/>
              <a:gd name="connsiteY1" fmla="*/ 647503 h 5576936"/>
              <a:gd name="connsiteX2" fmla="*/ 4897002 w 10106922"/>
              <a:gd name="connsiteY2" fmla="*/ 1774806 h 5576936"/>
              <a:gd name="connsiteX3" fmla="*/ 6120890 w 10106922"/>
              <a:gd name="connsiteY3" fmla="*/ 1236907 h 5576936"/>
              <a:gd name="connsiteX4" fmla="*/ 7190037 w 10106922"/>
              <a:gd name="connsiteY4" fmla="*/ 1366842 h 5576936"/>
              <a:gd name="connsiteX5" fmla="*/ 10059845 w 10106922"/>
              <a:gd name="connsiteY5" fmla="*/ 2622575 h 5576936"/>
              <a:gd name="connsiteX6" fmla="*/ 7633964 w 10106922"/>
              <a:gd name="connsiteY6" fmla="*/ 4416215 h 5576936"/>
              <a:gd name="connsiteX7" fmla="*/ 4623345 w 10106922"/>
              <a:gd name="connsiteY7" fmla="*/ 3872751 h 5576936"/>
              <a:gd name="connsiteX8" fmla="*/ 3382271 w 10106922"/>
              <a:gd name="connsiteY8" fmla="*/ 5556179 h 5576936"/>
              <a:gd name="connsiteX9" fmla="*/ 1840223 w 10106922"/>
              <a:gd name="connsiteY9" fmla="*/ 4775316 h 5576936"/>
              <a:gd name="connsiteX10" fmla="*/ 3413841 w 10106922"/>
              <a:gd name="connsiteY10" fmla="*/ 3616367 h 5576936"/>
              <a:gd name="connsiteX11" fmla="*/ 1989079 w 10106922"/>
              <a:gd name="connsiteY11" fmla="*/ 2861455 h 5576936"/>
              <a:gd name="connsiteX12" fmla="*/ 399274 w 10106922"/>
              <a:gd name="connsiteY12" fmla="*/ 1815339 h 5576936"/>
              <a:gd name="connsiteX13" fmla="*/ 113147 w 10106922"/>
              <a:gd name="connsiteY13" fmla="*/ 43148 h 5576936"/>
              <a:gd name="connsiteX0" fmla="*/ 176411 w 10170186"/>
              <a:gd name="connsiteY0" fmla="*/ 42399 h 5576187"/>
              <a:gd name="connsiteX1" fmla="*/ 1350118 w 10170186"/>
              <a:gd name="connsiteY1" fmla="*/ 646754 h 5576187"/>
              <a:gd name="connsiteX2" fmla="*/ 4960266 w 10170186"/>
              <a:gd name="connsiteY2" fmla="*/ 1774057 h 5576187"/>
              <a:gd name="connsiteX3" fmla="*/ 6184154 w 10170186"/>
              <a:gd name="connsiteY3" fmla="*/ 1236158 h 5576187"/>
              <a:gd name="connsiteX4" fmla="*/ 7253301 w 10170186"/>
              <a:gd name="connsiteY4" fmla="*/ 1366093 h 5576187"/>
              <a:gd name="connsiteX5" fmla="*/ 10123109 w 10170186"/>
              <a:gd name="connsiteY5" fmla="*/ 2621826 h 5576187"/>
              <a:gd name="connsiteX6" fmla="*/ 7697228 w 10170186"/>
              <a:gd name="connsiteY6" fmla="*/ 4415466 h 5576187"/>
              <a:gd name="connsiteX7" fmla="*/ 4686609 w 10170186"/>
              <a:gd name="connsiteY7" fmla="*/ 3872002 h 5576187"/>
              <a:gd name="connsiteX8" fmla="*/ 3445535 w 10170186"/>
              <a:gd name="connsiteY8" fmla="*/ 5555430 h 5576187"/>
              <a:gd name="connsiteX9" fmla="*/ 1903487 w 10170186"/>
              <a:gd name="connsiteY9" fmla="*/ 4774567 h 5576187"/>
              <a:gd name="connsiteX10" fmla="*/ 3477105 w 10170186"/>
              <a:gd name="connsiteY10" fmla="*/ 3615618 h 5576187"/>
              <a:gd name="connsiteX11" fmla="*/ 2052343 w 10170186"/>
              <a:gd name="connsiteY11" fmla="*/ 2860706 h 5576187"/>
              <a:gd name="connsiteX12" fmla="*/ 339708 w 10170186"/>
              <a:gd name="connsiteY12" fmla="*/ 1800942 h 5576187"/>
              <a:gd name="connsiteX13" fmla="*/ 176411 w 10170186"/>
              <a:gd name="connsiteY13" fmla="*/ 42399 h 5576187"/>
              <a:gd name="connsiteX0" fmla="*/ 176411 w 10170186"/>
              <a:gd name="connsiteY0" fmla="*/ 42399 h 5576187"/>
              <a:gd name="connsiteX1" fmla="*/ 1350118 w 10170186"/>
              <a:gd name="connsiteY1" fmla="*/ 646754 h 5576187"/>
              <a:gd name="connsiteX2" fmla="*/ 4564481 w 10170186"/>
              <a:gd name="connsiteY2" fmla="*/ 1760409 h 5576187"/>
              <a:gd name="connsiteX3" fmla="*/ 6184154 w 10170186"/>
              <a:gd name="connsiteY3" fmla="*/ 1236158 h 5576187"/>
              <a:gd name="connsiteX4" fmla="*/ 7253301 w 10170186"/>
              <a:gd name="connsiteY4" fmla="*/ 1366093 h 5576187"/>
              <a:gd name="connsiteX5" fmla="*/ 10123109 w 10170186"/>
              <a:gd name="connsiteY5" fmla="*/ 2621826 h 5576187"/>
              <a:gd name="connsiteX6" fmla="*/ 7697228 w 10170186"/>
              <a:gd name="connsiteY6" fmla="*/ 4415466 h 5576187"/>
              <a:gd name="connsiteX7" fmla="*/ 4686609 w 10170186"/>
              <a:gd name="connsiteY7" fmla="*/ 3872002 h 5576187"/>
              <a:gd name="connsiteX8" fmla="*/ 3445535 w 10170186"/>
              <a:gd name="connsiteY8" fmla="*/ 5555430 h 5576187"/>
              <a:gd name="connsiteX9" fmla="*/ 1903487 w 10170186"/>
              <a:gd name="connsiteY9" fmla="*/ 4774567 h 5576187"/>
              <a:gd name="connsiteX10" fmla="*/ 3477105 w 10170186"/>
              <a:gd name="connsiteY10" fmla="*/ 3615618 h 5576187"/>
              <a:gd name="connsiteX11" fmla="*/ 2052343 w 10170186"/>
              <a:gd name="connsiteY11" fmla="*/ 2860706 h 5576187"/>
              <a:gd name="connsiteX12" fmla="*/ 339708 w 10170186"/>
              <a:gd name="connsiteY12" fmla="*/ 1800942 h 5576187"/>
              <a:gd name="connsiteX13" fmla="*/ 176411 w 10170186"/>
              <a:gd name="connsiteY13" fmla="*/ 42399 h 5576187"/>
              <a:gd name="connsiteX0" fmla="*/ 176411 w 10170186"/>
              <a:gd name="connsiteY0" fmla="*/ 42399 h 5576187"/>
              <a:gd name="connsiteX1" fmla="*/ 1350118 w 10170186"/>
              <a:gd name="connsiteY1" fmla="*/ 646754 h 5576187"/>
              <a:gd name="connsiteX2" fmla="*/ 2332757 w 10170186"/>
              <a:gd name="connsiteY2" fmla="*/ 919709 h 5576187"/>
              <a:gd name="connsiteX3" fmla="*/ 4564481 w 10170186"/>
              <a:gd name="connsiteY3" fmla="*/ 1760409 h 5576187"/>
              <a:gd name="connsiteX4" fmla="*/ 6184154 w 10170186"/>
              <a:gd name="connsiteY4" fmla="*/ 1236158 h 5576187"/>
              <a:gd name="connsiteX5" fmla="*/ 7253301 w 10170186"/>
              <a:gd name="connsiteY5" fmla="*/ 1366093 h 5576187"/>
              <a:gd name="connsiteX6" fmla="*/ 10123109 w 10170186"/>
              <a:gd name="connsiteY6" fmla="*/ 2621826 h 5576187"/>
              <a:gd name="connsiteX7" fmla="*/ 7697228 w 10170186"/>
              <a:gd name="connsiteY7" fmla="*/ 4415466 h 5576187"/>
              <a:gd name="connsiteX8" fmla="*/ 4686609 w 10170186"/>
              <a:gd name="connsiteY8" fmla="*/ 3872002 h 5576187"/>
              <a:gd name="connsiteX9" fmla="*/ 3445535 w 10170186"/>
              <a:gd name="connsiteY9" fmla="*/ 5555430 h 5576187"/>
              <a:gd name="connsiteX10" fmla="*/ 1903487 w 10170186"/>
              <a:gd name="connsiteY10" fmla="*/ 4774567 h 5576187"/>
              <a:gd name="connsiteX11" fmla="*/ 3477105 w 10170186"/>
              <a:gd name="connsiteY11" fmla="*/ 3615618 h 5576187"/>
              <a:gd name="connsiteX12" fmla="*/ 2052343 w 10170186"/>
              <a:gd name="connsiteY12" fmla="*/ 2860706 h 5576187"/>
              <a:gd name="connsiteX13" fmla="*/ 339708 w 10170186"/>
              <a:gd name="connsiteY13" fmla="*/ 1800942 h 5576187"/>
              <a:gd name="connsiteX14" fmla="*/ 176411 w 10170186"/>
              <a:gd name="connsiteY14" fmla="*/ 42399 h 5576187"/>
              <a:gd name="connsiteX0" fmla="*/ 176411 w 10202988"/>
              <a:gd name="connsiteY0" fmla="*/ 42399 h 5576187"/>
              <a:gd name="connsiteX1" fmla="*/ 1350118 w 10202988"/>
              <a:gd name="connsiteY1" fmla="*/ 646754 h 5576187"/>
              <a:gd name="connsiteX2" fmla="*/ 2332757 w 10202988"/>
              <a:gd name="connsiteY2" fmla="*/ 919709 h 5576187"/>
              <a:gd name="connsiteX3" fmla="*/ 4564481 w 10202988"/>
              <a:gd name="connsiteY3" fmla="*/ 1760409 h 5576187"/>
              <a:gd name="connsiteX4" fmla="*/ 6184154 w 10202988"/>
              <a:gd name="connsiteY4" fmla="*/ 1236158 h 5576187"/>
              <a:gd name="connsiteX5" fmla="*/ 7253301 w 10202988"/>
              <a:gd name="connsiteY5" fmla="*/ 1366093 h 5576187"/>
              <a:gd name="connsiteX6" fmla="*/ 10123109 w 10202988"/>
              <a:gd name="connsiteY6" fmla="*/ 2621826 h 5576187"/>
              <a:gd name="connsiteX7" fmla="*/ 9497831 w 10202988"/>
              <a:gd name="connsiteY7" fmla="*/ 4249763 h 5576187"/>
              <a:gd name="connsiteX8" fmla="*/ 7697228 w 10202988"/>
              <a:gd name="connsiteY8" fmla="*/ 4415466 h 5576187"/>
              <a:gd name="connsiteX9" fmla="*/ 4686609 w 10202988"/>
              <a:gd name="connsiteY9" fmla="*/ 3872002 h 5576187"/>
              <a:gd name="connsiteX10" fmla="*/ 3445535 w 10202988"/>
              <a:gd name="connsiteY10" fmla="*/ 5555430 h 5576187"/>
              <a:gd name="connsiteX11" fmla="*/ 1903487 w 10202988"/>
              <a:gd name="connsiteY11" fmla="*/ 4774567 h 5576187"/>
              <a:gd name="connsiteX12" fmla="*/ 3477105 w 10202988"/>
              <a:gd name="connsiteY12" fmla="*/ 3615618 h 5576187"/>
              <a:gd name="connsiteX13" fmla="*/ 2052343 w 10202988"/>
              <a:gd name="connsiteY13" fmla="*/ 2860706 h 5576187"/>
              <a:gd name="connsiteX14" fmla="*/ 339708 w 10202988"/>
              <a:gd name="connsiteY14" fmla="*/ 1800942 h 5576187"/>
              <a:gd name="connsiteX15" fmla="*/ 176411 w 10202988"/>
              <a:gd name="connsiteY15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7253301 w 10026785"/>
              <a:gd name="connsiteY5" fmla="*/ 1366093 h 5576187"/>
              <a:gd name="connsiteX6" fmla="*/ 9918392 w 10026785"/>
              <a:gd name="connsiteY6" fmla="*/ 3413396 h 5576187"/>
              <a:gd name="connsiteX7" fmla="*/ 9497831 w 10026785"/>
              <a:gd name="connsiteY7" fmla="*/ 4249763 h 5576187"/>
              <a:gd name="connsiteX8" fmla="*/ 7697228 w 10026785"/>
              <a:gd name="connsiteY8" fmla="*/ 4415466 h 5576187"/>
              <a:gd name="connsiteX9" fmla="*/ 4686609 w 10026785"/>
              <a:gd name="connsiteY9" fmla="*/ 3872002 h 5576187"/>
              <a:gd name="connsiteX10" fmla="*/ 3445535 w 10026785"/>
              <a:gd name="connsiteY10" fmla="*/ 5555430 h 5576187"/>
              <a:gd name="connsiteX11" fmla="*/ 1903487 w 10026785"/>
              <a:gd name="connsiteY11" fmla="*/ 4774567 h 5576187"/>
              <a:gd name="connsiteX12" fmla="*/ 3477105 w 10026785"/>
              <a:gd name="connsiteY12" fmla="*/ 3615618 h 5576187"/>
              <a:gd name="connsiteX13" fmla="*/ 2052343 w 10026785"/>
              <a:gd name="connsiteY13" fmla="*/ 2860706 h 5576187"/>
              <a:gd name="connsiteX14" fmla="*/ 339708 w 10026785"/>
              <a:gd name="connsiteY14" fmla="*/ 1800942 h 5576187"/>
              <a:gd name="connsiteX15" fmla="*/ 176411 w 10026785"/>
              <a:gd name="connsiteY15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7253301 w 10026785"/>
              <a:gd name="connsiteY5" fmla="*/ 1366093 h 5576187"/>
              <a:gd name="connsiteX6" fmla="*/ 7300543 w 10026785"/>
              <a:gd name="connsiteY6" fmla="*/ 2612032 h 5576187"/>
              <a:gd name="connsiteX7" fmla="*/ 9918392 w 10026785"/>
              <a:gd name="connsiteY7" fmla="*/ 3413396 h 5576187"/>
              <a:gd name="connsiteX8" fmla="*/ 9497831 w 10026785"/>
              <a:gd name="connsiteY8" fmla="*/ 4249763 h 5576187"/>
              <a:gd name="connsiteX9" fmla="*/ 7697228 w 10026785"/>
              <a:gd name="connsiteY9" fmla="*/ 4415466 h 5576187"/>
              <a:gd name="connsiteX10" fmla="*/ 4686609 w 10026785"/>
              <a:gd name="connsiteY10" fmla="*/ 3872002 h 5576187"/>
              <a:gd name="connsiteX11" fmla="*/ 3445535 w 10026785"/>
              <a:gd name="connsiteY11" fmla="*/ 5555430 h 5576187"/>
              <a:gd name="connsiteX12" fmla="*/ 1903487 w 10026785"/>
              <a:gd name="connsiteY12" fmla="*/ 4774567 h 5576187"/>
              <a:gd name="connsiteX13" fmla="*/ 3477105 w 10026785"/>
              <a:gd name="connsiteY13" fmla="*/ 3615618 h 5576187"/>
              <a:gd name="connsiteX14" fmla="*/ 2052343 w 10026785"/>
              <a:gd name="connsiteY14" fmla="*/ 2860706 h 5576187"/>
              <a:gd name="connsiteX15" fmla="*/ 339708 w 10026785"/>
              <a:gd name="connsiteY15" fmla="*/ 1800942 h 5576187"/>
              <a:gd name="connsiteX16" fmla="*/ 176411 w 10026785"/>
              <a:gd name="connsiteY16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7253301 w 10026785"/>
              <a:gd name="connsiteY5" fmla="*/ 1366093 h 5576187"/>
              <a:gd name="connsiteX6" fmla="*/ 6058597 w 10026785"/>
              <a:gd name="connsiteY6" fmla="*/ 2298133 h 5576187"/>
              <a:gd name="connsiteX7" fmla="*/ 7300543 w 10026785"/>
              <a:gd name="connsiteY7" fmla="*/ 2612032 h 5576187"/>
              <a:gd name="connsiteX8" fmla="*/ 9918392 w 10026785"/>
              <a:gd name="connsiteY8" fmla="*/ 3413396 h 5576187"/>
              <a:gd name="connsiteX9" fmla="*/ 9497831 w 10026785"/>
              <a:gd name="connsiteY9" fmla="*/ 4249763 h 5576187"/>
              <a:gd name="connsiteX10" fmla="*/ 7697228 w 10026785"/>
              <a:gd name="connsiteY10" fmla="*/ 4415466 h 5576187"/>
              <a:gd name="connsiteX11" fmla="*/ 4686609 w 10026785"/>
              <a:gd name="connsiteY11" fmla="*/ 3872002 h 5576187"/>
              <a:gd name="connsiteX12" fmla="*/ 3445535 w 10026785"/>
              <a:gd name="connsiteY12" fmla="*/ 5555430 h 5576187"/>
              <a:gd name="connsiteX13" fmla="*/ 1903487 w 10026785"/>
              <a:gd name="connsiteY13" fmla="*/ 4774567 h 5576187"/>
              <a:gd name="connsiteX14" fmla="*/ 3477105 w 10026785"/>
              <a:gd name="connsiteY14" fmla="*/ 3615618 h 5576187"/>
              <a:gd name="connsiteX15" fmla="*/ 2052343 w 10026785"/>
              <a:gd name="connsiteY15" fmla="*/ 2860706 h 5576187"/>
              <a:gd name="connsiteX16" fmla="*/ 339708 w 10026785"/>
              <a:gd name="connsiteY16" fmla="*/ 1800942 h 5576187"/>
              <a:gd name="connsiteX17" fmla="*/ 176411 w 10026785"/>
              <a:gd name="connsiteY17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6761981 w 10026785"/>
              <a:gd name="connsiteY5" fmla="*/ 1447979 h 5576187"/>
              <a:gd name="connsiteX6" fmla="*/ 6058597 w 10026785"/>
              <a:gd name="connsiteY6" fmla="*/ 2298133 h 5576187"/>
              <a:gd name="connsiteX7" fmla="*/ 7300543 w 10026785"/>
              <a:gd name="connsiteY7" fmla="*/ 2612032 h 5576187"/>
              <a:gd name="connsiteX8" fmla="*/ 9918392 w 10026785"/>
              <a:gd name="connsiteY8" fmla="*/ 3413396 h 5576187"/>
              <a:gd name="connsiteX9" fmla="*/ 9497831 w 10026785"/>
              <a:gd name="connsiteY9" fmla="*/ 4249763 h 5576187"/>
              <a:gd name="connsiteX10" fmla="*/ 7697228 w 10026785"/>
              <a:gd name="connsiteY10" fmla="*/ 4415466 h 5576187"/>
              <a:gd name="connsiteX11" fmla="*/ 4686609 w 10026785"/>
              <a:gd name="connsiteY11" fmla="*/ 3872002 h 5576187"/>
              <a:gd name="connsiteX12" fmla="*/ 3445535 w 10026785"/>
              <a:gd name="connsiteY12" fmla="*/ 5555430 h 5576187"/>
              <a:gd name="connsiteX13" fmla="*/ 1903487 w 10026785"/>
              <a:gd name="connsiteY13" fmla="*/ 4774567 h 5576187"/>
              <a:gd name="connsiteX14" fmla="*/ 3477105 w 10026785"/>
              <a:gd name="connsiteY14" fmla="*/ 3615618 h 5576187"/>
              <a:gd name="connsiteX15" fmla="*/ 2052343 w 10026785"/>
              <a:gd name="connsiteY15" fmla="*/ 2860706 h 5576187"/>
              <a:gd name="connsiteX16" fmla="*/ 339708 w 10026785"/>
              <a:gd name="connsiteY16" fmla="*/ 1800942 h 5576187"/>
              <a:gd name="connsiteX17" fmla="*/ 176411 w 10026785"/>
              <a:gd name="connsiteY17" fmla="*/ 42399 h 5576187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4393311 w 10026785"/>
              <a:gd name="connsiteY11" fmla="*/ 4070409 h 5569006"/>
              <a:gd name="connsiteX12" fmla="*/ 3445535 w 10026785"/>
              <a:gd name="connsiteY12" fmla="*/ 5555430 h 5569006"/>
              <a:gd name="connsiteX13" fmla="*/ 1903487 w 10026785"/>
              <a:gd name="connsiteY13" fmla="*/ 4774567 h 5569006"/>
              <a:gd name="connsiteX14" fmla="*/ 3477105 w 10026785"/>
              <a:gd name="connsiteY14" fmla="*/ 3615618 h 5569006"/>
              <a:gd name="connsiteX15" fmla="*/ 2052343 w 10026785"/>
              <a:gd name="connsiteY15" fmla="*/ 2860706 h 5569006"/>
              <a:gd name="connsiteX16" fmla="*/ 339708 w 10026785"/>
              <a:gd name="connsiteY16" fmla="*/ 1800942 h 5569006"/>
              <a:gd name="connsiteX17" fmla="*/ 176411 w 10026785"/>
              <a:gd name="connsiteY17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4919524 w 10026785"/>
              <a:gd name="connsiteY11" fmla="*/ 3889256 h 5569006"/>
              <a:gd name="connsiteX12" fmla="*/ 4393311 w 10026785"/>
              <a:gd name="connsiteY12" fmla="*/ 4070409 h 5569006"/>
              <a:gd name="connsiteX13" fmla="*/ 3445535 w 10026785"/>
              <a:gd name="connsiteY13" fmla="*/ 5555430 h 5569006"/>
              <a:gd name="connsiteX14" fmla="*/ 1903487 w 10026785"/>
              <a:gd name="connsiteY14" fmla="*/ 4774567 h 5569006"/>
              <a:gd name="connsiteX15" fmla="*/ 3477105 w 10026785"/>
              <a:gd name="connsiteY15" fmla="*/ 3615618 h 5569006"/>
              <a:gd name="connsiteX16" fmla="*/ 2052343 w 10026785"/>
              <a:gd name="connsiteY16" fmla="*/ 2860706 h 5569006"/>
              <a:gd name="connsiteX17" fmla="*/ 339708 w 10026785"/>
              <a:gd name="connsiteY17" fmla="*/ 1800942 h 5569006"/>
              <a:gd name="connsiteX18" fmla="*/ 176411 w 10026785"/>
              <a:gd name="connsiteY18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6549916 w 10026785"/>
              <a:gd name="connsiteY11" fmla="*/ 4329203 h 5569006"/>
              <a:gd name="connsiteX12" fmla="*/ 4919524 w 10026785"/>
              <a:gd name="connsiteY12" fmla="*/ 3889256 h 5569006"/>
              <a:gd name="connsiteX13" fmla="*/ 4393311 w 10026785"/>
              <a:gd name="connsiteY13" fmla="*/ 4070409 h 5569006"/>
              <a:gd name="connsiteX14" fmla="*/ 3445535 w 10026785"/>
              <a:gd name="connsiteY14" fmla="*/ 5555430 h 5569006"/>
              <a:gd name="connsiteX15" fmla="*/ 1903487 w 10026785"/>
              <a:gd name="connsiteY15" fmla="*/ 4774567 h 5569006"/>
              <a:gd name="connsiteX16" fmla="*/ 3477105 w 10026785"/>
              <a:gd name="connsiteY16" fmla="*/ 3615618 h 5569006"/>
              <a:gd name="connsiteX17" fmla="*/ 2052343 w 10026785"/>
              <a:gd name="connsiteY17" fmla="*/ 2860706 h 5569006"/>
              <a:gd name="connsiteX18" fmla="*/ 339708 w 10026785"/>
              <a:gd name="connsiteY18" fmla="*/ 1800942 h 5569006"/>
              <a:gd name="connsiteX19" fmla="*/ 176411 w 10026785"/>
              <a:gd name="connsiteY19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6549916 w 10026785"/>
              <a:gd name="connsiteY11" fmla="*/ 4329203 h 5569006"/>
              <a:gd name="connsiteX12" fmla="*/ 5178317 w 10026785"/>
              <a:gd name="connsiteY12" fmla="*/ 3966894 h 5569006"/>
              <a:gd name="connsiteX13" fmla="*/ 4393311 w 10026785"/>
              <a:gd name="connsiteY13" fmla="*/ 4070409 h 5569006"/>
              <a:gd name="connsiteX14" fmla="*/ 3445535 w 10026785"/>
              <a:gd name="connsiteY14" fmla="*/ 5555430 h 5569006"/>
              <a:gd name="connsiteX15" fmla="*/ 1903487 w 10026785"/>
              <a:gd name="connsiteY15" fmla="*/ 4774567 h 5569006"/>
              <a:gd name="connsiteX16" fmla="*/ 3477105 w 10026785"/>
              <a:gd name="connsiteY16" fmla="*/ 3615618 h 5569006"/>
              <a:gd name="connsiteX17" fmla="*/ 2052343 w 10026785"/>
              <a:gd name="connsiteY17" fmla="*/ 2860706 h 5569006"/>
              <a:gd name="connsiteX18" fmla="*/ 339708 w 10026785"/>
              <a:gd name="connsiteY18" fmla="*/ 1800942 h 5569006"/>
              <a:gd name="connsiteX19" fmla="*/ 176411 w 10026785"/>
              <a:gd name="connsiteY19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118982 w 10026785"/>
              <a:gd name="connsiteY6" fmla="*/ 2194616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6549916 w 10026785"/>
              <a:gd name="connsiteY11" fmla="*/ 4329203 h 5569006"/>
              <a:gd name="connsiteX12" fmla="*/ 5178317 w 10026785"/>
              <a:gd name="connsiteY12" fmla="*/ 3966894 h 5569006"/>
              <a:gd name="connsiteX13" fmla="*/ 4393311 w 10026785"/>
              <a:gd name="connsiteY13" fmla="*/ 4070409 h 5569006"/>
              <a:gd name="connsiteX14" fmla="*/ 3445535 w 10026785"/>
              <a:gd name="connsiteY14" fmla="*/ 5555430 h 5569006"/>
              <a:gd name="connsiteX15" fmla="*/ 1903487 w 10026785"/>
              <a:gd name="connsiteY15" fmla="*/ 4774567 h 5569006"/>
              <a:gd name="connsiteX16" fmla="*/ 3477105 w 10026785"/>
              <a:gd name="connsiteY16" fmla="*/ 3615618 h 5569006"/>
              <a:gd name="connsiteX17" fmla="*/ 2052343 w 10026785"/>
              <a:gd name="connsiteY17" fmla="*/ 2860706 h 5569006"/>
              <a:gd name="connsiteX18" fmla="*/ 339708 w 10026785"/>
              <a:gd name="connsiteY18" fmla="*/ 1800942 h 5569006"/>
              <a:gd name="connsiteX19" fmla="*/ 176411 w 10026785"/>
              <a:gd name="connsiteY19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687939 w 10026785"/>
              <a:gd name="connsiteY6" fmla="*/ 1965565 h 5569006"/>
              <a:gd name="connsiteX7" fmla="*/ 6118982 w 10026785"/>
              <a:gd name="connsiteY7" fmla="*/ 2194616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687939 w 10026785"/>
              <a:gd name="connsiteY6" fmla="*/ 1965565 h 5569006"/>
              <a:gd name="connsiteX7" fmla="*/ 6118982 w 10026785"/>
              <a:gd name="connsiteY7" fmla="*/ 2194616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549916 w 10026785"/>
              <a:gd name="connsiteY6" fmla="*/ 1775784 h 5569006"/>
              <a:gd name="connsiteX7" fmla="*/ 6118982 w 10026785"/>
              <a:gd name="connsiteY7" fmla="*/ 2194616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091235 w 10026785"/>
              <a:gd name="connsiteY9" fmla="*/ 3310726 h 5569006"/>
              <a:gd name="connsiteX10" fmla="*/ 9918392 w 10026785"/>
              <a:gd name="connsiteY10" fmla="*/ 3413396 h 5569006"/>
              <a:gd name="connsiteX11" fmla="*/ 9497831 w 10026785"/>
              <a:gd name="connsiteY11" fmla="*/ 4249763 h 5569006"/>
              <a:gd name="connsiteX12" fmla="*/ 7697228 w 10026785"/>
              <a:gd name="connsiteY12" fmla="*/ 4415466 h 5569006"/>
              <a:gd name="connsiteX13" fmla="*/ 6549916 w 10026785"/>
              <a:gd name="connsiteY13" fmla="*/ 4329203 h 5569006"/>
              <a:gd name="connsiteX14" fmla="*/ 5178317 w 10026785"/>
              <a:gd name="connsiteY14" fmla="*/ 3966894 h 5569006"/>
              <a:gd name="connsiteX15" fmla="*/ 4393311 w 10026785"/>
              <a:gd name="connsiteY15" fmla="*/ 4070409 h 5569006"/>
              <a:gd name="connsiteX16" fmla="*/ 3445535 w 10026785"/>
              <a:gd name="connsiteY16" fmla="*/ 5555430 h 5569006"/>
              <a:gd name="connsiteX17" fmla="*/ 1903487 w 10026785"/>
              <a:gd name="connsiteY17" fmla="*/ 4774567 h 5569006"/>
              <a:gd name="connsiteX18" fmla="*/ 3477105 w 10026785"/>
              <a:gd name="connsiteY18" fmla="*/ 3615618 h 5569006"/>
              <a:gd name="connsiteX19" fmla="*/ 2052343 w 10026785"/>
              <a:gd name="connsiteY19" fmla="*/ 2860706 h 5569006"/>
              <a:gd name="connsiteX20" fmla="*/ 339708 w 10026785"/>
              <a:gd name="connsiteY20" fmla="*/ 1800942 h 5569006"/>
              <a:gd name="connsiteX21" fmla="*/ 176411 w 10026785"/>
              <a:gd name="connsiteY21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7903703 w 10026785"/>
              <a:gd name="connsiteY9" fmla="*/ 2740710 h 5569006"/>
              <a:gd name="connsiteX10" fmla="*/ 9091235 w 10026785"/>
              <a:gd name="connsiteY10" fmla="*/ 3310726 h 5569006"/>
              <a:gd name="connsiteX11" fmla="*/ 9918392 w 10026785"/>
              <a:gd name="connsiteY11" fmla="*/ 3413396 h 5569006"/>
              <a:gd name="connsiteX12" fmla="*/ 9497831 w 10026785"/>
              <a:gd name="connsiteY12" fmla="*/ 4249763 h 5569006"/>
              <a:gd name="connsiteX13" fmla="*/ 7697228 w 10026785"/>
              <a:gd name="connsiteY13" fmla="*/ 4415466 h 5569006"/>
              <a:gd name="connsiteX14" fmla="*/ 6549916 w 10026785"/>
              <a:gd name="connsiteY14" fmla="*/ 4329203 h 5569006"/>
              <a:gd name="connsiteX15" fmla="*/ 5178317 w 10026785"/>
              <a:gd name="connsiteY15" fmla="*/ 3966894 h 5569006"/>
              <a:gd name="connsiteX16" fmla="*/ 4393311 w 10026785"/>
              <a:gd name="connsiteY16" fmla="*/ 4070409 h 5569006"/>
              <a:gd name="connsiteX17" fmla="*/ 3445535 w 10026785"/>
              <a:gd name="connsiteY17" fmla="*/ 5555430 h 5569006"/>
              <a:gd name="connsiteX18" fmla="*/ 1903487 w 10026785"/>
              <a:gd name="connsiteY18" fmla="*/ 4774567 h 5569006"/>
              <a:gd name="connsiteX19" fmla="*/ 3477105 w 10026785"/>
              <a:gd name="connsiteY19" fmla="*/ 3615618 h 5569006"/>
              <a:gd name="connsiteX20" fmla="*/ 2052343 w 10026785"/>
              <a:gd name="connsiteY20" fmla="*/ 2860706 h 5569006"/>
              <a:gd name="connsiteX21" fmla="*/ 339708 w 10026785"/>
              <a:gd name="connsiteY21" fmla="*/ 1800942 h 5569006"/>
              <a:gd name="connsiteX22" fmla="*/ 176411 w 10026785"/>
              <a:gd name="connsiteY22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122413 w 10026785"/>
              <a:gd name="connsiteY8" fmla="*/ 2481404 h 5569006"/>
              <a:gd name="connsiteX9" fmla="*/ 7903703 w 10026785"/>
              <a:gd name="connsiteY9" fmla="*/ 2740710 h 5569006"/>
              <a:gd name="connsiteX10" fmla="*/ 9091235 w 10026785"/>
              <a:gd name="connsiteY10" fmla="*/ 3310726 h 5569006"/>
              <a:gd name="connsiteX11" fmla="*/ 9918392 w 10026785"/>
              <a:gd name="connsiteY11" fmla="*/ 3413396 h 5569006"/>
              <a:gd name="connsiteX12" fmla="*/ 9497831 w 10026785"/>
              <a:gd name="connsiteY12" fmla="*/ 4249763 h 5569006"/>
              <a:gd name="connsiteX13" fmla="*/ 7697228 w 10026785"/>
              <a:gd name="connsiteY13" fmla="*/ 4415466 h 5569006"/>
              <a:gd name="connsiteX14" fmla="*/ 6549916 w 10026785"/>
              <a:gd name="connsiteY14" fmla="*/ 4329203 h 5569006"/>
              <a:gd name="connsiteX15" fmla="*/ 5178317 w 10026785"/>
              <a:gd name="connsiteY15" fmla="*/ 3966894 h 5569006"/>
              <a:gd name="connsiteX16" fmla="*/ 4393311 w 10026785"/>
              <a:gd name="connsiteY16" fmla="*/ 4070409 h 5569006"/>
              <a:gd name="connsiteX17" fmla="*/ 3445535 w 10026785"/>
              <a:gd name="connsiteY17" fmla="*/ 5555430 h 5569006"/>
              <a:gd name="connsiteX18" fmla="*/ 1903487 w 10026785"/>
              <a:gd name="connsiteY18" fmla="*/ 4774567 h 5569006"/>
              <a:gd name="connsiteX19" fmla="*/ 3477105 w 10026785"/>
              <a:gd name="connsiteY19" fmla="*/ 3615618 h 5569006"/>
              <a:gd name="connsiteX20" fmla="*/ 2052343 w 10026785"/>
              <a:gd name="connsiteY20" fmla="*/ 2860706 h 5569006"/>
              <a:gd name="connsiteX21" fmla="*/ 339708 w 10026785"/>
              <a:gd name="connsiteY21" fmla="*/ 1800942 h 5569006"/>
              <a:gd name="connsiteX22" fmla="*/ 176411 w 10026785"/>
              <a:gd name="connsiteY22" fmla="*/ 42399 h 5569006"/>
              <a:gd name="connsiteX0" fmla="*/ 176411 w 10017117"/>
              <a:gd name="connsiteY0" fmla="*/ 42399 h 5569006"/>
              <a:gd name="connsiteX1" fmla="*/ 1350118 w 10017117"/>
              <a:gd name="connsiteY1" fmla="*/ 646754 h 5569006"/>
              <a:gd name="connsiteX2" fmla="*/ 2332757 w 10017117"/>
              <a:gd name="connsiteY2" fmla="*/ 919709 h 5569006"/>
              <a:gd name="connsiteX3" fmla="*/ 4564481 w 10017117"/>
              <a:gd name="connsiteY3" fmla="*/ 1760409 h 5569006"/>
              <a:gd name="connsiteX4" fmla="*/ 5899482 w 10017117"/>
              <a:gd name="connsiteY4" fmla="*/ 1348301 h 5569006"/>
              <a:gd name="connsiteX5" fmla="*/ 6546320 w 10017117"/>
              <a:gd name="connsiteY5" fmla="*/ 1387594 h 5569006"/>
              <a:gd name="connsiteX6" fmla="*/ 6549916 w 10017117"/>
              <a:gd name="connsiteY6" fmla="*/ 1775784 h 5569006"/>
              <a:gd name="connsiteX7" fmla="*/ 6162114 w 10017117"/>
              <a:gd name="connsiteY7" fmla="*/ 2220495 h 5569006"/>
              <a:gd name="connsiteX8" fmla="*/ 7122413 w 10017117"/>
              <a:gd name="connsiteY8" fmla="*/ 2481404 h 5569006"/>
              <a:gd name="connsiteX9" fmla="*/ 7903703 w 10017117"/>
              <a:gd name="connsiteY9" fmla="*/ 2740710 h 5569006"/>
              <a:gd name="connsiteX10" fmla="*/ 9091235 w 10017117"/>
              <a:gd name="connsiteY10" fmla="*/ 3310726 h 5569006"/>
              <a:gd name="connsiteX11" fmla="*/ 9906517 w 10017117"/>
              <a:gd name="connsiteY11" fmla="*/ 3532150 h 5569006"/>
              <a:gd name="connsiteX12" fmla="*/ 9497831 w 10017117"/>
              <a:gd name="connsiteY12" fmla="*/ 4249763 h 5569006"/>
              <a:gd name="connsiteX13" fmla="*/ 7697228 w 10017117"/>
              <a:gd name="connsiteY13" fmla="*/ 4415466 h 5569006"/>
              <a:gd name="connsiteX14" fmla="*/ 6549916 w 10017117"/>
              <a:gd name="connsiteY14" fmla="*/ 4329203 h 5569006"/>
              <a:gd name="connsiteX15" fmla="*/ 5178317 w 10017117"/>
              <a:gd name="connsiteY15" fmla="*/ 3966894 h 5569006"/>
              <a:gd name="connsiteX16" fmla="*/ 4393311 w 10017117"/>
              <a:gd name="connsiteY16" fmla="*/ 4070409 h 5569006"/>
              <a:gd name="connsiteX17" fmla="*/ 3445535 w 10017117"/>
              <a:gd name="connsiteY17" fmla="*/ 5555430 h 5569006"/>
              <a:gd name="connsiteX18" fmla="*/ 1903487 w 10017117"/>
              <a:gd name="connsiteY18" fmla="*/ 4774567 h 5569006"/>
              <a:gd name="connsiteX19" fmla="*/ 3477105 w 10017117"/>
              <a:gd name="connsiteY19" fmla="*/ 3615618 h 5569006"/>
              <a:gd name="connsiteX20" fmla="*/ 2052343 w 10017117"/>
              <a:gd name="connsiteY20" fmla="*/ 2860706 h 5569006"/>
              <a:gd name="connsiteX21" fmla="*/ 339708 w 10017117"/>
              <a:gd name="connsiteY21" fmla="*/ 1800942 h 5569006"/>
              <a:gd name="connsiteX22" fmla="*/ 176411 w 10017117"/>
              <a:gd name="connsiteY22" fmla="*/ 42399 h 5569006"/>
              <a:gd name="connsiteX0" fmla="*/ 176411 w 10017117"/>
              <a:gd name="connsiteY0" fmla="*/ 42399 h 5569006"/>
              <a:gd name="connsiteX1" fmla="*/ 1350118 w 10017117"/>
              <a:gd name="connsiteY1" fmla="*/ 646754 h 5569006"/>
              <a:gd name="connsiteX2" fmla="*/ 2332757 w 10017117"/>
              <a:gd name="connsiteY2" fmla="*/ 919709 h 5569006"/>
              <a:gd name="connsiteX3" fmla="*/ 4564481 w 10017117"/>
              <a:gd name="connsiteY3" fmla="*/ 1760409 h 5569006"/>
              <a:gd name="connsiteX4" fmla="*/ 5899482 w 10017117"/>
              <a:gd name="connsiteY4" fmla="*/ 1348301 h 5569006"/>
              <a:gd name="connsiteX5" fmla="*/ 6546320 w 10017117"/>
              <a:gd name="connsiteY5" fmla="*/ 1387594 h 5569006"/>
              <a:gd name="connsiteX6" fmla="*/ 6549916 w 10017117"/>
              <a:gd name="connsiteY6" fmla="*/ 1775784 h 5569006"/>
              <a:gd name="connsiteX7" fmla="*/ 6162114 w 10017117"/>
              <a:gd name="connsiteY7" fmla="*/ 2220495 h 5569006"/>
              <a:gd name="connsiteX8" fmla="*/ 7122413 w 10017117"/>
              <a:gd name="connsiteY8" fmla="*/ 2481404 h 5569006"/>
              <a:gd name="connsiteX9" fmla="*/ 7903703 w 10017117"/>
              <a:gd name="connsiteY9" fmla="*/ 2740710 h 5569006"/>
              <a:gd name="connsiteX10" fmla="*/ 9091235 w 10017117"/>
              <a:gd name="connsiteY10" fmla="*/ 3310726 h 5569006"/>
              <a:gd name="connsiteX11" fmla="*/ 9906517 w 10017117"/>
              <a:gd name="connsiteY11" fmla="*/ 3532150 h 5569006"/>
              <a:gd name="connsiteX12" fmla="*/ 9497831 w 10017117"/>
              <a:gd name="connsiteY12" fmla="*/ 4249763 h 5569006"/>
              <a:gd name="connsiteX13" fmla="*/ 7697228 w 10017117"/>
              <a:gd name="connsiteY13" fmla="*/ 4415466 h 5569006"/>
              <a:gd name="connsiteX14" fmla="*/ 6549916 w 10017117"/>
              <a:gd name="connsiteY14" fmla="*/ 4329203 h 5569006"/>
              <a:gd name="connsiteX15" fmla="*/ 5178317 w 10017117"/>
              <a:gd name="connsiteY15" fmla="*/ 3966894 h 5569006"/>
              <a:gd name="connsiteX16" fmla="*/ 4393311 w 10017117"/>
              <a:gd name="connsiteY16" fmla="*/ 4070409 h 5569006"/>
              <a:gd name="connsiteX17" fmla="*/ 3445535 w 10017117"/>
              <a:gd name="connsiteY17" fmla="*/ 5555430 h 5569006"/>
              <a:gd name="connsiteX18" fmla="*/ 1903487 w 10017117"/>
              <a:gd name="connsiteY18" fmla="*/ 4774567 h 5569006"/>
              <a:gd name="connsiteX19" fmla="*/ 3477105 w 10017117"/>
              <a:gd name="connsiteY19" fmla="*/ 3615618 h 5569006"/>
              <a:gd name="connsiteX20" fmla="*/ 2052343 w 10017117"/>
              <a:gd name="connsiteY20" fmla="*/ 2860706 h 5569006"/>
              <a:gd name="connsiteX21" fmla="*/ 339708 w 10017117"/>
              <a:gd name="connsiteY21" fmla="*/ 1800942 h 5569006"/>
              <a:gd name="connsiteX22" fmla="*/ 176411 w 10017117"/>
              <a:gd name="connsiteY22" fmla="*/ 42399 h 5569006"/>
              <a:gd name="connsiteX0" fmla="*/ 176411 w 9976106"/>
              <a:gd name="connsiteY0" fmla="*/ 42399 h 5569006"/>
              <a:gd name="connsiteX1" fmla="*/ 1350118 w 9976106"/>
              <a:gd name="connsiteY1" fmla="*/ 646754 h 5569006"/>
              <a:gd name="connsiteX2" fmla="*/ 2332757 w 9976106"/>
              <a:gd name="connsiteY2" fmla="*/ 919709 h 5569006"/>
              <a:gd name="connsiteX3" fmla="*/ 4564481 w 9976106"/>
              <a:gd name="connsiteY3" fmla="*/ 1760409 h 5569006"/>
              <a:gd name="connsiteX4" fmla="*/ 5899482 w 9976106"/>
              <a:gd name="connsiteY4" fmla="*/ 1348301 h 5569006"/>
              <a:gd name="connsiteX5" fmla="*/ 6546320 w 9976106"/>
              <a:gd name="connsiteY5" fmla="*/ 1387594 h 5569006"/>
              <a:gd name="connsiteX6" fmla="*/ 6549916 w 9976106"/>
              <a:gd name="connsiteY6" fmla="*/ 1775784 h 5569006"/>
              <a:gd name="connsiteX7" fmla="*/ 6162114 w 9976106"/>
              <a:gd name="connsiteY7" fmla="*/ 2220495 h 5569006"/>
              <a:gd name="connsiteX8" fmla="*/ 7122413 w 9976106"/>
              <a:gd name="connsiteY8" fmla="*/ 2481404 h 5569006"/>
              <a:gd name="connsiteX9" fmla="*/ 7903703 w 9976106"/>
              <a:gd name="connsiteY9" fmla="*/ 2740710 h 5569006"/>
              <a:gd name="connsiteX10" fmla="*/ 9091235 w 9976106"/>
              <a:gd name="connsiteY10" fmla="*/ 3310726 h 5569006"/>
              <a:gd name="connsiteX11" fmla="*/ 9906517 w 9976106"/>
              <a:gd name="connsiteY11" fmla="*/ 3532150 h 5569006"/>
              <a:gd name="connsiteX12" fmla="*/ 9497831 w 9976106"/>
              <a:gd name="connsiteY12" fmla="*/ 4249763 h 5569006"/>
              <a:gd name="connsiteX13" fmla="*/ 7697228 w 9976106"/>
              <a:gd name="connsiteY13" fmla="*/ 4415466 h 5569006"/>
              <a:gd name="connsiteX14" fmla="*/ 6549916 w 9976106"/>
              <a:gd name="connsiteY14" fmla="*/ 4329203 h 5569006"/>
              <a:gd name="connsiteX15" fmla="*/ 5178317 w 9976106"/>
              <a:gd name="connsiteY15" fmla="*/ 3966894 h 5569006"/>
              <a:gd name="connsiteX16" fmla="*/ 4393311 w 9976106"/>
              <a:gd name="connsiteY16" fmla="*/ 4070409 h 5569006"/>
              <a:gd name="connsiteX17" fmla="*/ 3445535 w 9976106"/>
              <a:gd name="connsiteY17" fmla="*/ 5555430 h 5569006"/>
              <a:gd name="connsiteX18" fmla="*/ 1903487 w 9976106"/>
              <a:gd name="connsiteY18" fmla="*/ 4774567 h 5569006"/>
              <a:gd name="connsiteX19" fmla="*/ 3477105 w 9976106"/>
              <a:gd name="connsiteY19" fmla="*/ 3615618 h 5569006"/>
              <a:gd name="connsiteX20" fmla="*/ 2052343 w 9976106"/>
              <a:gd name="connsiteY20" fmla="*/ 2860706 h 5569006"/>
              <a:gd name="connsiteX21" fmla="*/ 339708 w 9976106"/>
              <a:gd name="connsiteY21" fmla="*/ 1800942 h 5569006"/>
              <a:gd name="connsiteX22" fmla="*/ 176411 w 9976106"/>
              <a:gd name="connsiteY22" fmla="*/ 42399 h 5569006"/>
              <a:gd name="connsiteX0" fmla="*/ 176411 w 9917985"/>
              <a:gd name="connsiteY0" fmla="*/ 42399 h 5569006"/>
              <a:gd name="connsiteX1" fmla="*/ 1350118 w 9917985"/>
              <a:gd name="connsiteY1" fmla="*/ 646754 h 5569006"/>
              <a:gd name="connsiteX2" fmla="*/ 2332757 w 9917985"/>
              <a:gd name="connsiteY2" fmla="*/ 919709 h 5569006"/>
              <a:gd name="connsiteX3" fmla="*/ 4564481 w 9917985"/>
              <a:gd name="connsiteY3" fmla="*/ 1760409 h 5569006"/>
              <a:gd name="connsiteX4" fmla="*/ 5899482 w 9917985"/>
              <a:gd name="connsiteY4" fmla="*/ 1348301 h 5569006"/>
              <a:gd name="connsiteX5" fmla="*/ 6546320 w 9917985"/>
              <a:gd name="connsiteY5" fmla="*/ 1387594 h 5569006"/>
              <a:gd name="connsiteX6" fmla="*/ 6549916 w 9917985"/>
              <a:gd name="connsiteY6" fmla="*/ 1775784 h 5569006"/>
              <a:gd name="connsiteX7" fmla="*/ 6162114 w 9917985"/>
              <a:gd name="connsiteY7" fmla="*/ 2220495 h 5569006"/>
              <a:gd name="connsiteX8" fmla="*/ 7122413 w 9917985"/>
              <a:gd name="connsiteY8" fmla="*/ 2481404 h 5569006"/>
              <a:gd name="connsiteX9" fmla="*/ 7903703 w 9917985"/>
              <a:gd name="connsiteY9" fmla="*/ 2740710 h 5569006"/>
              <a:gd name="connsiteX10" fmla="*/ 9091235 w 9917985"/>
              <a:gd name="connsiteY10" fmla="*/ 3310726 h 5569006"/>
              <a:gd name="connsiteX11" fmla="*/ 9906517 w 9917985"/>
              <a:gd name="connsiteY11" fmla="*/ 3532150 h 5569006"/>
              <a:gd name="connsiteX12" fmla="*/ 9221864 w 9917985"/>
              <a:gd name="connsiteY12" fmla="*/ 3904492 h 5569006"/>
              <a:gd name="connsiteX13" fmla="*/ 9497831 w 9917985"/>
              <a:gd name="connsiteY13" fmla="*/ 4249763 h 5569006"/>
              <a:gd name="connsiteX14" fmla="*/ 7697228 w 9917985"/>
              <a:gd name="connsiteY14" fmla="*/ 4415466 h 5569006"/>
              <a:gd name="connsiteX15" fmla="*/ 6549916 w 9917985"/>
              <a:gd name="connsiteY15" fmla="*/ 4329203 h 5569006"/>
              <a:gd name="connsiteX16" fmla="*/ 5178317 w 9917985"/>
              <a:gd name="connsiteY16" fmla="*/ 3966894 h 5569006"/>
              <a:gd name="connsiteX17" fmla="*/ 4393311 w 9917985"/>
              <a:gd name="connsiteY17" fmla="*/ 4070409 h 5569006"/>
              <a:gd name="connsiteX18" fmla="*/ 3445535 w 9917985"/>
              <a:gd name="connsiteY18" fmla="*/ 5555430 h 5569006"/>
              <a:gd name="connsiteX19" fmla="*/ 1903487 w 9917985"/>
              <a:gd name="connsiteY19" fmla="*/ 4774567 h 5569006"/>
              <a:gd name="connsiteX20" fmla="*/ 3477105 w 9917985"/>
              <a:gd name="connsiteY20" fmla="*/ 3615618 h 5569006"/>
              <a:gd name="connsiteX21" fmla="*/ 2052343 w 9917985"/>
              <a:gd name="connsiteY21" fmla="*/ 2860706 h 5569006"/>
              <a:gd name="connsiteX22" fmla="*/ 339708 w 9917985"/>
              <a:gd name="connsiteY22" fmla="*/ 1800942 h 5569006"/>
              <a:gd name="connsiteX23" fmla="*/ 176411 w 9917985"/>
              <a:gd name="connsiteY23" fmla="*/ 42399 h 5569006"/>
              <a:gd name="connsiteX0" fmla="*/ 176411 w 9979214"/>
              <a:gd name="connsiteY0" fmla="*/ 42399 h 5569006"/>
              <a:gd name="connsiteX1" fmla="*/ 1350118 w 9979214"/>
              <a:gd name="connsiteY1" fmla="*/ 646754 h 5569006"/>
              <a:gd name="connsiteX2" fmla="*/ 2332757 w 9979214"/>
              <a:gd name="connsiteY2" fmla="*/ 919709 h 5569006"/>
              <a:gd name="connsiteX3" fmla="*/ 4564481 w 9979214"/>
              <a:gd name="connsiteY3" fmla="*/ 1760409 h 5569006"/>
              <a:gd name="connsiteX4" fmla="*/ 5899482 w 9979214"/>
              <a:gd name="connsiteY4" fmla="*/ 1348301 h 5569006"/>
              <a:gd name="connsiteX5" fmla="*/ 6546320 w 9979214"/>
              <a:gd name="connsiteY5" fmla="*/ 1387594 h 5569006"/>
              <a:gd name="connsiteX6" fmla="*/ 6549916 w 9979214"/>
              <a:gd name="connsiteY6" fmla="*/ 1775784 h 5569006"/>
              <a:gd name="connsiteX7" fmla="*/ 6162114 w 9979214"/>
              <a:gd name="connsiteY7" fmla="*/ 2220495 h 5569006"/>
              <a:gd name="connsiteX8" fmla="*/ 7122413 w 9979214"/>
              <a:gd name="connsiteY8" fmla="*/ 2481404 h 5569006"/>
              <a:gd name="connsiteX9" fmla="*/ 7903703 w 9979214"/>
              <a:gd name="connsiteY9" fmla="*/ 2740710 h 5569006"/>
              <a:gd name="connsiteX10" fmla="*/ 9091235 w 9979214"/>
              <a:gd name="connsiteY10" fmla="*/ 3310726 h 5569006"/>
              <a:gd name="connsiteX11" fmla="*/ 9906517 w 9979214"/>
              <a:gd name="connsiteY11" fmla="*/ 3532150 h 5569006"/>
              <a:gd name="connsiteX12" fmla="*/ 9886883 w 9979214"/>
              <a:gd name="connsiteY12" fmla="*/ 3845116 h 5569006"/>
              <a:gd name="connsiteX13" fmla="*/ 9221864 w 9979214"/>
              <a:gd name="connsiteY13" fmla="*/ 3904492 h 5569006"/>
              <a:gd name="connsiteX14" fmla="*/ 9497831 w 9979214"/>
              <a:gd name="connsiteY14" fmla="*/ 4249763 h 5569006"/>
              <a:gd name="connsiteX15" fmla="*/ 7697228 w 9979214"/>
              <a:gd name="connsiteY15" fmla="*/ 4415466 h 5569006"/>
              <a:gd name="connsiteX16" fmla="*/ 6549916 w 9979214"/>
              <a:gd name="connsiteY16" fmla="*/ 4329203 h 5569006"/>
              <a:gd name="connsiteX17" fmla="*/ 5178317 w 9979214"/>
              <a:gd name="connsiteY17" fmla="*/ 3966894 h 5569006"/>
              <a:gd name="connsiteX18" fmla="*/ 4393311 w 9979214"/>
              <a:gd name="connsiteY18" fmla="*/ 4070409 h 5569006"/>
              <a:gd name="connsiteX19" fmla="*/ 3445535 w 9979214"/>
              <a:gd name="connsiteY19" fmla="*/ 5555430 h 5569006"/>
              <a:gd name="connsiteX20" fmla="*/ 1903487 w 9979214"/>
              <a:gd name="connsiteY20" fmla="*/ 4774567 h 5569006"/>
              <a:gd name="connsiteX21" fmla="*/ 3477105 w 9979214"/>
              <a:gd name="connsiteY21" fmla="*/ 3615618 h 5569006"/>
              <a:gd name="connsiteX22" fmla="*/ 2052343 w 9979214"/>
              <a:gd name="connsiteY22" fmla="*/ 2860706 h 5569006"/>
              <a:gd name="connsiteX23" fmla="*/ 339708 w 9979214"/>
              <a:gd name="connsiteY23" fmla="*/ 1800942 h 5569006"/>
              <a:gd name="connsiteX24" fmla="*/ 176411 w 9979214"/>
              <a:gd name="connsiteY24" fmla="*/ 42399 h 5569006"/>
              <a:gd name="connsiteX0" fmla="*/ 176411 w 9903698"/>
              <a:gd name="connsiteY0" fmla="*/ 42399 h 5569006"/>
              <a:gd name="connsiteX1" fmla="*/ 1350118 w 9903698"/>
              <a:gd name="connsiteY1" fmla="*/ 646754 h 5569006"/>
              <a:gd name="connsiteX2" fmla="*/ 2332757 w 9903698"/>
              <a:gd name="connsiteY2" fmla="*/ 919709 h 5569006"/>
              <a:gd name="connsiteX3" fmla="*/ 4564481 w 9903698"/>
              <a:gd name="connsiteY3" fmla="*/ 1760409 h 5569006"/>
              <a:gd name="connsiteX4" fmla="*/ 5899482 w 9903698"/>
              <a:gd name="connsiteY4" fmla="*/ 1348301 h 5569006"/>
              <a:gd name="connsiteX5" fmla="*/ 6546320 w 9903698"/>
              <a:gd name="connsiteY5" fmla="*/ 1387594 h 5569006"/>
              <a:gd name="connsiteX6" fmla="*/ 6549916 w 9903698"/>
              <a:gd name="connsiteY6" fmla="*/ 1775784 h 5569006"/>
              <a:gd name="connsiteX7" fmla="*/ 6162114 w 9903698"/>
              <a:gd name="connsiteY7" fmla="*/ 2220495 h 5569006"/>
              <a:gd name="connsiteX8" fmla="*/ 7122413 w 9903698"/>
              <a:gd name="connsiteY8" fmla="*/ 2481404 h 5569006"/>
              <a:gd name="connsiteX9" fmla="*/ 7903703 w 9903698"/>
              <a:gd name="connsiteY9" fmla="*/ 2740710 h 5569006"/>
              <a:gd name="connsiteX10" fmla="*/ 9091235 w 9903698"/>
              <a:gd name="connsiteY10" fmla="*/ 3310726 h 5569006"/>
              <a:gd name="connsiteX11" fmla="*/ 9395878 w 9903698"/>
              <a:gd name="connsiteY11" fmla="*/ 3639027 h 5569006"/>
              <a:gd name="connsiteX12" fmla="*/ 9886883 w 9903698"/>
              <a:gd name="connsiteY12" fmla="*/ 3845116 h 5569006"/>
              <a:gd name="connsiteX13" fmla="*/ 9221864 w 9903698"/>
              <a:gd name="connsiteY13" fmla="*/ 3904492 h 5569006"/>
              <a:gd name="connsiteX14" fmla="*/ 9497831 w 9903698"/>
              <a:gd name="connsiteY14" fmla="*/ 4249763 h 5569006"/>
              <a:gd name="connsiteX15" fmla="*/ 7697228 w 9903698"/>
              <a:gd name="connsiteY15" fmla="*/ 4415466 h 5569006"/>
              <a:gd name="connsiteX16" fmla="*/ 6549916 w 9903698"/>
              <a:gd name="connsiteY16" fmla="*/ 4329203 h 5569006"/>
              <a:gd name="connsiteX17" fmla="*/ 5178317 w 9903698"/>
              <a:gd name="connsiteY17" fmla="*/ 3966894 h 5569006"/>
              <a:gd name="connsiteX18" fmla="*/ 4393311 w 9903698"/>
              <a:gd name="connsiteY18" fmla="*/ 4070409 h 5569006"/>
              <a:gd name="connsiteX19" fmla="*/ 3445535 w 9903698"/>
              <a:gd name="connsiteY19" fmla="*/ 5555430 h 5569006"/>
              <a:gd name="connsiteX20" fmla="*/ 1903487 w 9903698"/>
              <a:gd name="connsiteY20" fmla="*/ 4774567 h 5569006"/>
              <a:gd name="connsiteX21" fmla="*/ 3477105 w 9903698"/>
              <a:gd name="connsiteY21" fmla="*/ 3615618 h 5569006"/>
              <a:gd name="connsiteX22" fmla="*/ 2052343 w 9903698"/>
              <a:gd name="connsiteY22" fmla="*/ 2860706 h 5569006"/>
              <a:gd name="connsiteX23" fmla="*/ 339708 w 9903698"/>
              <a:gd name="connsiteY23" fmla="*/ 1800942 h 5569006"/>
              <a:gd name="connsiteX24" fmla="*/ 176411 w 9903698"/>
              <a:gd name="connsiteY24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497831 w 9903481"/>
              <a:gd name="connsiteY15" fmla="*/ 4249763 h 5569006"/>
              <a:gd name="connsiteX16" fmla="*/ 7697228 w 9903481"/>
              <a:gd name="connsiteY16" fmla="*/ 4415466 h 5569006"/>
              <a:gd name="connsiteX17" fmla="*/ 6549916 w 9903481"/>
              <a:gd name="connsiteY17" fmla="*/ 4329203 h 5569006"/>
              <a:gd name="connsiteX18" fmla="*/ 5178317 w 9903481"/>
              <a:gd name="connsiteY18" fmla="*/ 3966894 h 5569006"/>
              <a:gd name="connsiteX19" fmla="*/ 4393311 w 9903481"/>
              <a:gd name="connsiteY19" fmla="*/ 4070409 h 5569006"/>
              <a:gd name="connsiteX20" fmla="*/ 3445535 w 9903481"/>
              <a:gd name="connsiteY20" fmla="*/ 5555430 h 5569006"/>
              <a:gd name="connsiteX21" fmla="*/ 1903487 w 9903481"/>
              <a:gd name="connsiteY21" fmla="*/ 4774567 h 5569006"/>
              <a:gd name="connsiteX22" fmla="*/ 3477105 w 9903481"/>
              <a:gd name="connsiteY22" fmla="*/ 3615618 h 5569006"/>
              <a:gd name="connsiteX23" fmla="*/ 2052343 w 9903481"/>
              <a:gd name="connsiteY23" fmla="*/ 2860706 h 5569006"/>
              <a:gd name="connsiteX24" fmla="*/ 339708 w 9903481"/>
              <a:gd name="connsiteY24" fmla="*/ 1800942 h 5569006"/>
              <a:gd name="connsiteX25" fmla="*/ 176411 w 9903481"/>
              <a:gd name="connsiteY25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497831 w 9903481"/>
              <a:gd name="connsiteY15" fmla="*/ 4249763 h 5569006"/>
              <a:gd name="connsiteX16" fmla="*/ 8651849 w 9903481"/>
              <a:gd name="connsiteY16" fmla="*/ 3940118 h 5569006"/>
              <a:gd name="connsiteX17" fmla="*/ 7697228 w 9903481"/>
              <a:gd name="connsiteY17" fmla="*/ 4415466 h 5569006"/>
              <a:gd name="connsiteX18" fmla="*/ 6549916 w 9903481"/>
              <a:gd name="connsiteY18" fmla="*/ 4329203 h 5569006"/>
              <a:gd name="connsiteX19" fmla="*/ 5178317 w 9903481"/>
              <a:gd name="connsiteY19" fmla="*/ 3966894 h 5569006"/>
              <a:gd name="connsiteX20" fmla="*/ 4393311 w 9903481"/>
              <a:gd name="connsiteY20" fmla="*/ 4070409 h 5569006"/>
              <a:gd name="connsiteX21" fmla="*/ 3445535 w 9903481"/>
              <a:gd name="connsiteY21" fmla="*/ 5555430 h 5569006"/>
              <a:gd name="connsiteX22" fmla="*/ 1903487 w 9903481"/>
              <a:gd name="connsiteY22" fmla="*/ 4774567 h 5569006"/>
              <a:gd name="connsiteX23" fmla="*/ 3477105 w 9903481"/>
              <a:gd name="connsiteY23" fmla="*/ 3615618 h 5569006"/>
              <a:gd name="connsiteX24" fmla="*/ 2052343 w 9903481"/>
              <a:gd name="connsiteY24" fmla="*/ 2860706 h 5569006"/>
              <a:gd name="connsiteX25" fmla="*/ 339708 w 9903481"/>
              <a:gd name="connsiteY25" fmla="*/ 1800942 h 5569006"/>
              <a:gd name="connsiteX26" fmla="*/ 176411 w 9903481"/>
              <a:gd name="connsiteY26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497831 w 9903481"/>
              <a:gd name="connsiteY15" fmla="*/ 4249763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7697228 w 9903481"/>
              <a:gd name="connsiteY18" fmla="*/ 4415466 h 5569006"/>
              <a:gd name="connsiteX19" fmla="*/ 6549916 w 9903481"/>
              <a:gd name="connsiteY19" fmla="*/ 4329203 h 5569006"/>
              <a:gd name="connsiteX20" fmla="*/ 5178317 w 9903481"/>
              <a:gd name="connsiteY20" fmla="*/ 3966894 h 5569006"/>
              <a:gd name="connsiteX21" fmla="*/ 4393311 w 9903481"/>
              <a:gd name="connsiteY21" fmla="*/ 4070409 h 5569006"/>
              <a:gd name="connsiteX22" fmla="*/ 3445535 w 9903481"/>
              <a:gd name="connsiteY22" fmla="*/ 5555430 h 5569006"/>
              <a:gd name="connsiteX23" fmla="*/ 1903487 w 9903481"/>
              <a:gd name="connsiteY23" fmla="*/ 4774567 h 5569006"/>
              <a:gd name="connsiteX24" fmla="*/ 3477105 w 9903481"/>
              <a:gd name="connsiteY24" fmla="*/ 3615618 h 5569006"/>
              <a:gd name="connsiteX25" fmla="*/ 2052343 w 9903481"/>
              <a:gd name="connsiteY25" fmla="*/ 2860706 h 5569006"/>
              <a:gd name="connsiteX26" fmla="*/ 339708 w 9903481"/>
              <a:gd name="connsiteY26" fmla="*/ 1800942 h 5569006"/>
              <a:gd name="connsiteX27" fmla="*/ 176411 w 9903481"/>
              <a:gd name="connsiteY27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7697228 w 9903481"/>
              <a:gd name="connsiteY18" fmla="*/ 4415466 h 5569006"/>
              <a:gd name="connsiteX19" fmla="*/ 6549916 w 9903481"/>
              <a:gd name="connsiteY19" fmla="*/ 4329203 h 5569006"/>
              <a:gd name="connsiteX20" fmla="*/ 5178317 w 9903481"/>
              <a:gd name="connsiteY20" fmla="*/ 3966894 h 5569006"/>
              <a:gd name="connsiteX21" fmla="*/ 4393311 w 9903481"/>
              <a:gd name="connsiteY21" fmla="*/ 4070409 h 5569006"/>
              <a:gd name="connsiteX22" fmla="*/ 3445535 w 9903481"/>
              <a:gd name="connsiteY22" fmla="*/ 5555430 h 5569006"/>
              <a:gd name="connsiteX23" fmla="*/ 1903487 w 9903481"/>
              <a:gd name="connsiteY23" fmla="*/ 4774567 h 5569006"/>
              <a:gd name="connsiteX24" fmla="*/ 3477105 w 9903481"/>
              <a:gd name="connsiteY24" fmla="*/ 3615618 h 5569006"/>
              <a:gd name="connsiteX25" fmla="*/ 2052343 w 9903481"/>
              <a:gd name="connsiteY25" fmla="*/ 2860706 h 5569006"/>
              <a:gd name="connsiteX26" fmla="*/ 339708 w 9903481"/>
              <a:gd name="connsiteY26" fmla="*/ 1800942 h 5569006"/>
              <a:gd name="connsiteX27" fmla="*/ 176411 w 9903481"/>
              <a:gd name="connsiteY27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7697228 w 9903481"/>
              <a:gd name="connsiteY19" fmla="*/ 4415466 h 5569006"/>
              <a:gd name="connsiteX20" fmla="*/ 6549916 w 9903481"/>
              <a:gd name="connsiteY20" fmla="*/ 4329203 h 5569006"/>
              <a:gd name="connsiteX21" fmla="*/ 5178317 w 9903481"/>
              <a:gd name="connsiteY21" fmla="*/ 3966894 h 5569006"/>
              <a:gd name="connsiteX22" fmla="*/ 4393311 w 9903481"/>
              <a:gd name="connsiteY22" fmla="*/ 4070409 h 5569006"/>
              <a:gd name="connsiteX23" fmla="*/ 3445535 w 9903481"/>
              <a:gd name="connsiteY23" fmla="*/ 5555430 h 5569006"/>
              <a:gd name="connsiteX24" fmla="*/ 1903487 w 9903481"/>
              <a:gd name="connsiteY24" fmla="*/ 4774567 h 5569006"/>
              <a:gd name="connsiteX25" fmla="*/ 3477105 w 9903481"/>
              <a:gd name="connsiteY25" fmla="*/ 3615618 h 5569006"/>
              <a:gd name="connsiteX26" fmla="*/ 2052343 w 9903481"/>
              <a:gd name="connsiteY26" fmla="*/ 2860706 h 5569006"/>
              <a:gd name="connsiteX27" fmla="*/ 339708 w 9903481"/>
              <a:gd name="connsiteY27" fmla="*/ 1800942 h 5569006"/>
              <a:gd name="connsiteX28" fmla="*/ 176411 w 9903481"/>
              <a:gd name="connsiteY28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7697228 w 9903481"/>
              <a:gd name="connsiteY20" fmla="*/ 4415466 h 5569006"/>
              <a:gd name="connsiteX21" fmla="*/ 6549916 w 9903481"/>
              <a:gd name="connsiteY21" fmla="*/ 4329203 h 5569006"/>
              <a:gd name="connsiteX22" fmla="*/ 5178317 w 9903481"/>
              <a:gd name="connsiteY22" fmla="*/ 3966894 h 5569006"/>
              <a:gd name="connsiteX23" fmla="*/ 4393311 w 9903481"/>
              <a:gd name="connsiteY23" fmla="*/ 4070409 h 5569006"/>
              <a:gd name="connsiteX24" fmla="*/ 3445535 w 9903481"/>
              <a:gd name="connsiteY24" fmla="*/ 5555430 h 5569006"/>
              <a:gd name="connsiteX25" fmla="*/ 1903487 w 9903481"/>
              <a:gd name="connsiteY25" fmla="*/ 4774567 h 5569006"/>
              <a:gd name="connsiteX26" fmla="*/ 3477105 w 9903481"/>
              <a:gd name="connsiteY26" fmla="*/ 3615618 h 5569006"/>
              <a:gd name="connsiteX27" fmla="*/ 2052343 w 9903481"/>
              <a:gd name="connsiteY27" fmla="*/ 2860706 h 5569006"/>
              <a:gd name="connsiteX28" fmla="*/ 339708 w 9903481"/>
              <a:gd name="connsiteY28" fmla="*/ 1800942 h 5569006"/>
              <a:gd name="connsiteX29" fmla="*/ 176411 w 9903481"/>
              <a:gd name="connsiteY29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8200587 w 9903481"/>
              <a:gd name="connsiteY20" fmla="*/ 4391381 h 5569006"/>
              <a:gd name="connsiteX21" fmla="*/ 7697228 w 9903481"/>
              <a:gd name="connsiteY21" fmla="*/ 4415466 h 5569006"/>
              <a:gd name="connsiteX22" fmla="*/ 6549916 w 9903481"/>
              <a:gd name="connsiteY22" fmla="*/ 4329203 h 5569006"/>
              <a:gd name="connsiteX23" fmla="*/ 5178317 w 9903481"/>
              <a:gd name="connsiteY23" fmla="*/ 3966894 h 5569006"/>
              <a:gd name="connsiteX24" fmla="*/ 4393311 w 9903481"/>
              <a:gd name="connsiteY24" fmla="*/ 4070409 h 5569006"/>
              <a:gd name="connsiteX25" fmla="*/ 3445535 w 9903481"/>
              <a:gd name="connsiteY25" fmla="*/ 5555430 h 5569006"/>
              <a:gd name="connsiteX26" fmla="*/ 1903487 w 9903481"/>
              <a:gd name="connsiteY26" fmla="*/ 4774567 h 5569006"/>
              <a:gd name="connsiteX27" fmla="*/ 3477105 w 9903481"/>
              <a:gd name="connsiteY27" fmla="*/ 3615618 h 5569006"/>
              <a:gd name="connsiteX28" fmla="*/ 2052343 w 9903481"/>
              <a:gd name="connsiteY28" fmla="*/ 2860706 h 5569006"/>
              <a:gd name="connsiteX29" fmla="*/ 339708 w 9903481"/>
              <a:gd name="connsiteY29" fmla="*/ 1800942 h 5569006"/>
              <a:gd name="connsiteX30" fmla="*/ 176411 w 9903481"/>
              <a:gd name="connsiteY30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8200587 w 9903481"/>
              <a:gd name="connsiteY20" fmla="*/ 4391381 h 5569006"/>
              <a:gd name="connsiteX21" fmla="*/ 8236213 w 9903481"/>
              <a:gd name="connsiteY21" fmla="*/ 4557635 h 5569006"/>
              <a:gd name="connsiteX22" fmla="*/ 7697228 w 9903481"/>
              <a:gd name="connsiteY22" fmla="*/ 4415466 h 5569006"/>
              <a:gd name="connsiteX23" fmla="*/ 6549916 w 9903481"/>
              <a:gd name="connsiteY23" fmla="*/ 4329203 h 5569006"/>
              <a:gd name="connsiteX24" fmla="*/ 5178317 w 9903481"/>
              <a:gd name="connsiteY24" fmla="*/ 3966894 h 5569006"/>
              <a:gd name="connsiteX25" fmla="*/ 4393311 w 9903481"/>
              <a:gd name="connsiteY25" fmla="*/ 4070409 h 5569006"/>
              <a:gd name="connsiteX26" fmla="*/ 3445535 w 9903481"/>
              <a:gd name="connsiteY26" fmla="*/ 5555430 h 5569006"/>
              <a:gd name="connsiteX27" fmla="*/ 1903487 w 9903481"/>
              <a:gd name="connsiteY27" fmla="*/ 4774567 h 5569006"/>
              <a:gd name="connsiteX28" fmla="*/ 3477105 w 9903481"/>
              <a:gd name="connsiteY28" fmla="*/ 3615618 h 5569006"/>
              <a:gd name="connsiteX29" fmla="*/ 2052343 w 9903481"/>
              <a:gd name="connsiteY29" fmla="*/ 2860706 h 5569006"/>
              <a:gd name="connsiteX30" fmla="*/ 339708 w 9903481"/>
              <a:gd name="connsiteY30" fmla="*/ 1800942 h 5569006"/>
              <a:gd name="connsiteX31" fmla="*/ 176411 w 9903481"/>
              <a:gd name="connsiteY31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8200587 w 9903481"/>
              <a:gd name="connsiteY20" fmla="*/ 4391381 h 5569006"/>
              <a:gd name="connsiteX21" fmla="*/ 8236213 w 9903481"/>
              <a:gd name="connsiteY21" fmla="*/ 4557635 h 5569006"/>
              <a:gd name="connsiteX22" fmla="*/ 7697228 w 9903481"/>
              <a:gd name="connsiteY22" fmla="*/ 4415466 h 5569006"/>
              <a:gd name="connsiteX23" fmla="*/ 6549916 w 9903481"/>
              <a:gd name="connsiteY23" fmla="*/ 4329203 h 5569006"/>
              <a:gd name="connsiteX24" fmla="*/ 5178317 w 9903481"/>
              <a:gd name="connsiteY24" fmla="*/ 3966894 h 5569006"/>
              <a:gd name="connsiteX25" fmla="*/ 4393311 w 9903481"/>
              <a:gd name="connsiteY25" fmla="*/ 4070409 h 5569006"/>
              <a:gd name="connsiteX26" fmla="*/ 3445535 w 9903481"/>
              <a:gd name="connsiteY26" fmla="*/ 5555430 h 5569006"/>
              <a:gd name="connsiteX27" fmla="*/ 1903487 w 9903481"/>
              <a:gd name="connsiteY27" fmla="*/ 4774567 h 5569006"/>
              <a:gd name="connsiteX28" fmla="*/ 3477105 w 9903481"/>
              <a:gd name="connsiteY28" fmla="*/ 3615618 h 5569006"/>
              <a:gd name="connsiteX29" fmla="*/ 2052343 w 9903481"/>
              <a:gd name="connsiteY29" fmla="*/ 2860706 h 5569006"/>
              <a:gd name="connsiteX30" fmla="*/ 339708 w 9903481"/>
              <a:gd name="connsiteY30" fmla="*/ 1800942 h 5569006"/>
              <a:gd name="connsiteX31" fmla="*/ 176411 w 9903481"/>
              <a:gd name="connsiteY31" fmla="*/ 42399 h 5569006"/>
              <a:gd name="connsiteX0" fmla="*/ 113148 w 9840218"/>
              <a:gd name="connsiteY0" fmla="*/ 57081 h 5583688"/>
              <a:gd name="connsiteX1" fmla="*/ 1286855 w 9840218"/>
              <a:gd name="connsiteY1" fmla="*/ 661436 h 5583688"/>
              <a:gd name="connsiteX2" fmla="*/ 2269494 w 9840218"/>
              <a:gd name="connsiteY2" fmla="*/ 934391 h 5583688"/>
              <a:gd name="connsiteX3" fmla="*/ 4501218 w 9840218"/>
              <a:gd name="connsiteY3" fmla="*/ 1775091 h 5583688"/>
              <a:gd name="connsiteX4" fmla="*/ 5836219 w 9840218"/>
              <a:gd name="connsiteY4" fmla="*/ 1362983 h 5583688"/>
              <a:gd name="connsiteX5" fmla="*/ 6483057 w 9840218"/>
              <a:gd name="connsiteY5" fmla="*/ 1402276 h 5583688"/>
              <a:gd name="connsiteX6" fmla="*/ 6486653 w 9840218"/>
              <a:gd name="connsiteY6" fmla="*/ 1790466 h 5583688"/>
              <a:gd name="connsiteX7" fmla="*/ 6098851 w 9840218"/>
              <a:gd name="connsiteY7" fmla="*/ 2235177 h 5583688"/>
              <a:gd name="connsiteX8" fmla="*/ 7059150 w 9840218"/>
              <a:gd name="connsiteY8" fmla="*/ 2496086 h 5583688"/>
              <a:gd name="connsiteX9" fmla="*/ 7840440 w 9840218"/>
              <a:gd name="connsiteY9" fmla="*/ 2755392 h 5583688"/>
              <a:gd name="connsiteX10" fmla="*/ 9027972 w 9840218"/>
              <a:gd name="connsiteY10" fmla="*/ 3325408 h 5583688"/>
              <a:gd name="connsiteX11" fmla="*/ 9799869 w 9840218"/>
              <a:gd name="connsiteY11" fmla="*/ 3527289 h 5583688"/>
              <a:gd name="connsiteX12" fmla="*/ 9332615 w 9840218"/>
              <a:gd name="connsiteY12" fmla="*/ 3653709 h 5583688"/>
              <a:gd name="connsiteX13" fmla="*/ 9823620 w 9840218"/>
              <a:gd name="connsiteY13" fmla="*/ 3859798 h 5583688"/>
              <a:gd name="connsiteX14" fmla="*/ 9158601 w 9840218"/>
              <a:gd name="connsiteY14" fmla="*/ 3919174 h 5583688"/>
              <a:gd name="connsiteX15" fmla="*/ 9553321 w 9840218"/>
              <a:gd name="connsiteY15" fmla="*/ 4240694 h 5583688"/>
              <a:gd name="connsiteX16" fmla="*/ 8588586 w 9840218"/>
              <a:gd name="connsiteY16" fmla="*/ 3954800 h 5583688"/>
              <a:gd name="connsiteX17" fmla="*/ 9099225 w 9840218"/>
              <a:gd name="connsiteY17" fmla="*/ 4465439 h 5583688"/>
              <a:gd name="connsiteX18" fmla="*/ 8386706 w 9840218"/>
              <a:gd name="connsiteY18" fmla="*/ 4227933 h 5583688"/>
              <a:gd name="connsiteX19" fmla="*/ 8671714 w 9840218"/>
              <a:gd name="connsiteY19" fmla="*/ 4536691 h 5583688"/>
              <a:gd name="connsiteX20" fmla="*/ 8137324 w 9840218"/>
              <a:gd name="connsiteY20" fmla="*/ 4406063 h 5583688"/>
              <a:gd name="connsiteX21" fmla="*/ 8172950 w 9840218"/>
              <a:gd name="connsiteY21" fmla="*/ 4572317 h 5583688"/>
              <a:gd name="connsiteX22" fmla="*/ 7633965 w 9840218"/>
              <a:gd name="connsiteY22" fmla="*/ 4430148 h 5583688"/>
              <a:gd name="connsiteX23" fmla="*/ 6486653 w 9840218"/>
              <a:gd name="connsiteY23" fmla="*/ 4343885 h 5583688"/>
              <a:gd name="connsiteX24" fmla="*/ 5115054 w 9840218"/>
              <a:gd name="connsiteY24" fmla="*/ 3981576 h 5583688"/>
              <a:gd name="connsiteX25" fmla="*/ 4330048 w 9840218"/>
              <a:gd name="connsiteY25" fmla="*/ 4085091 h 5583688"/>
              <a:gd name="connsiteX26" fmla="*/ 3382272 w 9840218"/>
              <a:gd name="connsiteY26" fmla="*/ 5570112 h 5583688"/>
              <a:gd name="connsiteX27" fmla="*/ 1840224 w 9840218"/>
              <a:gd name="connsiteY27" fmla="*/ 4789249 h 5583688"/>
              <a:gd name="connsiteX28" fmla="*/ 3413842 w 9840218"/>
              <a:gd name="connsiteY28" fmla="*/ 3630300 h 5583688"/>
              <a:gd name="connsiteX29" fmla="*/ 1989080 w 9840218"/>
              <a:gd name="connsiteY29" fmla="*/ 2875388 h 5583688"/>
              <a:gd name="connsiteX30" fmla="*/ 399274 w 9840218"/>
              <a:gd name="connsiteY30" fmla="*/ 2074931 h 5583688"/>
              <a:gd name="connsiteX31" fmla="*/ 113148 w 9840218"/>
              <a:gd name="connsiteY31" fmla="*/ 57081 h 5583688"/>
              <a:gd name="connsiteX0" fmla="*/ 4202 w 9731272"/>
              <a:gd name="connsiteY0" fmla="*/ 41973 h 5568580"/>
              <a:gd name="connsiteX1" fmla="*/ 1177909 w 9731272"/>
              <a:gd name="connsiteY1" fmla="*/ 646328 h 5568580"/>
              <a:gd name="connsiteX2" fmla="*/ 2160548 w 9731272"/>
              <a:gd name="connsiteY2" fmla="*/ 919283 h 5568580"/>
              <a:gd name="connsiteX3" fmla="*/ 4392272 w 9731272"/>
              <a:gd name="connsiteY3" fmla="*/ 1759983 h 5568580"/>
              <a:gd name="connsiteX4" fmla="*/ 5727273 w 9731272"/>
              <a:gd name="connsiteY4" fmla="*/ 1347875 h 5568580"/>
              <a:gd name="connsiteX5" fmla="*/ 6374111 w 9731272"/>
              <a:gd name="connsiteY5" fmla="*/ 1387168 h 5568580"/>
              <a:gd name="connsiteX6" fmla="*/ 6377707 w 9731272"/>
              <a:gd name="connsiteY6" fmla="*/ 1775358 h 5568580"/>
              <a:gd name="connsiteX7" fmla="*/ 5989905 w 9731272"/>
              <a:gd name="connsiteY7" fmla="*/ 2220069 h 5568580"/>
              <a:gd name="connsiteX8" fmla="*/ 6950204 w 9731272"/>
              <a:gd name="connsiteY8" fmla="*/ 2480978 h 5568580"/>
              <a:gd name="connsiteX9" fmla="*/ 7731494 w 9731272"/>
              <a:gd name="connsiteY9" fmla="*/ 2740284 h 5568580"/>
              <a:gd name="connsiteX10" fmla="*/ 8919026 w 9731272"/>
              <a:gd name="connsiteY10" fmla="*/ 3310300 h 5568580"/>
              <a:gd name="connsiteX11" fmla="*/ 9690923 w 9731272"/>
              <a:gd name="connsiteY11" fmla="*/ 3512181 h 5568580"/>
              <a:gd name="connsiteX12" fmla="*/ 9223669 w 9731272"/>
              <a:gd name="connsiteY12" fmla="*/ 3638601 h 5568580"/>
              <a:gd name="connsiteX13" fmla="*/ 9714674 w 9731272"/>
              <a:gd name="connsiteY13" fmla="*/ 3844690 h 5568580"/>
              <a:gd name="connsiteX14" fmla="*/ 9049655 w 9731272"/>
              <a:gd name="connsiteY14" fmla="*/ 3904066 h 5568580"/>
              <a:gd name="connsiteX15" fmla="*/ 9444375 w 9731272"/>
              <a:gd name="connsiteY15" fmla="*/ 4225586 h 5568580"/>
              <a:gd name="connsiteX16" fmla="*/ 8479640 w 9731272"/>
              <a:gd name="connsiteY16" fmla="*/ 3939692 h 5568580"/>
              <a:gd name="connsiteX17" fmla="*/ 8990279 w 9731272"/>
              <a:gd name="connsiteY17" fmla="*/ 4450331 h 5568580"/>
              <a:gd name="connsiteX18" fmla="*/ 8277760 w 9731272"/>
              <a:gd name="connsiteY18" fmla="*/ 4212825 h 5568580"/>
              <a:gd name="connsiteX19" fmla="*/ 8562768 w 9731272"/>
              <a:gd name="connsiteY19" fmla="*/ 4521583 h 5568580"/>
              <a:gd name="connsiteX20" fmla="*/ 8028378 w 9731272"/>
              <a:gd name="connsiteY20" fmla="*/ 4390955 h 5568580"/>
              <a:gd name="connsiteX21" fmla="*/ 8064004 w 9731272"/>
              <a:gd name="connsiteY21" fmla="*/ 4557209 h 5568580"/>
              <a:gd name="connsiteX22" fmla="*/ 7525019 w 9731272"/>
              <a:gd name="connsiteY22" fmla="*/ 4415040 h 5568580"/>
              <a:gd name="connsiteX23" fmla="*/ 6377707 w 9731272"/>
              <a:gd name="connsiteY23" fmla="*/ 4328777 h 5568580"/>
              <a:gd name="connsiteX24" fmla="*/ 5006108 w 9731272"/>
              <a:gd name="connsiteY24" fmla="*/ 3966468 h 5568580"/>
              <a:gd name="connsiteX25" fmla="*/ 4221102 w 9731272"/>
              <a:gd name="connsiteY25" fmla="*/ 4069983 h 5568580"/>
              <a:gd name="connsiteX26" fmla="*/ 3273326 w 9731272"/>
              <a:gd name="connsiteY26" fmla="*/ 5555004 h 5568580"/>
              <a:gd name="connsiteX27" fmla="*/ 1731278 w 9731272"/>
              <a:gd name="connsiteY27" fmla="*/ 4774141 h 5568580"/>
              <a:gd name="connsiteX28" fmla="*/ 3304896 w 9731272"/>
              <a:gd name="connsiteY28" fmla="*/ 3615192 h 5568580"/>
              <a:gd name="connsiteX29" fmla="*/ 1880134 w 9731272"/>
              <a:gd name="connsiteY29" fmla="*/ 2860280 h 5568580"/>
              <a:gd name="connsiteX30" fmla="*/ 290328 w 9731272"/>
              <a:gd name="connsiteY30" fmla="*/ 2059823 h 5568580"/>
              <a:gd name="connsiteX31" fmla="*/ 768477 w 9731272"/>
              <a:gd name="connsiteY31" fmla="*/ 1792740 h 5568580"/>
              <a:gd name="connsiteX32" fmla="*/ 4202 w 9731272"/>
              <a:gd name="connsiteY32" fmla="*/ 41973 h 5568580"/>
              <a:gd name="connsiteX0" fmla="*/ 152002 w 9879072"/>
              <a:gd name="connsiteY0" fmla="*/ 41973 h 5568580"/>
              <a:gd name="connsiteX1" fmla="*/ 1325709 w 9879072"/>
              <a:gd name="connsiteY1" fmla="*/ 646328 h 5568580"/>
              <a:gd name="connsiteX2" fmla="*/ 2308348 w 9879072"/>
              <a:gd name="connsiteY2" fmla="*/ 919283 h 5568580"/>
              <a:gd name="connsiteX3" fmla="*/ 4540072 w 9879072"/>
              <a:gd name="connsiteY3" fmla="*/ 1759983 h 5568580"/>
              <a:gd name="connsiteX4" fmla="*/ 5875073 w 9879072"/>
              <a:gd name="connsiteY4" fmla="*/ 1347875 h 5568580"/>
              <a:gd name="connsiteX5" fmla="*/ 6521911 w 9879072"/>
              <a:gd name="connsiteY5" fmla="*/ 1387168 h 5568580"/>
              <a:gd name="connsiteX6" fmla="*/ 6525507 w 9879072"/>
              <a:gd name="connsiteY6" fmla="*/ 1775358 h 5568580"/>
              <a:gd name="connsiteX7" fmla="*/ 6137705 w 9879072"/>
              <a:gd name="connsiteY7" fmla="*/ 2220069 h 5568580"/>
              <a:gd name="connsiteX8" fmla="*/ 7098004 w 9879072"/>
              <a:gd name="connsiteY8" fmla="*/ 2480978 h 5568580"/>
              <a:gd name="connsiteX9" fmla="*/ 7879294 w 9879072"/>
              <a:gd name="connsiteY9" fmla="*/ 2740284 h 5568580"/>
              <a:gd name="connsiteX10" fmla="*/ 9066826 w 9879072"/>
              <a:gd name="connsiteY10" fmla="*/ 3310300 h 5568580"/>
              <a:gd name="connsiteX11" fmla="*/ 9838723 w 9879072"/>
              <a:gd name="connsiteY11" fmla="*/ 3512181 h 5568580"/>
              <a:gd name="connsiteX12" fmla="*/ 9371469 w 9879072"/>
              <a:gd name="connsiteY12" fmla="*/ 3638601 h 5568580"/>
              <a:gd name="connsiteX13" fmla="*/ 9862474 w 9879072"/>
              <a:gd name="connsiteY13" fmla="*/ 3844690 h 5568580"/>
              <a:gd name="connsiteX14" fmla="*/ 9197455 w 9879072"/>
              <a:gd name="connsiteY14" fmla="*/ 3904066 h 5568580"/>
              <a:gd name="connsiteX15" fmla="*/ 9592175 w 9879072"/>
              <a:gd name="connsiteY15" fmla="*/ 4225586 h 5568580"/>
              <a:gd name="connsiteX16" fmla="*/ 8627440 w 9879072"/>
              <a:gd name="connsiteY16" fmla="*/ 3939692 h 5568580"/>
              <a:gd name="connsiteX17" fmla="*/ 9138079 w 9879072"/>
              <a:gd name="connsiteY17" fmla="*/ 4450331 h 5568580"/>
              <a:gd name="connsiteX18" fmla="*/ 8425560 w 9879072"/>
              <a:gd name="connsiteY18" fmla="*/ 4212825 h 5568580"/>
              <a:gd name="connsiteX19" fmla="*/ 8710568 w 9879072"/>
              <a:gd name="connsiteY19" fmla="*/ 4521583 h 5568580"/>
              <a:gd name="connsiteX20" fmla="*/ 8176178 w 9879072"/>
              <a:gd name="connsiteY20" fmla="*/ 4390955 h 5568580"/>
              <a:gd name="connsiteX21" fmla="*/ 8211804 w 9879072"/>
              <a:gd name="connsiteY21" fmla="*/ 4557209 h 5568580"/>
              <a:gd name="connsiteX22" fmla="*/ 7672819 w 9879072"/>
              <a:gd name="connsiteY22" fmla="*/ 4415040 h 5568580"/>
              <a:gd name="connsiteX23" fmla="*/ 6525507 w 9879072"/>
              <a:gd name="connsiteY23" fmla="*/ 4328777 h 5568580"/>
              <a:gd name="connsiteX24" fmla="*/ 5153908 w 9879072"/>
              <a:gd name="connsiteY24" fmla="*/ 3966468 h 5568580"/>
              <a:gd name="connsiteX25" fmla="*/ 4368902 w 9879072"/>
              <a:gd name="connsiteY25" fmla="*/ 4069983 h 5568580"/>
              <a:gd name="connsiteX26" fmla="*/ 3421126 w 9879072"/>
              <a:gd name="connsiteY26" fmla="*/ 5555004 h 5568580"/>
              <a:gd name="connsiteX27" fmla="*/ 1879078 w 9879072"/>
              <a:gd name="connsiteY27" fmla="*/ 4774141 h 5568580"/>
              <a:gd name="connsiteX28" fmla="*/ 3452696 w 9879072"/>
              <a:gd name="connsiteY28" fmla="*/ 3615192 h 5568580"/>
              <a:gd name="connsiteX29" fmla="*/ 2027934 w 9879072"/>
              <a:gd name="connsiteY29" fmla="*/ 2860280 h 5568580"/>
              <a:gd name="connsiteX30" fmla="*/ 438128 w 9879072"/>
              <a:gd name="connsiteY30" fmla="*/ 2059823 h 5568580"/>
              <a:gd name="connsiteX31" fmla="*/ 916277 w 9879072"/>
              <a:gd name="connsiteY31" fmla="*/ 1792740 h 5568580"/>
              <a:gd name="connsiteX32" fmla="*/ 152002 w 9879072"/>
              <a:gd name="connsiteY32" fmla="*/ 41973 h 5568580"/>
              <a:gd name="connsiteX0" fmla="*/ 1826 w 9728896"/>
              <a:gd name="connsiteY0" fmla="*/ 5806 h 5532413"/>
              <a:gd name="connsiteX1" fmla="*/ 1175533 w 9728896"/>
              <a:gd name="connsiteY1" fmla="*/ 610161 h 5532413"/>
              <a:gd name="connsiteX2" fmla="*/ 2158172 w 9728896"/>
              <a:gd name="connsiteY2" fmla="*/ 883116 h 5532413"/>
              <a:gd name="connsiteX3" fmla="*/ 4389896 w 9728896"/>
              <a:gd name="connsiteY3" fmla="*/ 1723816 h 5532413"/>
              <a:gd name="connsiteX4" fmla="*/ 5724897 w 9728896"/>
              <a:gd name="connsiteY4" fmla="*/ 1311708 h 5532413"/>
              <a:gd name="connsiteX5" fmla="*/ 6371735 w 9728896"/>
              <a:gd name="connsiteY5" fmla="*/ 1351001 h 5532413"/>
              <a:gd name="connsiteX6" fmla="*/ 6375331 w 9728896"/>
              <a:gd name="connsiteY6" fmla="*/ 1739191 h 5532413"/>
              <a:gd name="connsiteX7" fmla="*/ 5987529 w 9728896"/>
              <a:gd name="connsiteY7" fmla="*/ 2183902 h 5532413"/>
              <a:gd name="connsiteX8" fmla="*/ 6947828 w 9728896"/>
              <a:gd name="connsiteY8" fmla="*/ 2444811 h 5532413"/>
              <a:gd name="connsiteX9" fmla="*/ 7729118 w 9728896"/>
              <a:gd name="connsiteY9" fmla="*/ 2704117 h 5532413"/>
              <a:gd name="connsiteX10" fmla="*/ 8916650 w 9728896"/>
              <a:gd name="connsiteY10" fmla="*/ 3274133 h 5532413"/>
              <a:gd name="connsiteX11" fmla="*/ 9688547 w 9728896"/>
              <a:gd name="connsiteY11" fmla="*/ 3476014 h 5532413"/>
              <a:gd name="connsiteX12" fmla="*/ 9221293 w 9728896"/>
              <a:gd name="connsiteY12" fmla="*/ 3602434 h 5532413"/>
              <a:gd name="connsiteX13" fmla="*/ 9712298 w 9728896"/>
              <a:gd name="connsiteY13" fmla="*/ 3808523 h 5532413"/>
              <a:gd name="connsiteX14" fmla="*/ 9047279 w 9728896"/>
              <a:gd name="connsiteY14" fmla="*/ 3867899 h 5532413"/>
              <a:gd name="connsiteX15" fmla="*/ 9441999 w 9728896"/>
              <a:gd name="connsiteY15" fmla="*/ 4189419 h 5532413"/>
              <a:gd name="connsiteX16" fmla="*/ 8477264 w 9728896"/>
              <a:gd name="connsiteY16" fmla="*/ 3903525 h 5532413"/>
              <a:gd name="connsiteX17" fmla="*/ 8987903 w 9728896"/>
              <a:gd name="connsiteY17" fmla="*/ 4414164 h 5532413"/>
              <a:gd name="connsiteX18" fmla="*/ 8275384 w 9728896"/>
              <a:gd name="connsiteY18" fmla="*/ 4176658 h 5532413"/>
              <a:gd name="connsiteX19" fmla="*/ 8560392 w 9728896"/>
              <a:gd name="connsiteY19" fmla="*/ 4485416 h 5532413"/>
              <a:gd name="connsiteX20" fmla="*/ 8026002 w 9728896"/>
              <a:gd name="connsiteY20" fmla="*/ 4354788 h 5532413"/>
              <a:gd name="connsiteX21" fmla="*/ 8061628 w 9728896"/>
              <a:gd name="connsiteY21" fmla="*/ 4521042 h 5532413"/>
              <a:gd name="connsiteX22" fmla="*/ 7522643 w 9728896"/>
              <a:gd name="connsiteY22" fmla="*/ 4378873 h 5532413"/>
              <a:gd name="connsiteX23" fmla="*/ 6375331 w 9728896"/>
              <a:gd name="connsiteY23" fmla="*/ 4292610 h 5532413"/>
              <a:gd name="connsiteX24" fmla="*/ 5003732 w 9728896"/>
              <a:gd name="connsiteY24" fmla="*/ 3930301 h 5532413"/>
              <a:gd name="connsiteX25" fmla="*/ 4218726 w 9728896"/>
              <a:gd name="connsiteY25" fmla="*/ 4033816 h 5532413"/>
              <a:gd name="connsiteX26" fmla="*/ 3270950 w 9728896"/>
              <a:gd name="connsiteY26" fmla="*/ 5518837 h 5532413"/>
              <a:gd name="connsiteX27" fmla="*/ 1728902 w 9728896"/>
              <a:gd name="connsiteY27" fmla="*/ 4737974 h 5532413"/>
              <a:gd name="connsiteX28" fmla="*/ 3302520 w 9728896"/>
              <a:gd name="connsiteY28" fmla="*/ 3579025 h 5532413"/>
              <a:gd name="connsiteX29" fmla="*/ 1877758 w 9728896"/>
              <a:gd name="connsiteY29" fmla="*/ 2824113 h 5532413"/>
              <a:gd name="connsiteX30" fmla="*/ 287952 w 9728896"/>
              <a:gd name="connsiteY30" fmla="*/ 2023656 h 5532413"/>
              <a:gd name="connsiteX31" fmla="*/ 766101 w 9728896"/>
              <a:gd name="connsiteY31" fmla="*/ 1756573 h 5532413"/>
              <a:gd name="connsiteX32" fmla="*/ 902579 w 9728896"/>
              <a:gd name="connsiteY32" fmla="*/ 951355 h 5532413"/>
              <a:gd name="connsiteX33" fmla="*/ 1826 w 9728896"/>
              <a:gd name="connsiteY33" fmla="*/ 5806 h 5532413"/>
              <a:gd name="connsiteX0" fmla="*/ 116749 w 9843819"/>
              <a:gd name="connsiteY0" fmla="*/ 4593 h 5531200"/>
              <a:gd name="connsiteX1" fmla="*/ 1290456 w 9843819"/>
              <a:gd name="connsiteY1" fmla="*/ 608948 h 5531200"/>
              <a:gd name="connsiteX2" fmla="*/ 2273095 w 9843819"/>
              <a:gd name="connsiteY2" fmla="*/ 881903 h 5531200"/>
              <a:gd name="connsiteX3" fmla="*/ 4504819 w 9843819"/>
              <a:gd name="connsiteY3" fmla="*/ 1722603 h 5531200"/>
              <a:gd name="connsiteX4" fmla="*/ 5839820 w 9843819"/>
              <a:gd name="connsiteY4" fmla="*/ 1310495 h 5531200"/>
              <a:gd name="connsiteX5" fmla="*/ 6486658 w 9843819"/>
              <a:gd name="connsiteY5" fmla="*/ 1349788 h 5531200"/>
              <a:gd name="connsiteX6" fmla="*/ 6490254 w 9843819"/>
              <a:gd name="connsiteY6" fmla="*/ 1737978 h 5531200"/>
              <a:gd name="connsiteX7" fmla="*/ 6102452 w 9843819"/>
              <a:gd name="connsiteY7" fmla="*/ 2182689 h 5531200"/>
              <a:gd name="connsiteX8" fmla="*/ 7062751 w 9843819"/>
              <a:gd name="connsiteY8" fmla="*/ 2443598 h 5531200"/>
              <a:gd name="connsiteX9" fmla="*/ 7844041 w 9843819"/>
              <a:gd name="connsiteY9" fmla="*/ 2702904 h 5531200"/>
              <a:gd name="connsiteX10" fmla="*/ 9031573 w 9843819"/>
              <a:gd name="connsiteY10" fmla="*/ 3272920 h 5531200"/>
              <a:gd name="connsiteX11" fmla="*/ 9803470 w 9843819"/>
              <a:gd name="connsiteY11" fmla="*/ 3474801 h 5531200"/>
              <a:gd name="connsiteX12" fmla="*/ 9336216 w 9843819"/>
              <a:gd name="connsiteY12" fmla="*/ 3601221 h 5531200"/>
              <a:gd name="connsiteX13" fmla="*/ 9827221 w 9843819"/>
              <a:gd name="connsiteY13" fmla="*/ 3807310 h 5531200"/>
              <a:gd name="connsiteX14" fmla="*/ 9162202 w 9843819"/>
              <a:gd name="connsiteY14" fmla="*/ 3866686 h 5531200"/>
              <a:gd name="connsiteX15" fmla="*/ 9556922 w 9843819"/>
              <a:gd name="connsiteY15" fmla="*/ 4188206 h 5531200"/>
              <a:gd name="connsiteX16" fmla="*/ 8592187 w 9843819"/>
              <a:gd name="connsiteY16" fmla="*/ 3902312 h 5531200"/>
              <a:gd name="connsiteX17" fmla="*/ 9102826 w 9843819"/>
              <a:gd name="connsiteY17" fmla="*/ 4412951 h 5531200"/>
              <a:gd name="connsiteX18" fmla="*/ 8390307 w 9843819"/>
              <a:gd name="connsiteY18" fmla="*/ 4175445 h 5531200"/>
              <a:gd name="connsiteX19" fmla="*/ 8675315 w 9843819"/>
              <a:gd name="connsiteY19" fmla="*/ 4484203 h 5531200"/>
              <a:gd name="connsiteX20" fmla="*/ 8140925 w 9843819"/>
              <a:gd name="connsiteY20" fmla="*/ 4353575 h 5531200"/>
              <a:gd name="connsiteX21" fmla="*/ 8176551 w 9843819"/>
              <a:gd name="connsiteY21" fmla="*/ 4519829 h 5531200"/>
              <a:gd name="connsiteX22" fmla="*/ 7637566 w 9843819"/>
              <a:gd name="connsiteY22" fmla="*/ 4377660 h 5531200"/>
              <a:gd name="connsiteX23" fmla="*/ 6490254 w 9843819"/>
              <a:gd name="connsiteY23" fmla="*/ 4291397 h 5531200"/>
              <a:gd name="connsiteX24" fmla="*/ 5118655 w 9843819"/>
              <a:gd name="connsiteY24" fmla="*/ 3929088 h 5531200"/>
              <a:gd name="connsiteX25" fmla="*/ 4333649 w 9843819"/>
              <a:gd name="connsiteY25" fmla="*/ 4032603 h 5531200"/>
              <a:gd name="connsiteX26" fmla="*/ 3385873 w 9843819"/>
              <a:gd name="connsiteY26" fmla="*/ 5517624 h 5531200"/>
              <a:gd name="connsiteX27" fmla="*/ 1843825 w 9843819"/>
              <a:gd name="connsiteY27" fmla="*/ 4736761 h 5531200"/>
              <a:gd name="connsiteX28" fmla="*/ 3417443 w 9843819"/>
              <a:gd name="connsiteY28" fmla="*/ 3577812 h 5531200"/>
              <a:gd name="connsiteX29" fmla="*/ 1992681 w 9843819"/>
              <a:gd name="connsiteY29" fmla="*/ 2822900 h 5531200"/>
              <a:gd name="connsiteX30" fmla="*/ 402875 w 9843819"/>
              <a:gd name="connsiteY30" fmla="*/ 2022443 h 5531200"/>
              <a:gd name="connsiteX31" fmla="*/ 881024 w 9843819"/>
              <a:gd name="connsiteY31" fmla="*/ 1755360 h 5531200"/>
              <a:gd name="connsiteX32" fmla="*/ 1017502 w 9843819"/>
              <a:gd name="connsiteY32" fmla="*/ 950142 h 5531200"/>
              <a:gd name="connsiteX33" fmla="*/ 144045 w 9843819"/>
              <a:gd name="connsiteY33" fmla="*/ 363288 h 5531200"/>
              <a:gd name="connsiteX34" fmla="*/ 116749 w 9843819"/>
              <a:gd name="connsiteY34" fmla="*/ 4593 h 5531200"/>
              <a:gd name="connsiteX0" fmla="*/ 232358 w 9959428"/>
              <a:gd name="connsiteY0" fmla="*/ 4593 h 5531200"/>
              <a:gd name="connsiteX1" fmla="*/ 1406065 w 9959428"/>
              <a:gd name="connsiteY1" fmla="*/ 608948 h 5531200"/>
              <a:gd name="connsiteX2" fmla="*/ 2388704 w 9959428"/>
              <a:gd name="connsiteY2" fmla="*/ 881903 h 5531200"/>
              <a:gd name="connsiteX3" fmla="*/ 4620428 w 9959428"/>
              <a:gd name="connsiteY3" fmla="*/ 1722603 h 5531200"/>
              <a:gd name="connsiteX4" fmla="*/ 5955429 w 9959428"/>
              <a:gd name="connsiteY4" fmla="*/ 1310495 h 5531200"/>
              <a:gd name="connsiteX5" fmla="*/ 6602267 w 9959428"/>
              <a:gd name="connsiteY5" fmla="*/ 1349788 h 5531200"/>
              <a:gd name="connsiteX6" fmla="*/ 6605863 w 9959428"/>
              <a:gd name="connsiteY6" fmla="*/ 1737978 h 5531200"/>
              <a:gd name="connsiteX7" fmla="*/ 6218061 w 9959428"/>
              <a:gd name="connsiteY7" fmla="*/ 2182689 h 5531200"/>
              <a:gd name="connsiteX8" fmla="*/ 7178360 w 9959428"/>
              <a:gd name="connsiteY8" fmla="*/ 2443598 h 5531200"/>
              <a:gd name="connsiteX9" fmla="*/ 7959650 w 9959428"/>
              <a:gd name="connsiteY9" fmla="*/ 2702904 h 5531200"/>
              <a:gd name="connsiteX10" fmla="*/ 9147182 w 9959428"/>
              <a:gd name="connsiteY10" fmla="*/ 3272920 h 5531200"/>
              <a:gd name="connsiteX11" fmla="*/ 9919079 w 9959428"/>
              <a:gd name="connsiteY11" fmla="*/ 3474801 h 5531200"/>
              <a:gd name="connsiteX12" fmla="*/ 9451825 w 9959428"/>
              <a:gd name="connsiteY12" fmla="*/ 3601221 h 5531200"/>
              <a:gd name="connsiteX13" fmla="*/ 9942830 w 9959428"/>
              <a:gd name="connsiteY13" fmla="*/ 3807310 h 5531200"/>
              <a:gd name="connsiteX14" fmla="*/ 9277811 w 9959428"/>
              <a:gd name="connsiteY14" fmla="*/ 3866686 h 5531200"/>
              <a:gd name="connsiteX15" fmla="*/ 9672531 w 9959428"/>
              <a:gd name="connsiteY15" fmla="*/ 4188206 h 5531200"/>
              <a:gd name="connsiteX16" fmla="*/ 8707796 w 9959428"/>
              <a:gd name="connsiteY16" fmla="*/ 3902312 h 5531200"/>
              <a:gd name="connsiteX17" fmla="*/ 9218435 w 9959428"/>
              <a:gd name="connsiteY17" fmla="*/ 4412951 h 5531200"/>
              <a:gd name="connsiteX18" fmla="*/ 8505916 w 9959428"/>
              <a:gd name="connsiteY18" fmla="*/ 4175445 h 5531200"/>
              <a:gd name="connsiteX19" fmla="*/ 8790924 w 9959428"/>
              <a:gd name="connsiteY19" fmla="*/ 4484203 h 5531200"/>
              <a:gd name="connsiteX20" fmla="*/ 8256534 w 9959428"/>
              <a:gd name="connsiteY20" fmla="*/ 4353575 h 5531200"/>
              <a:gd name="connsiteX21" fmla="*/ 8292160 w 9959428"/>
              <a:gd name="connsiteY21" fmla="*/ 4519829 h 5531200"/>
              <a:gd name="connsiteX22" fmla="*/ 7753175 w 9959428"/>
              <a:gd name="connsiteY22" fmla="*/ 4377660 h 5531200"/>
              <a:gd name="connsiteX23" fmla="*/ 6605863 w 9959428"/>
              <a:gd name="connsiteY23" fmla="*/ 4291397 h 5531200"/>
              <a:gd name="connsiteX24" fmla="*/ 5234264 w 9959428"/>
              <a:gd name="connsiteY24" fmla="*/ 3929088 h 5531200"/>
              <a:gd name="connsiteX25" fmla="*/ 4449258 w 9959428"/>
              <a:gd name="connsiteY25" fmla="*/ 4032603 h 5531200"/>
              <a:gd name="connsiteX26" fmla="*/ 3501482 w 9959428"/>
              <a:gd name="connsiteY26" fmla="*/ 5517624 h 5531200"/>
              <a:gd name="connsiteX27" fmla="*/ 1959434 w 9959428"/>
              <a:gd name="connsiteY27" fmla="*/ 4736761 h 5531200"/>
              <a:gd name="connsiteX28" fmla="*/ 3533052 w 9959428"/>
              <a:gd name="connsiteY28" fmla="*/ 3577812 h 5531200"/>
              <a:gd name="connsiteX29" fmla="*/ 2108290 w 9959428"/>
              <a:gd name="connsiteY29" fmla="*/ 2822900 h 5531200"/>
              <a:gd name="connsiteX30" fmla="*/ 518484 w 9959428"/>
              <a:gd name="connsiteY30" fmla="*/ 2022443 h 5531200"/>
              <a:gd name="connsiteX31" fmla="*/ 996633 w 9959428"/>
              <a:gd name="connsiteY31" fmla="*/ 1755360 h 5531200"/>
              <a:gd name="connsiteX32" fmla="*/ 348 w 9959428"/>
              <a:gd name="connsiteY32" fmla="*/ 963789 h 5531200"/>
              <a:gd name="connsiteX33" fmla="*/ 1133111 w 9959428"/>
              <a:gd name="connsiteY33" fmla="*/ 950142 h 5531200"/>
              <a:gd name="connsiteX34" fmla="*/ 259654 w 9959428"/>
              <a:gd name="connsiteY34" fmla="*/ 363288 h 5531200"/>
              <a:gd name="connsiteX35" fmla="*/ 232358 w 9959428"/>
              <a:gd name="connsiteY35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1001885 w 9964680"/>
              <a:gd name="connsiteY31" fmla="*/ 1755360 h 5531200"/>
              <a:gd name="connsiteX32" fmla="*/ 5600 w 9964680"/>
              <a:gd name="connsiteY32" fmla="*/ 963789 h 5531200"/>
              <a:gd name="connsiteX33" fmla="*/ 1097420 w 9964680"/>
              <a:gd name="connsiteY33" fmla="*/ 1236744 h 5531200"/>
              <a:gd name="connsiteX34" fmla="*/ 1138363 w 9964680"/>
              <a:gd name="connsiteY34" fmla="*/ 950142 h 5531200"/>
              <a:gd name="connsiteX35" fmla="*/ 264906 w 9964680"/>
              <a:gd name="connsiteY35" fmla="*/ 363288 h 5531200"/>
              <a:gd name="connsiteX36" fmla="*/ 237610 w 9964680"/>
              <a:gd name="connsiteY36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1138363 w 9964680"/>
              <a:gd name="connsiteY31" fmla="*/ 1632530 h 5531200"/>
              <a:gd name="connsiteX32" fmla="*/ 5600 w 9964680"/>
              <a:gd name="connsiteY32" fmla="*/ 963789 h 5531200"/>
              <a:gd name="connsiteX33" fmla="*/ 1097420 w 9964680"/>
              <a:gd name="connsiteY33" fmla="*/ 1236744 h 5531200"/>
              <a:gd name="connsiteX34" fmla="*/ 1138363 w 9964680"/>
              <a:gd name="connsiteY34" fmla="*/ 950142 h 5531200"/>
              <a:gd name="connsiteX35" fmla="*/ 264906 w 9964680"/>
              <a:gd name="connsiteY35" fmla="*/ 363288 h 5531200"/>
              <a:gd name="connsiteX36" fmla="*/ 237610 w 9964680"/>
              <a:gd name="connsiteY36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251259 w 9964680"/>
              <a:gd name="connsiteY31" fmla="*/ 1455108 h 5531200"/>
              <a:gd name="connsiteX32" fmla="*/ 1138363 w 9964680"/>
              <a:gd name="connsiteY32" fmla="*/ 1632530 h 5531200"/>
              <a:gd name="connsiteX33" fmla="*/ 5600 w 9964680"/>
              <a:gd name="connsiteY33" fmla="*/ 963789 h 5531200"/>
              <a:gd name="connsiteX34" fmla="*/ 1097420 w 9964680"/>
              <a:gd name="connsiteY34" fmla="*/ 1236744 h 5531200"/>
              <a:gd name="connsiteX35" fmla="*/ 1138363 w 9964680"/>
              <a:gd name="connsiteY35" fmla="*/ 950142 h 5531200"/>
              <a:gd name="connsiteX36" fmla="*/ 264906 w 9964680"/>
              <a:gd name="connsiteY36" fmla="*/ 363288 h 5531200"/>
              <a:gd name="connsiteX37" fmla="*/ 237610 w 9964680"/>
              <a:gd name="connsiteY37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1001886 w 9964680"/>
              <a:gd name="connsiteY31" fmla="*/ 1864541 h 5531200"/>
              <a:gd name="connsiteX32" fmla="*/ 251259 w 9964680"/>
              <a:gd name="connsiteY32" fmla="*/ 1455108 h 5531200"/>
              <a:gd name="connsiteX33" fmla="*/ 1138363 w 9964680"/>
              <a:gd name="connsiteY33" fmla="*/ 1632530 h 5531200"/>
              <a:gd name="connsiteX34" fmla="*/ 5600 w 9964680"/>
              <a:gd name="connsiteY34" fmla="*/ 963789 h 5531200"/>
              <a:gd name="connsiteX35" fmla="*/ 1097420 w 9964680"/>
              <a:gd name="connsiteY35" fmla="*/ 1236744 h 5531200"/>
              <a:gd name="connsiteX36" fmla="*/ 1138363 w 9964680"/>
              <a:gd name="connsiteY36" fmla="*/ 950142 h 5531200"/>
              <a:gd name="connsiteX37" fmla="*/ 264906 w 9964680"/>
              <a:gd name="connsiteY37" fmla="*/ 363288 h 5531200"/>
              <a:gd name="connsiteX38" fmla="*/ 237610 w 9964680"/>
              <a:gd name="connsiteY38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51259 w 9964680"/>
              <a:gd name="connsiteY33" fmla="*/ 1455108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138363 w 9964680"/>
              <a:gd name="connsiteY37" fmla="*/ 950142 h 5531200"/>
              <a:gd name="connsiteX38" fmla="*/ 264906 w 9964680"/>
              <a:gd name="connsiteY38" fmla="*/ 363288 h 5531200"/>
              <a:gd name="connsiteX39" fmla="*/ 237610 w 9964680"/>
              <a:gd name="connsiteY39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37611 w 9964680"/>
              <a:gd name="connsiteY33" fmla="*/ 1496051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138363 w 9964680"/>
              <a:gd name="connsiteY37" fmla="*/ 950142 h 5531200"/>
              <a:gd name="connsiteX38" fmla="*/ 264906 w 9964680"/>
              <a:gd name="connsiteY38" fmla="*/ 363288 h 5531200"/>
              <a:gd name="connsiteX39" fmla="*/ 237610 w 9964680"/>
              <a:gd name="connsiteY39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37611 w 9964680"/>
              <a:gd name="connsiteY33" fmla="*/ 1496051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55724 w 9964680"/>
              <a:gd name="connsiteY37" fmla="*/ 731778 h 5531200"/>
              <a:gd name="connsiteX38" fmla="*/ 264906 w 9964680"/>
              <a:gd name="connsiteY38" fmla="*/ 363288 h 5531200"/>
              <a:gd name="connsiteX39" fmla="*/ 237610 w 9964680"/>
              <a:gd name="connsiteY39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37611 w 9964680"/>
              <a:gd name="connsiteY33" fmla="*/ 1496051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55724 w 9964680"/>
              <a:gd name="connsiteY37" fmla="*/ 731778 h 5531200"/>
              <a:gd name="connsiteX38" fmla="*/ 1179307 w 9964680"/>
              <a:gd name="connsiteY38" fmla="*/ 1032028 h 5531200"/>
              <a:gd name="connsiteX39" fmla="*/ 264906 w 9964680"/>
              <a:gd name="connsiteY39" fmla="*/ 363288 h 5531200"/>
              <a:gd name="connsiteX40" fmla="*/ 237610 w 9964680"/>
              <a:gd name="connsiteY40" fmla="*/ 4593 h 5531200"/>
              <a:gd name="connsiteX0" fmla="*/ 237610 w 9964680"/>
              <a:gd name="connsiteY0" fmla="*/ 68 h 5526675"/>
              <a:gd name="connsiteX1" fmla="*/ 1411317 w 9964680"/>
              <a:gd name="connsiteY1" fmla="*/ 604423 h 5526675"/>
              <a:gd name="connsiteX2" fmla="*/ 2393956 w 9964680"/>
              <a:gd name="connsiteY2" fmla="*/ 877378 h 5526675"/>
              <a:gd name="connsiteX3" fmla="*/ 4625680 w 9964680"/>
              <a:gd name="connsiteY3" fmla="*/ 1718078 h 5526675"/>
              <a:gd name="connsiteX4" fmla="*/ 5960681 w 9964680"/>
              <a:gd name="connsiteY4" fmla="*/ 1305970 h 5526675"/>
              <a:gd name="connsiteX5" fmla="*/ 6607519 w 9964680"/>
              <a:gd name="connsiteY5" fmla="*/ 1345263 h 5526675"/>
              <a:gd name="connsiteX6" fmla="*/ 6611115 w 9964680"/>
              <a:gd name="connsiteY6" fmla="*/ 1733453 h 5526675"/>
              <a:gd name="connsiteX7" fmla="*/ 6223313 w 9964680"/>
              <a:gd name="connsiteY7" fmla="*/ 2178164 h 5526675"/>
              <a:gd name="connsiteX8" fmla="*/ 7183612 w 9964680"/>
              <a:gd name="connsiteY8" fmla="*/ 2439073 h 5526675"/>
              <a:gd name="connsiteX9" fmla="*/ 7964902 w 9964680"/>
              <a:gd name="connsiteY9" fmla="*/ 2698379 h 5526675"/>
              <a:gd name="connsiteX10" fmla="*/ 9152434 w 9964680"/>
              <a:gd name="connsiteY10" fmla="*/ 3268395 h 5526675"/>
              <a:gd name="connsiteX11" fmla="*/ 9924331 w 9964680"/>
              <a:gd name="connsiteY11" fmla="*/ 3470276 h 5526675"/>
              <a:gd name="connsiteX12" fmla="*/ 9457077 w 9964680"/>
              <a:gd name="connsiteY12" fmla="*/ 3596696 h 5526675"/>
              <a:gd name="connsiteX13" fmla="*/ 9948082 w 9964680"/>
              <a:gd name="connsiteY13" fmla="*/ 3802785 h 5526675"/>
              <a:gd name="connsiteX14" fmla="*/ 9283063 w 9964680"/>
              <a:gd name="connsiteY14" fmla="*/ 3862161 h 5526675"/>
              <a:gd name="connsiteX15" fmla="*/ 9677783 w 9964680"/>
              <a:gd name="connsiteY15" fmla="*/ 4183681 h 5526675"/>
              <a:gd name="connsiteX16" fmla="*/ 8713048 w 9964680"/>
              <a:gd name="connsiteY16" fmla="*/ 3897787 h 5526675"/>
              <a:gd name="connsiteX17" fmla="*/ 9223687 w 9964680"/>
              <a:gd name="connsiteY17" fmla="*/ 4408426 h 5526675"/>
              <a:gd name="connsiteX18" fmla="*/ 8511168 w 9964680"/>
              <a:gd name="connsiteY18" fmla="*/ 4170920 h 5526675"/>
              <a:gd name="connsiteX19" fmla="*/ 8796176 w 9964680"/>
              <a:gd name="connsiteY19" fmla="*/ 4479678 h 5526675"/>
              <a:gd name="connsiteX20" fmla="*/ 8261786 w 9964680"/>
              <a:gd name="connsiteY20" fmla="*/ 4349050 h 5526675"/>
              <a:gd name="connsiteX21" fmla="*/ 8297412 w 9964680"/>
              <a:gd name="connsiteY21" fmla="*/ 4515304 h 5526675"/>
              <a:gd name="connsiteX22" fmla="*/ 7758427 w 9964680"/>
              <a:gd name="connsiteY22" fmla="*/ 4373135 h 5526675"/>
              <a:gd name="connsiteX23" fmla="*/ 6611115 w 9964680"/>
              <a:gd name="connsiteY23" fmla="*/ 4286872 h 5526675"/>
              <a:gd name="connsiteX24" fmla="*/ 5239516 w 9964680"/>
              <a:gd name="connsiteY24" fmla="*/ 3924563 h 5526675"/>
              <a:gd name="connsiteX25" fmla="*/ 4454510 w 9964680"/>
              <a:gd name="connsiteY25" fmla="*/ 4028078 h 5526675"/>
              <a:gd name="connsiteX26" fmla="*/ 3506734 w 9964680"/>
              <a:gd name="connsiteY26" fmla="*/ 5513099 h 5526675"/>
              <a:gd name="connsiteX27" fmla="*/ 1964686 w 9964680"/>
              <a:gd name="connsiteY27" fmla="*/ 4732236 h 5526675"/>
              <a:gd name="connsiteX28" fmla="*/ 3538304 w 9964680"/>
              <a:gd name="connsiteY28" fmla="*/ 3573287 h 5526675"/>
              <a:gd name="connsiteX29" fmla="*/ 2113542 w 9964680"/>
              <a:gd name="connsiteY29" fmla="*/ 2818375 h 5526675"/>
              <a:gd name="connsiteX30" fmla="*/ 988238 w 9964680"/>
              <a:gd name="connsiteY30" fmla="*/ 2105676 h 5526675"/>
              <a:gd name="connsiteX31" fmla="*/ 523736 w 9964680"/>
              <a:gd name="connsiteY31" fmla="*/ 2017918 h 5526675"/>
              <a:gd name="connsiteX32" fmla="*/ 1001886 w 9964680"/>
              <a:gd name="connsiteY32" fmla="*/ 1860016 h 5526675"/>
              <a:gd name="connsiteX33" fmla="*/ 237611 w 9964680"/>
              <a:gd name="connsiteY33" fmla="*/ 1491526 h 5526675"/>
              <a:gd name="connsiteX34" fmla="*/ 1138363 w 9964680"/>
              <a:gd name="connsiteY34" fmla="*/ 1628005 h 5526675"/>
              <a:gd name="connsiteX35" fmla="*/ 5600 w 9964680"/>
              <a:gd name="connsiteY35" fmla="*/ 959264 h 5526675"/>
              <a:gd name="connsiteX36" fmla="*/ 1097420 w 9964680"/>
              <a:gd name="connsiteY36" fmla="*/ 1232219 h 5526675"/>
              <a:gd name="connsiteX37" fmla="*/ 155724 w 9964680"/>
              <a:gd name="connsiteY37" fmla="*/ 727253 h 5526675"/>
              <a:gd name="connsiteX38" fmla="*/ 1179307 w 9964680"/>
              <a:gd name="connsiteY38" fmla="*/ 1027503 h 5526675"/>
              <a:gd name="connsiteX39" fmla="*/ 264906 w 9964680"/>
              <a:gd name="connsiteY39" fmla="*/ 358763 h 5526675"/>
              <a:gd name="connsiteX40" fmla="*/ 769874 w 9964680"/>
              <a:gd name="connsiteY40" fmla="*/ 563479 h 5526675"/>
              <a:gd name="connsiteX41" fmla="*/ 237610 w 9964680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1002442 w 9965236"/>
              <a:gd name="connsiteY32" fmla="*/ 1860016 h 5526675"/>
              <a:gd name="connsiteX33" fmla="*/ 238167 w 9965236"/>
              <a:gd name="connsiteY33" fmla="*/ 1491526 h 5526675"/>
              <a:gd name="connsiteX34" fmla="*/ 1138919 w 9965236"/>
              <a:gd name="connsiteY34" fmla="*/ 1628005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179863 w 9965236"/>
              <a:gd name="connsiteY38" fmla="*/ 1027503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1002442 w 9965236"/>
              <a:gd name="connsiteY32" fmla="*/ 1860016 h 5526675"/>
              <a:gd name="connsiteX33" fmla="*/ 238167 w 9965236"/>
              <a:gd name="connsiteY33" fmla="*/ 1491526 h 5526675"/>
              <a:gd name="connsiteX34" fmla="*/ 1138919 w 9965236"/>
              <a:gd name="connsiteY34" fmla="*/ 1628005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1002442 w 9965236"/>
              <a:gd name="connsiteY32" fmla="*/ 1860016 h 5526675"/>
              <a:gd name="connsiteX33" fmla="*/ 238167 w 9965236"/>
              <a:gd name="connsiteY33" fmla="*/ 1491526 h 5526675"/>
              <a:gd name="connsiteX34" fmla="*/ 1084327 w 9965236"/>
              <a:gd name="connsiteY34" fmla="*/ 1532471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838668 w 9965236"/>
              <a:gd name="connsiteY32" fmla="*/ 1819073 h 5526675"/>
              <a:gd name="connsiteX33" fmla="*/ 238167 w 9965236"/>
              <a:gd name="connsiteY33" fmla="*/ 1491526 h 5526675"/>
              <a:gd name="connsiteX34" fmla="*/ 1084327 w 9965236"/>
              <a:gd name="connsiteY34" fmla="*/ 1532471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1002442 w 9965236"/>
              <a:gd name="connsiteY30" fmla="*/ 2242154 h 5526675"/>
              <a:gd name="connsiteX31" fmla="*/ 524292 w 9965236"/>
              <a:gd name="connsiteY31" fmla="*/ 2017918 h 5526675"/>
              <a:gd name="connsiteX32" fmla="*/ 838668 w 9965236"/>
              <a:gd name="connsiteY32" fmla="*/ 1819073 h 5526675"/>
              <a:gd name="connsiteX33" fmla="*/ 238167 w 9965236"/>
              <a:gd name="connsiteY33" fmla="*/ 1491526 h 5526675"/>
              <a:gd name="connsiteX34" fmla="*/ 1084327 w 9965236"/>
              <a:gd name="connsiteY34" fmla="*/ 1532471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1425523 w 9965236"/>
              <a:gd name="connsiteY30" fmla="*/ 2583347 h 5526675"/>
              <a:gd name="connsiteX31" fmla="*/ 1002442 w 9965236"/>
              <a:gd name="connsiteY31" fmla="*/ 2242154 h 5526675"/>
              <a:gd name="connsiteX32" fmla="*/ 524292 w 9965236"/>
              <a:gd name="connsiteY32" fmla="*/ 2017918 h 5526675"/>
              <a:gd name="connsiteX33" fmla="*/ 838668 w 9965236"/>
              <a:gd name="connsiteY33" fmla="*/ 1819073 h 5526675"/>
              <a:gd name="connsiteX34" fmla="*/ 238167 w 9965236"/>
              <a:gd name="connsiteY34" fmla="*/ 1491526 h 5526675"/>
              <a:gd name="connsiteX35" fmla="*/ 1084327 w 9965236"/>
              <a:gd name="connsiteY35" fmla="*/ 1532471 h 5526675"/>
              <a:gd name="connsiteX36" fmla="*/ 6156 w 9965236"/>
              <a:gd name="connsiteY36" fmla="*/ 959264 h 5526675"/>
              <a:gd name="connsiteX37" fmla="*/ 1002441 w 9965236"/>
              <a:gd name="connsiteY37" fmla="*/ 1232219 h 5526675"/>
              <a:gd name="connsiteX38" fmla="*/ 156280 w 9965236"/>
              <a:gd name="connsiteY38" fmla="*/ 727253 h 5526675"/>
              <a:gd name="connsiteX39" fmla="*/ 1016090 w 9965236"/>
              <a:gd name="connsiteY39" fmla="*/ 1013855 h 5526675"/>
              <a:gd name="connsiteX40" fmla="*/ 265462 w 9965236"/>
              <a:gd name="connsiteY40" fmla="*/ 358763 h 5526675"/>
              <a:gd name="connsiteX41" fmla="*/ 770430 w 9965236"/>
              <a:gd name="connsiteY41" fmla="*/ 563479 h 5526675"/>
              <a:gd name="connsiteX42" fmla="*/ 238166 w 9965236"/>
              <a:gd name="connsiteY42" fmla="*/ 68 h 5526675"/>
              <a:gd name="connsiteX0" fmla="*/ 238166 w 9965236"/>
              <a:gd name="connsiteY0" fmla="*/ 68 h 5524702"/>
              <a:gd name="connsiteX1" fmla="*/ 1411873 w 9965236"/>
              <a:gd name="connsiteY1" fmla="*/ 604423 h 5524702"/>
              <a:gd name="connsiteX2" fmla="*/ 2394512 w 9965236"/>
              <a:gd name="connsiteY2" fmla="*/ 877378 h 5524702"/>
              <a:gd name="connsiteX3" fmla="*/ 4626236 w 9965236"/>
              <a:gd name="connsiteY3" fmla="*/ 1718078 h 5524702"/>
              <a:gd name="connsiteX4" fmla="*/ 5961237 w 9965236"/>
              <a:gd name="connsiteY4" fmla="*/ 1305970 h 5524702"/>
              <a:gd name="connsiteX5" fmla="*/ 6608075 w 9965236"/>
              <a:gd name="connsiteY5" fmla="*/ 1345263 h 5524702"/>
              <a:gd name="connsiteX6" fmla="*/ 6611671 w 9965236"/>
              <a:gd name="connsiteY6" fmla="*/ 1733453 h 5524702"/>
              <a:gd name="connsiteX7" fmla="*/ 6223869 w 9965236"/>
              <a:gd name="connsiteY7" fmla="*/ 2178164 h 5524702"/>
              <a:gd name="connsiteX8" fmla="*/ 7184168 w 9965236"/>
              <a:gd name="connsiteY8" fmla="*/ 2439073 h 5524702"/>
              <a:gd name="connsiteX9" fmla="*/ 7965458 w 9965236"/>
              <a:gd name="connsiteY9" fmla="*/ 2698379 h 5524702"/>
              <a:gd name="connsiteX10" fmla="*/ 9152990 w 9965236"/>
              <a:gd name="connsiteY10" fmla="*/ 3268395 h 5524702"/>
              <a:gd name="connsiteX11" fmla="*/ 9924887 w 9965236"/>
              <a:gd name="connsiteY11" fmla="*/ 3470276 h 5524702"/>
              <a:gd name="connsiteX12" fmla="*/ 9457633 w 9965236"/>
              <a:gd name="connsiteY12" fmla="*/ 3596696 h 5524702"/>
              <a:gd name="connsiteX13" fmla="*/ 9948638 w 9965236"/>
              <a:gd name="connsiteY13" fmla="*/ 3802785 h 5524702"/>
              <a:gd name="connsiteX14" fmla="*/ 9283619 w 9965236"/>
              <a:gd name="connsiteY14" fmla="*/ 3862161 h 5524702"/>
              <a:gd name="connsiteX15" fmla="*/ 9678339 w 9965236"/>
              <a:gd name="connsiteY15" fmla="*/ 4183681 h 5524702"/>
              <a:gd name="connsiteX16" fmla="*/ 8713604 w 9965236"/>
              <a:gd name="connsiteY16" fmla="*/ 3897787 h 5524702"/>
              <a:gd name="connsiteX17" fmla="*/ 9224243 w 9965236"/>
              <a:gd name="connsiteY17" fmla="*/ 4408426 h 5524702"/>
              <a:gd name="connsiteX18" fmla="*/ 8511724 w 9965236"/>
              <a:gd name="connsiteY18" fmla="*/ 4170920 h 5524702"/>
              <a:gd name="connsiteX19" fmla="*/ 8796732 w 9965236"/>
              <a:gd name="connsiteY19" fmla="*/ 4479678 h 5524702"/>
              <a:gd name="connsiteX20" fmla="*/ 8262342 w 9965236"/>
              <a:gd name="connsiteY20" fmla="*/ 4349050 h 5524702"/>
              <a:gd name="connsiteX21" fmla="*/ 8297968 w 9965236"/>
              <a:gd name="connsiteY21" fmla="*/ 4515304 h 5524702"/>
              <a:gd name="connsiteX22" fmla="*/ 7758983 w 9965236"/>
              <a:gd name="connsiteY22" fmla="*/ 4373135 h 5524702"/>
              <a:gd name="connsiteX23" fmla="*/ 6611671 w 9965236"/>
              <a:gd name="connsiteY23" fmla="*/ 4286872 h 5524702"/>
              <a:gd name="connsiteX24" fmla="*/ 5240072 w 9965236"/>
              <a:gd name="connsiteY24" fmla="*/ 3924563 h 5524702"/>
              <a:gd name="connsiteX25" fmla="*/ 4455066 w 9965236"/>
              <a:gd name="connsiteY25" fmla="*/ 4028078 h 5524702"/>
              <a:gd name="connsiteX26" fmla="*/ 3507290 w 9965236"/>
              <a:gd name="connsiteY26" fmla="*/ 5513099 h 5524702"/>
              <a:gd name="connsiteX27" fmla="*/ 2019833 w 9965236"/>
              <a:gd name="connsiteY27" fmla="*/ 4691293 h 5524702"/>
              <a:gd name="connsiteX28" fmla="*/ 3538860 w 9965236"/>
              <a:gd name="connsiteY28" fmla="*/ 3573287 h 5524702"/>
              <a:gd name="connsiteX29" fmla="*/ 2114098 w 9965236"/>
              <a:gd name="connsiteY29" fmla="*/ 2818375 h 5524702"/>
              <a:gd name="connsiteX30" fmla="*/ 1425523 w 9965236"/>
              <a:gd name="connsiteY30" fmla="*/ 2583347 h 5524702"/>
              <a:gd name="connsiteX31" fmla="*/ 1002442 w 9965236"/>
              <a:gd name="connsiteY31" fmla="*/ 2242154 h 5524702"/>
              <a:gd name="connsiteX32" fmla="*/ 524292 w 9965236"/>
              <a:gd name="connsiteY32" fmla="*/ 2017918 h 5524702"/>
              <a:gd name="connsiteX33" fmla="*/ 838668 w 9965236"/>
              <a:gd name="connsiteY33" fmla="*/ 1819073 h 5524702"/>
              <a:gd name="connsiteX34" fmla="*/ 238167 w 9965236"/>
              <a:gd name="connsiteY34" fmla="*/ 1491526 h 5524702"/>
              <a:gd name="connsiteX35" fmla="*/ 1084327 w 9965236"/>
              <a:gd name="connsiteY35" fmla="*/ 1532471 h 5524702"/>
              <a:gd name="connsiteX36" fmla="*/ 6156 w 9965236"/>
              <a:gd name="connsiteY36" fmla="*/ 959264 h 5524702"/>
              <a:gd name="connsiteX37" fmla="*/ 1002441 w 9965236"/>
              <a:gd name="connsiteY37" fmla="*/ 1232219 h 5524702"/>
              <a:gd name="connsiteX38" fmla="*/ 156280 w 9965236"/>
              <a:gd name="connsiteY38" fmla="*/ 727253 h 5524702"/>
              <a:gd name="connsiteX39" fmla="*/ 1016090 w 9965236"/>
              <a:gd name="connsiteY39" fmla="*/ 1013855 h 5524702"/>
              <a:gd name="connsiteX40" fmla="*/ 265462 w 9965236"/>
              <a:gd name="connsiteY40" fmla="*/ 358763 h 5524702"/>
              <a:gd name="connsiteX41" fmla="*/ 770430 w 9965236"/>
              <a:gd name="connsiteY41" fmla="*/ 563479 h 5524702"/>
              <a:gd name="connsiteX42" fmla="*/ 238166 w 9965236"/>
              <a:gd name="connsiteY42" fmla="*/ 68 h 5524702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626236 w 9965236"/>
              <a:gd name="connsiteY3" fmla="*/ 1718078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901447 w 9965236"/>
              <a:gd name="connsiteY35" fmla="*/ 1462132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66804 w 9965236"/>
              <a:gd name="connsiteY33" fmla="*/ 1917547 h 5526741"/>
              <a:gd name="connsiteX34" fmla="*/ 238167 w 9965236"/>
              <a:gd name="connsiteY34" fmla="*/ 1491526 h 5526741"/>
              <a:gd name="connsiteX35" fmla="*/ 901447 w 9965236"/>
              <a:gd name="connsiteY35" fmla="*/ 1462132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66804 w 9965236"/>
              <a:gd name="connsiteY33" fmla="*/ 1917547 h 5526741"/>
              <a:gd name="connsiteX34" fmla="*/ 238167 w 9965236"/>
              <a:gd name="connsiteY34" fmla="*/ 1491526 h 5526741"/>
              <a:gd name="connsiteX35" fmla="*/ 901447 w 9965236"/>
              <a:gd name="connsiteY35" fmla="*/ 1574673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66804 w 9965236"/>
              <a:gd name="connsiteY33" fmla="*/ 1917547 h 5526741"/>
              <a:gd name="connsiteX34" fmla="*/ 238167 w 9965236"/>
              <a:gd name="connsiteY34" fmla="*/ 1491526 h 5526741"/>
              <a:gd name="connsiteX35" fmla="*/ 901447 w 9965236"/>
              <a:gd name="connsiteY35" fmla="*/ 1574673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716923 w 9968555"/>
              <a:gd name="connsiteY16" fmla="*/ 3897787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265661 w 9968555"/>
              <a:gd name="connsiteY20" fmla="*/ 4349050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1019409 w 9968555"/>
              <a:gd name="connsiteY39" fmla="*/ 1013855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716923 w 9968555"/>
              <a:gd name="connsiteY16" fmla="*/ 3897787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265661 w 9968555"/>
              <a:gd name="connsiteY20" fmla="*/ 4349050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920935 w 9968555"/>
              <a:gd name="connsiteY39" fmla="*/ 859110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265661 w 9968555"/>
              <a:gd name="connsiteY20" fmla="*/ 4349050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920935 w 9968555"/>
              <a:gd name="connsiteY39" fmla="*/ 859110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110917 w 9968555"/>
              <a:gd name="connsiteY20" fmla="*/ 4306847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920935 w 9968555"/>
              <a:gd name="connsiteY39" fmla="*/ 859110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110917 w 9968555"/>
              <a:gd name="connsiteY20" fmla="*/ 4306847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005761 w 9968555"/>
              <a:gd name="connsiteY30" fmla="*/ 2242154 h 5526741"/>
              <a:gd name="connsiteX31" fmla="*/ 527611 w 9968555"/>
              <a:gd name="connsiteY31" fmla="*/ 2017918 h 5526741"/>
              <a:gd name="connsiteX32" fmla="*/ 870123 w 9968555"/>
              <a:gd name="connsiteY32" fmla="*/ 1917547 h 5526741"/>
              <a:gd name="connsiteX33" fmla="*/ 241486 w 9968555"/>
              <a:gd name="connsiteY33" fmla="*/ 1491526 h 5526741"/>
              <a:gd name="connsiteX34" fmla="*/ 904766 w 9968555"/>
              <a:gd name="connsiteY34" fmla="*/ 1574673 h 5526741"/>
              <a:gd name="connsiteX35" fmla="*/ 9475 w 9968555"/>
              <a:gd name="connsiteY35" fmla="*/ 959264 h 5526741"/>
              <a:gd name="connsiteX36" fmla="*/ 668136 w 9968555"/>
              <a:gd name="connsiteY36" fmla="*/ 1119677 h 5526741"/>
              <a:gd name="connsiteX37" fmla="*/ 159599 w 9968555"/>
              <a:gd name="connsiteY37" fmla="*/ 727253 h 5526741"/>
              <a:gd name="connsiteX38" fmla="*/ 920935 w 9968555"/>
              <a:gd name="connsiteY38" fmla="*/ 859110 h 5526741"/>
              <a:gd name="connsiteX39" fmla="*/ 268781 w 9968555"/>
              <a:gd name="connsiteY39" fmla="*/ 358763 h 5526741"/>
              <a:gd name="connsiteX40" fmla="*/ 773749 w 9968555"/>
              <a:gd name="connsiteY40" fmla="*/ 563479 h 5526741"/>
              <a:gd name="connsiteX41" fmla="*/ 241485 w 9968555"/>
              <a:gd name="connsiteY41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110917 w 9968555"/>
              <a:gd name="connsiteY20" fmla="*/ 4306847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1005761 w 9968555"/>
              <a:gd name="connsiteY29" fmla="*/ 2242154 h 5526741"/>
              <a:gd name="connsiteX30" fmla="*/ 527611 w 9968555"/>
              <a:gd name="connsiteY30" fmla="*/ 2017918 h 5526741"/>
              <a:gd name="connsiteX31" fmla="*/ 870123 w 9968555"/>
              <a:gd name="connsiteY31" fmla="*/ 1917547 h 5526741"/>
              <a:gd name="connsiteX32" fmla="*/ 241486 w 9968555"/>
              <a:gd name="connsiteY32" fmla="*/ 1491526 h 5526741"/>
              <a:gd name="connsiteX33" fmla="*/ 904766 w 9968555"/>
              <a:gd name="connsiteY33" fmla="*/ 1574673 h 5526741"/>
              <a:gd name="connsiteX34" fmla="*/ 9475 w 9968555"/>
              <a:gd name="connsiteY34" fmla="*/ 959264 h 5526741"/>
              <a:gd name="connsiteX35" fmla="*/ 668136 w 9968555"/>
              <a:gd name="connsiteY35" fmla="*/ 1119677 h 5526741"/>
              <a:gd name="connsiteX36" fmla="*/ 159599 w 9968555"/>
              <a:gd name="connsiteY36" fmla="*/ 727253 h 5526741"/>
              <a:gd name="connsiteX37" fmla="*/ 920935 w 9968555"/>
              <a:gd name="connsiteY37" fmla="*/ 859110 h 5526741"/>
              <a:gd name="connsiteX38" fmla="*/ 268781 w 9968555"/>
              <a:gd name="connsiteY38" fmla="*/ 358763 h 5526741"/>
              <a:gd name="connsiteX39" fmla="*/ 773749 w 9968555"/>
              <a:gd name="connsiteY39" fmla="*/ 563479 h 5526741"/>
              <a:gd name="connsiteX40" fmla="*/ 241485 w 9968555"/>
              <a:gd name="connsiteY40" fmla="*/ 68 h 5526741"/>
              <a:gd name="connsiteX0" fmla="*/ 241485 w 9968555"/>
              <a:gd name="connsiteY0" fmla="*/ 68 h 5534190"/>
              <a:gd name="connsiteX1" fmla="*/ 1415192 w 9968555"/>
              <a:gd name="connsiteY1" fmla="*/ 604423 h 5534190"/>
              <a:gd name="connsiteX2" fmla="*/ 2397831 w 9968555"/>
              <a:gd name="connsiteY2" fmla="*/ 877378 h 5534190"/>
              <a:gd name="connsiteX3" fmla="*/ 4752384 w 9968555"/>
              <a:gd name="connsiteY3" fmla="*/ 1772669 h 5534190"/>
              <a:gd name="connsiteX4" fmla="*/ 5964556 w 9968555"/>
              <a:gd name="connsiteY4" fmla="*/ 1305970 h 5534190"/>
              <a:gd name="connsiteX5" fmla="*/ 6611394 w 9968555"/>
              <a:gd name="connsiteY5" fmla="*/ 1345263 h 5534190"/>
              <a:gd name="connsiteX6" fmla="*/ 6614990 w 9968555"/>
              <a:gd name="connsiteY6" fmla="*/ 1733453 h 5534190"/>
              <a:gd name="connsiteX7" fmla="*/ 6227188 w 9968555"/>
              <a:gd name="connsiteY7" fmla="*/ 2178164 h 5534190"/>
              <a:gd name="connsiteX8" fmla="*/ 7187487 w 9968555"/>
              <a:gd name="connsiteY8" fmla="*/ 2439073 h 5534190"/>
              <a:gd name="connsiteX9" fmla="*/ 7968777 w 9968555"/>
              <a:gd name="connsiteY9" fmla="*/ 2698379 h 5534190"/>
              <a:gd name="connsiteX10" fmla="*/ 9156309 w 9968555"/>
              <a:gd name="connsiteY10" fmla="*/ 3268395 h 5534190"/>
              <a:gd name="connsiteX11" fmla="*/ 9928206 w 9968555"/>
              <a:gd name="connsiteY11" fmla="*/ 3470276 h 5534190"/>
              <a:gd name="connsiteX12" fmla="*/ 9460952 w 9968555"/>
              <a:gd name="connsiteY12" fmla="*/ 3596696 h 5534190"/>
              <a:gd name="connsiteX13" fmla="*/ 9951957 w 9968555"/>
              <a:gd name="connsiteY13" fmla="*/ 3802785 h 5534190"/>
              <a:gd name="connsiteX14" fmla="*/ 9286938 w 9968555"/>
              <a:gd name="connsiteY14" fmla="*/ 3862161 h 5534190"/>
              <a:gd name="connsiteX15" fmla="*/ 9681658 w 9968555"/>
              <a:gd name="connsiteY15" fmla="*/ 4183681 h 5534190"/>
              <a:gd name="connsiteX16" fmla="*/ 8899803 w 9968555"/>
              <a:gd name="connsiteY16" fmla="*/ 4024396 h 5534190"/>
              <a:gd name="connsiteX17" fmla="*/ 9227562 w 9968555"/>
              <a:gd name="connsiteY17" fmla="*/ 4408426 h 5534190"/>
              <a:gd name="connsiteX18" fmla="*/ 8515043 w 9968555"/>
              <a:gd name="connsiteY18" fmla="*/ 4170920 h 5534190"/>
              <a:gd name="connsiteX19" fmla="*/ 8800051 w 9968555"/>
              <a:gd name="connsiteY19" fmla="*/ 4479678 h 5534190"/>
              <a:gd name="connsiteX20" fmla="*/ 8110917 w 9968555"/>
              <a:gd name="connsiteY20" fmla="*/ 4306847 h 5534190"/>
              <a:gd name="connsiteX21" fmla="*/ 8301287 w 9968555"/>
              <a:gd name="connsiteY21" fmla="*/ 4515304 h 5534190"/>
              <a:gd name="connsiteX22" fmla="*/ 7762302 w 9968555"/>
              <a:gd name="connsiteY22" fmla="*/ 4373135 h 5534190"/>
              <a:gd name="connsiteX23" fmla="*/ 6614990 w 9968555"/>
              <a:gd name="connsiteY23" fmla="*/ 4286872 h 5534190"/>
              <a:gd name="connsiteX24" fmla="*/ 5243391 w 9968555"/>
              <a:gd name="connsiteY24" fmla="*/ 3924563 h 5534190"/>
              <a:gd name="connsiteX25" fmla="*/ 4458385 w 9968555"/>
              <a:gd name="connsiteY25" fmla="*/ 4028078 h 5534190"/>
              <a:gd name="connsiteX26" fmla="*/ 3510609 w 9968555"/>
              <a:gd name="connsiteY26" fmla="*/ 5513099 h 5534190"/>
              <a:gd name="connsiteX27" fmla="*/ 2023152 w 9968555"/>
              <a:gd name="connsiteY27" fmla="*/ 4803835 h 5534190"/>
              <a:gd name="connsiteX28" fmla="*/ 3542179 w 9968555"/>
              <a:gd name="connsiteY28" fmla="*/ 3573287 h 5534190"/>
              <a:gd name="connsiteX29" fmla="*/ 1005761 w 9968555"/>
              <a:gd name="connsiteY29" fmla="*/ 2242154 h 5534190"/>
              <a:gd name="connsiteX30" fmla="*/ 527611 w 9968555"/>
              <a:gd name="connsiteY30" fmla="*/ 2017918 h 5534190"/>
              <a:gd name="connsiteX31" fmla="*/ 870123 w 9968555"/>
              <a:gd name="connsiteY31" fmla="*/ 1917547 h 5534190"/>
              <a:gd name="connsiteX32" fmla="*/ 241486 w 9968555"/>
              <a:gd name="connsiteY32" fmla="*/ 1491526 h 5534190"/>
              <a:gd name="connsiteX33" fmla="*/ 904766 w 9968555"/>
              <a:gd name="connsiteY33" fmla="*/ 1574673 h 5534190"/>
              <a:gd name="connsiteX34" fmla="*/ 9475 w 9968555"/>
              <a:gd name="connsiteY34" fmla="*/ 959264 h 5534190"/>
              <a:gd name="connsiteX35" fmla="*/ 668136 w 9968555"/>
              <a:gd name="connsiteY35" fmla="*/ 1119677 h 5534190"/>
              <a:gd name="connsiteX36" fmla="*/ 159599 w 9968555"/>
              <a:gd name="connsiteY36" fmla="*/ 727253 h 5534190"/>
              <a:gd name="connsiteX37" fmla="*/ 920935 w 9968555"/>
              <a:gd name="connsiteY37" fmla="*/ 859110 h 5534190"/>
              <a:gd name="connsiteX38" fmla="*/ 268781 w 9968555"/>
              <a:gd name="connsiteY38" fmla="*/ 358763 h 5534190"/>
              <a:gd name="connsiteX39" fmla="*/ 773749 w 9968555"/>
              <a:gd name="connsiteY39" fmla="*/ 563479 h 5534190"/>
              <a:gd name="connsiteX40" fmla="*/ 241485 w 9968555"/>
              <a:gd name="connsiteY40" fmla="*/ 68 h 5534190"/>
              <a:gd name="connsiteX0" fmla="*/ 241485 w 9968555"/>
              <a:gd name="connsiteY0" fmla="*/ 68 h 5548092"/>
              <a:gd name="connsiteX1" fmla="*/ 1415192 w 9968555"/>
              <a:gd name="connsiteY1" fmla="*/ 604423 h 5548092"/>
              <a:gd name="connsiteX2" fmla="*/ 2397831 w 9968555"/>
              <a:gd name="connsiteY2" fmla="*/ 877378 h 5548092"/>
              <a:gd name="connsiteX3" fmla="*/ 4752384 w 9968555"/>
              <a:gd name="connsiteY3" fmla="*/ 1772669 h 5548092"/>
              <a:gd name="connsiteX4" fmla="*/ 5964556 w 9968555"/>
              <a:gd name="connsiteY4" fmla="*/ 1305970 h 5548092"/>
              <a:gd name="connsiteX5" fmla="*/ 6611394 w 9968555"/>
              <a:gd name="connsiteY5" fmla="*/ 1345263 h 5548092"/>
              <a:gd name="connsiteX6" fmla="*/ 6614990 w 9968555"/>
              <a:gd name="connsiteY6" fmla="*/ 1733453 h 5548092"/>
              <a:gd name="connsiteX7" fmla="*/ 6227188 w 9968555"/>
              <a:gd name="connsiteY7" fmla="*/ 2178164 h 5548092"/>
              <a:gd name="connsiteX8" fmla="*/ 7187487 w 9968555"/>
              <a:gd name="connsiteY8" fmla="*/ 2439073 h 5548092"/>
              <a:gd name="connsiteX9" fmla="*/ 7968777 w 9968555"/>
              <a:gd name="connsiteY9" fmla="*/ 2698379 h 5548092"/>
              <a:gd name="connsiteX10" fmla="*/ 9156309 w 9968555"/>
              <a:gd name="connsiteY10" fmla="*/ 3268395 h 5548092"/>
              <a:gd name="connsiteX11" fmla="*/ 9928206 w 9968555"/>
              <a:gd name="connsiteY11" fmla="*/ 3470276 h 5548092"/>
              <a:gd name="connsiteX12" fmla="*/ 9460952 w 9968555"/>
              <a:gd name="connsiteY12" fmla="*/ 3596696 h 5548092"/>
              <a:gd name="connsiteX13" fmla="*/ 9951957 w 9968555"/>
              <a:gd name="connsiteY13" fmla="*/ 3802785 h 5548092"/>
              <a:gd name="connsiteX14" fmla="*/ 9286938 w 9968555"/>
              <a:gd name="connsiteY14" fmla="*/ 3862161 h 5548092"/>
              <a:gd name="connsiteX15" fmla="*/ 9681658 w 9968555"/>
              <a:gd name="connsiteY15" fmla="*/ 4183681 h 5548092"/>
              <a:gd name="connsiteX16" fmla="*/ 8899803 w 9968555"/>
              <a:gd name="connsiteY16" fmla="*/ 4024396 h 5548092"/>
              <a:gd name="connsiteX17" fmla="*/ 9227562 w 9968555"/>
              <a:gd name="connsiteY17" fmla="*/ 4408426 h 5548092"/>
              <a:gd name="connsiteX18" fmla="*/ 8515043 w 9968555"/>
              <a:gd name="connsiteY18" fmla="*/ 4170920 h 5548092"/>
              <a:gd name="connsiteX19" fmla="*/ 8800051 w 9968555"/>
              <a:gd name="connsiteY19" fmla="*/ 4479678 h 5548092"/>
              <a:gd name="connsiteX20" fmla="*/ 8110917 w 9968555"/>
              <a:gd name="connsiteY20" fmla="*/ 4306847 h 5548092"/>
              <a:gd name="connsiteX21" fmla="*/ 8301287 w 9968555"/>
              <a:gd name="connsiteY21" fmla="*/ 4515304 h 5548092"/>
              <a:gd name="connsiteX22" fmla="*/ 7762302 w 9968555"/>
              <a:gd name="connsiteY22" fmla="*/ 4373135 h 5548092"/>
              <a:gd name="connsiteX23" fmla="*/ 6614990 w 9968555"/>
              <a:gd name="connsiteY23" fmla="*/ 4286872 h 5548092"/>
              <a:gd name="connsiteX24" fmla="*/ 5243391 w 9968555"/>
              <a:gd name="connsiteY24" fmla="*/ 3924563 h 5548092"/>
              <a:gd name="connsiteX25" fmla="*/ 4458385 w 9968555"/>
              <a:gd name="connsiteY25" fmla="*/ 4028078 h 5548092"/>
              <a:gd name="connsiteX26" fmla="*/ 3510609 w 9968555"/>
              <a:gd name="connsiteY26" fmla="*/ 5513099 h 5548092"/>
              <a:gd name="connsiteX27" fmla="*/ 2107558 w 9968555"/>
              <a:gd name="connsiteY27" fmla="*/ 4944512 h 5548092"/>
              <a:gd name="connsiteX28" fmla="*/ 3542179 w 9968555"/>
              <a:gd name="connsiteY28" fmla="*/ 3573287 h 5548092"/>
              <a:gd name="connsiteX29" fmla="*/ 1005761 w 9968555"/>
              <a:gd name="connsiteY29" fmla="*/ 2242154 h 5548092"/>
              <a:gd name="connsiteX30" fmla="*/ 527611 w 9968555"/>
              <a:gd name="connsiteY30" fmla="*/ 2017918 h 5548092"/>
              <a:gd name="connsiteX31" fmla="*/ 870123 w 9968555"/>
              <a:gd name="connsiteY31" fmla="*/ 1917547 h 5548092"/>
              <a:gd name="connsiteX32" fmla="*/ 241486 w 9968555"/>
              <a:gd name="connsiteY32" fmla="*/ 1491526 h 5548092"/>
              <a:gd name="connsiteX33" fmla="*/ 904766 w 9968555"/>
              <a:gd name="connsiteY33" fmla="*/ 1574673 h 5548092"/>
              <a:gd name="connsiteX34" fmla="*/ 9475 w 9968555"/>
              <a:gd name="connsiteY34" fmla="*/ 959264 h 5548092"/>
              <a:gd name="connsiteX35" fmla="*/ 668136 w 9968555"/>
              <a:gd name="connsiteY35" fmla="*/ 1119677 h 5548092"/>
              <a:gd name="connsiteX36" fmla="*/ 159599 w 9968555"/>
              <a:gd name="connsiteY36" fmla="*/ 727253 h 5548092"/>
              <a:gd name="connsiteX37" fmla="*/ 920935 w 9968555"/>
              <a:gd name="connsiteY37" fmla="*/ 859110 h 5548092"/>
              <a:gd name="connsiteX38" fmla="*/ 268781 w 9968555"/>
              <a:gd name="connsiteY38" fmla="*/ 358763 h 5548092"/>
              <a:gd name="connsiteX39" fmla="*/ 773749 w 9968555"/>
              <a:gd name="connsiteY39" fmla="*/ 563479 h 5548092"/>
              <a:gd name="connsiteX40" fmla="*/ 241485 w 9968555"/>
              <a:gd name="connsiteY40" fmla="*/ 68 h 5548092"/>
              <a:gd name="connsiteX0" fmla="*/ 241485 w 9968555"/>
              <a:gd name="connsiteY0" fmla="*/ 68 h 5537579"/>
              <a:gd name="connsiteX1" fmla="*/ 1415192 w 9968555"/>
              <a:gd name="connsiteY1" fmla="*/ 604423 h 5537579"/>
              <a:gd name="connsiteX2" fmla="*/ 2397831 w 9968555"/>
              <a:gd name="connsiteY2" fmla="*/ 877378 h 5537579"/>
              <a:gd name="connsiteX3" fmla="*/ 4752384 w 9968555"/>
              <a:gd name="connsiteY3" fmla="*/ 1772669 h 5537579"/>
              <a:gd name="connsiteX4" fmla="*/ 5964556 w 9968555"/>
              <a:gd name="connsiteY4" fmla="*/ 1305970 h 5537579"/>
              <a:gd name="connsiteX5" fmla="*/ 6611394 w 9968555"/>
              <a:gd name="connsiteY5" fmla="*/ 1345263 h 5537579"/>
              <a:gd name="connsiteX6" fmla="*/ 6614990 w 9968555"/>
              <a:gd name="connsiteY6" fmla="*/ 1733453 h 5537579"/>
              <a:gd name="connsiteX7" fmla="*/ 6227188 w 9968555"/>
              <a:gd name="connsiteY7" fmla="*/ 2178164 h 5537579"/>
              <a:gd name="connsiteX8" fmla="*/ 7187487 w 9968555"/>
              <a:gd name="connsiteY8" fmla="*/ 2439073 h 5537579"/>
              <a:gd name="connsiteX9" fmla="*/ 7968777 w 9968555"/>
              <a:gd name="connsiteY9" fmla="*/ 2698379 h 5537579"/>
              <a:gd name="connsiteX10" fmla="*/ 9156309 w 9968555"/>
              <a:gd name="connsiteY10" fmla="*/ 3268395 h 5537579"/>
              <a:gd name="connsiteX11" fmla="*/ 9928206 w 9968555"/>
              <a:gd name="connsiteY11" fmla="*/ 3470276 h 5537579"/>
              <a:gd name="connsiteX12" fmla="*/ 9460952 w 9968555"/>
              <a:gd name="connsiteY12" fmla="*/ 3596696 h 5537579"/>
              <a:gd name="connsiteX13" fmla="*/ 9951957 w 9968555"/>
              <a:gd name="connsiteY13" fmla="*/ 3802785 h 5537579"/>
              <a:gd name="connsiteX14" fmla="*/ 9286938 w 9968555"/>
              <a:gd name="connsiteY14" fmla="*/ 3862161 h 5537579"/>
              <a:gd name="connsiteX15" fmla="*/ 9681658 w 9968555"/>
              <a:gd name="connsiteY15" fmla="*/ 4183681 h 5537579"/>
              <a:gd name="connsiteX16" fmla="*/ 8899803 w 9968555"/>
              <a:gd name="connsiteY16" fmla="*/ 4024396 h 5537579"/>
              <a:gd name="connsiteX17" fmla="*/ 9227562 w 9968555"/>
              <a:gd name="connsiteY17" fmla="*/ 4408426 h 5537579"/>
              <a:gd name="connsiteX18" fmla="*/ 8515043 w 9968555"/>
              <a:gd name="connsiteY18" fmla="*/ 4170920 h 5537579"/>
              <a:gd name="connsiteX19" fmla="*/ 8800051 w 9968555"/>
              <a:gd name="connsiteY19" fmla="*/ 4479678 h 5537579"/>
              <a:gd name="connsiteX20" fmla="*/ 8110917 w 9968555"/>
              <a:gd name="connsiteY20" fmla="*/ 4306847 h 5537579"/>
              <a:gd name="connsiteX21" fmla="*/ 8301287 w 9968555"/>
              <a:gd name="connsiteY21" fmla="*/ 4515304 h 5537579"/>
              <a:gd name="connsiteX22" fmla="*/ 7762302 w 9968555"/>
              <a:gd name="connsiteY22" fmla="*/ 4373135 h 5537579"/>
              <a:gd name="connsiteX23" fmla="*/ 6614990 w 9968555"/>
              <a:gd name="connsiteY23" fmla="*/ 4286872 h 5537579"/>
              <a:gd name="connsiteX24" fmla="*/ 5243391 w 9968555"/>
              <a:gd name="connsiteY24" fmla="*/ 3924563 h 5537579"/>
              <a:gd name="connsiteX25" fmla="*/ 4458385 w 9968555"/>
              <a:gd name="connsiteY25" fmla="*/ 4028078 h 5537579"/>
              <a:gd name="connsiteX26" fmla="*/ 3510609 w 9968555"/>
              <a:gd name="connsiteY26" fmla="*/ 5513099 h 5537579"/>
              <a:gd name="connsiteX27" fmla="*/ 2107558 w 9968555"/>
              <a:gd name="connsiteY27" fmla="*/ 4944512 h 5537579"/>
              <a:gd name="connsiteX28" fmla="*/ 2183255 w 9968555"/>
              <a:gd name="connsiteY28" fmla="*/ 4801379 h 5537579"/>
              <a:gd name="connsiteX29" fmla="*/ 3542179 w 9968555"/>
              <a:gd name="connsiteY29" fmla="*/ 3573287 h 5537579"/>
              <a:gd name="connsiteX30" fmla="*/ 1005761 w 9968555"/>
              <a:gd name="connsiteY30" fmla="*/ 2242154 h 5537579"/>
              <a:gd name="connsiteX31" fmla="*/ 527611 w 9968555"/>
              <a:gd name="connsiteY31" fmla="*/ 2017918 h 5537579"/>
              <a:gd name="connsiteX32" fmla="*/ 870123 w 9968555"/>
              <a:gd name="connsiteY32" fmla="*/ 1917547 h 5537579"/>
              <a:gd name="connsiteX33" fmla="*/ 241486 w 9968555"/>
              <a:gd name="connsiteY33" fmla="*/ 1491526 h 5537579"/>
              <a:gd name="connsiteX34" fmla="*/ 904766 w 9968555"/>
              <a:gd name="connsiteY34" fmla="*/ 1574673 h 5537579"/>
              <a:gd name="connsiteX35" fmla="*/ 9475 w 9968555"/>
              <a:gd name="connsiteY35" fmla="*/ 959264 h 5537579"/>
              <a:gd name="connsiteX36" fmla="*/ 668136 w 9968555"/>
              <a:gd name="connsiteY36" fmla="*/ 1119677 h 5537579"/>
              <a:gd name="connsiteX37" fmla="*/ 159599 w 9968555"/>
              <a:gd name="connsiteY37" fmla="*/ 727253 h 5537579"/>
              <a:gd name="connsiteX38" fmla="*/ 920935 w 9968555"/>
              <a:gd name="connsiteY38" fmla="*/ 859110 h 5537579"/>
              <a:gd name="connsiteX39" fmla="*/ 268781 w 9968555"/>
              <a:gd name="connsiteY39" fmla="*/ 358763 h 5537579"/>
              <a:gd name="connsiteX40" fmla="*/ 773749 w 9968555"/>
              <a:gd name="connsiteY40" fmla="*/ 563479 h 5537579"/>
              <a:gd name="connsiteX41" fmla="*/ 241485 w 9968555"/>
              <a:gd name="connsiteY41" fmla="*/ 68 h 5537579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183255 w 9968555"/>
              <a:gd name="connsiteY28" fmla="*/ 4801379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183255 w 9968555"/>
              <a:gd name="connsiteY28" fmla="*/ 4801379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822461 w 9968555"/>
              <a:gd name="connsiteY38" fmla="*/ 929449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822461 w 9968555"/>
              <a:gd name="connsiteY38" fmla="*/ 929449 h 5556066"/>
              <a:gd name="connsiteX39" fmla="*/ 184375 w 9968555"/>
              <a:gd name="connsiteY39" fmla="*/ 386898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968555" h="5556066">
                <a:moveTo>
                  <a:pt x="241485" y="68"/>
                </a:moveTo>
                <a:cubicBezTo>
                  <a:pt x="348392" y="6892"/>
                  <a:pt x="617883" y="315813"/>
                  <a:pt x="1415192" y="604423"/>
                </a:cubicBezTo>
                <a:cubicBezTo>
                  <a:pt x="1767759" y="759740"/>
                  <a:pt x="1862104" y="691769"/>
                  <a:pt x="2397831" y="877378"/>
                </a:cubicBezTo>
                <a:cubicBezTo>
                  <a:pt x="2933558" y="1062987"/>
                  <a:pt x="4103661" y="1729026"/>
                  <a:pt x="4752384" y="1772669"/>
                </a:cubicBezTo>
                <a:cubicBezTo>
                  <a:pt x="5401107" y="1816312"/>
                  <a:pt x="5586482" y="1459091"/>
                  <a:pt x="5964556" y="1305970"/>
                </a:cubicBezTo>
                <a:cubicBezTo>
                  <a:pt x="6342630" y="1152849"/>
                  <a:pt x="6559060" y="1249574"/>
                  <a:pt x="6611394" y="1345263"/>
                </a:cubicBezTo>
                <a:cubicBezTo>
                  <a:pt x="6663728" y="1440952"/>
                  <a:pt x="6722156" y="1609014"/>
                  <a:pt x="6614990" y="1733453"/>
                </a:cubicBezTo>
                <a:cubicBezTo>
                  <a:pt x="6525077" y="1297175"/>
                  <a:pt x="6093457" y="2044540"/>
                  <a:pt x="6227188" y="2178164"/>
                </a:cubicBezTo>
                <a:cubicBezTo>
                  <a:pt x="6360919" y="2311788"/>
                  <a:pt x="6905139" y="2344454"/>
                  <a:pt x="7187487" y="2439073"/>
                </a:cubicBezTo>
                <a:cubicBezTo>
                  <a:pt x="7469835" y="2533692"/>
                  <a:pt x="7670328" y="2581930"/>
                  <a:pt x="7968777" y="2698379"/>
                </a:cubicBezTo>
                <a:cubicBezTo>
                  <a:pt x="8267226" y="2814828"/>
                  <a:pt x="8922761" y="3151621"/>
                  <a:pt x="9156309" y="3268395"/>
                </a:cubicBezTo>
                <a:cubicBezTo>
                  <a:pt x="9389857" y="3385169"/>
                  <a:pt x="9877432" y="3415559"/>
                  <a:pt x="9928206" y="3470276"/>
                </a:cubicBezTo>
                <a:cubicBezTo>
                  <a:pt x="9978980" y="3524993"/>
                  <a:pt x="9363970" y="3529403"/>
                  <a:pt x="9460952" y="3596696"/>
                </a:cubicBezTo>
                <a:cubicBezTo>
                  <a:pt x="9557934" y="3663989"/>
                  <a:pt x="10066066" y="3740728"/>
                  <a:pt x="9951957" y="3802785"/>
                </a:cubicBezTo>
                <a:cubicBezTo>
                  <a:pt x="9837848" y="3864842"/>
                  <a:pt x="9324071" y="3763052"/>
                  <a:pt x="9286938" y="3862161"/>
                </a:cubicBezTo>
                <a:cubicBezTo>
                  <a:pt x="9249805" y="3961270"/>
                  <a:pt x="9701450" y="4116388"/>
                  <a:pt x="9681658" y="4183681"/>
                </a:cubicBezTo>
                <a:cubicBezTo>
                  <a:pt x="9661866" y="4250974"/>
                  <a:pt x="9090281" y="4058191"/>
                  <a:pt x="8899803" y="4024396"/>
                </a:cubicBezTo>
                <a:cubicBezTo>
                  <a:pt x="8709325" y="3990601"/>
                  <a:pt x="9263188" y="4323320"/>
                  <a:pt x="9227562" y="4408426"/>
                </a:cubicBezTo>
                <a:cubicBezTo>
                  <a:pt x="9191936" y="4493532"/>
                  <a:pt x="8681298" y="4200608"/>
                  <a:pt x="8515043" y="4170920"/>
                </a:cubicBezTo>
                <a:cubicBezTo>
                  <a:pt x="8348788" y="4141232"/>
                  <a:pt x="8879220" y="4448011"/>
                  <a:pt x="8800051" y="4479678"/>
                </a:cubicBezTo>
                <a:cubicBezTo>
                  <a:pt x="8720882" y="4511345"/>
                  <a:pt x="8251442" y="4330598"/>
                  <a:pt x="8110917" y="4306847"/>
                </a:cubicBezTo>
                <a:cubicBezTo>
                  <a:pt x="7970392" y="4283096"/>
                  <a:pt x="8385180" y="4511290"/>
                  <a:pt x="8301287" y="4515304"/>
                </a:cubicBezTo>
                <a:cubicBezTo>
                  <a:pt x="8217394" y="4519318"/>
                  <a:pt x="7985954" y="4381519"/>
                  <a:pt x="7762302" y="4373135"/>
                </a:cubicBezTo>
                <a:cubicBezTo>
                  <a:pt x="7538650" y="4364751"/>
                  <a:pt x="7077941" y="4374574"/>
                  <a:pt x="6614990" y="4286872"/>
                </a:cubicBezTo>
                <a:cubicBezTo>
                  <a:pt x="6152039" y="4199170"/>
                  <a:pt x="5510810" y="3931752"/>
                  <a:pt x="5243391" y="3924563"/>
                </a:cubicBezTo>
                <a:cubicBezTo>
                  <a:pt x="4975972" y="3917374"/>
                  <a:pt x="4709801" y="3761884"/>
                  <a:pt x="4458385" y="4028078"/>
                </a:cubicBezTo>
                <a:cubicBezTo>
                  <a:pt x="4206969" y="4294272"/>
                  <a:pt x="3876623" y="5329880"/>
                  <a:pt x="3510609" y="5513099"/>
                </a:cubicBezTo>
                <a:cubicBezTo>
                  <a:pt x="3144595" y="5696318"/>
                  <a:pt x="2471806" y="5241323"/>
                  <a:pt x="2262303" y="5127392"/>
                </a:cubicBezTo>
                <a:cubicBezTo>
                  <a:pt x="2052801" y="4985326"/>
                  <a:pt x="1930084" y="4945510"/>
                  <a:pt x="2394270" y="4646635"/>
                </a:cubicBezTo>
                <a:cubicBezTo>
                  <a:pt x="2633373" y="4418098"/>
                  <a:pt x="3750151" y="4004514"/>
                  <a:pt x="3542179" y="3573287"/>
                </a:cubicBezTo>
                <a:cubicBezTo>
                  <a:pt x="3334207" y="3142060"/>
                  <a:pt x="1508189" y="2501382"/>
                  <a:pt x="1005761" y="2242154"/>
                </a:cubicBezTo>
                <a:cubicBezTo>
                  <a:pt x="503333" y="1982926"/>
                  <a:pt x="486668" y="2067960"/>
                  <a:pt x="527611" y="2017918"/>
                </a:cubicBezTo>
                <a:cubicBezTo>
                  <a:pt x="568554" y="1967876"/>
                  <a:pt x="915536" y="2012103"/>
                  <a:pt x="870123" y="1917547"/>
                </a:cubicBezTo>
                <a:cubicBezTo>
                  <a:pt x="824710" y="1822991"/>
                  <a:pt x="102734" y="1514272"/>
                  <a:pt x="241486" y="1491526"/>
                </a:cubicBezTo>
                <a:cubicBezTo>
                  <a:pt x="380238" y="1468780"/>
                  <a:pt x="1004850" y="1722524"/>
                  <a:pt x="904766" y="1574673"/>
                </a:cubicBezTo>
                <a:cubicBezTo>
                  <a:pt x="384121" y="1323309"/>
                  <a:pt x="98185" y="1098016"/>
                  <a:pt x="9475" y="959264"/>
                </a:cubicBezTo>
                <a:cubicBezTo>
                  <a:pt x="-79235" y="820512"/>
                  <a:pt x="479342" y="1121951"/>
                  <a:pt x="668136" y="1119677"/>
                </a:cubicBezTo>
                <a:cubicBezTo>
                  <a:pt x="856930" y="1117403"/>
                  <a:pt x="300626" y="845534"/>
                  <a:pt x="159599" y="727253"/>
                </a:cubicBezTo>
                <a:cubicBezTo>
                  <a:pt x="18572" y="608972"/>
                  <a:pt x="804264" y="990864"/>
                  <a:pt x="822461" y="929449"/>
                </a:cubicBezTo>
                <a:cubicBezTo>
                  <a:pt x="840658" y="868034"/>
                  <a:pt x="357247" y="532474"/>
                  <a:pt x="184375" y="386898"/>
                </a:cubicBezTo>
                <a:cubicBezTo>
                  <a:pt x="11503" y="241322"/>
                  <a:pt x="778298" y="623261"/>
                  <a:pt x="773749" y="563479"/>
                </a:cubicBezTo>
                <a:cubicBezTo>
                  <a:pt x="769200" y="503697"/>
                  <a:pt x="134578" y="-6756"/>
                  <a:pt x="241485" y="6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62901" y="955709"/>
            <a:ext cx="7034190" cy="742196"/>
          </a:xfrm>
          <a:prstGeom prst="rect">
            <a:avLst/>
          </a:prstGeom>
          <a:solidFill>
            <a:srgbClr val="EEE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Nyomtasd ki és vágd ki a sablont! Ha nem tudsz nyomtatni, </a:t>
            </a:r>
          </a:p>
          <a:p>
            <a:pPr algn="ctr"/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rajzold szabadkézzel!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862901" y="5129066"/>
            <a:ext cx="4621040" cy="1169179"/>
            <a:chOff x="862901" y="5333137"/>
            <a:chExt cx="4621040" cy="1169179"/>
          </a:xfrm>
        </p:grpSpPr>
        <p:sp>
          <p:nvSpPr>
            <p:cNvPr id="16" name="Téglalap 15"/>
            <p:cNvSpPr/>
            <p:nvPr/>
          </p:nvSpPr>
          <p:spPr>
            <a:xfrm>
              <a:off x="1935741" y="5333137"/>
              <a:ext cx="3548200" cy="1169179"/>
            </a:xfrm>
            <a:prstGeom prst="rect">
              <a:avLst/>
            </a:prstGeom>
            <a:noFill/>
            <a:ln w="25400">
              <a:solidFill>
                <a:srgbClr val="EEEE6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862901" y="5570933"/>
              <a:ext cx="3778141" cy="742196"/>
            </a:xfrm>
            <a:prstGeom prst="rect">
              <a:avLst/>
            </a:prstGeom>
            <a:solidFill>
              <a:srgbClr val="EEE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sas mérete: </a:t>
              </a:r>
            </a:p>
            <a:p>
              <a:pPr algn="ctr"/>
              <a:r>
                <a:rPr lang="hu-H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15x8 cm</a:t>
              </a:r>
              <a:endPara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églalap 21"/>
          <p:cNvSpPr/>
          <p:nvPr/>
        </p:nvSpPr>
        <p:spPr>
          <a:xfrm>
            <a:off x="215462" y="204952"/>
            <a:ext cx="11761076" cy="6448096"/>
          </a:xfrm>
          <a:prstGeom prst="rect">
            <a:avLst/>
          </a:prstGeom>
          <a:noFill/>
          <a:ln w="25400">
            <a:solidFill>
              <a:srgbClr val="EEEE6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2829752"/>
            <a:ext cx="1404272" cy="14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865245" y="676700"/>
            <a:ext cx="3778141" cy="74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Elkészítés menete: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63440" y="172549"/>
            <a:ext cx="4644587" cy="644809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1366018" y="438904"/>
            <a:ext cx="4120267" cy="1169179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65245" y="1915164"/>
            <a:ext cx="3778141" cy="132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A kivágott sablon segítségével rajzold fel a sast a dobozra!</a:t>
            </a: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338" y1="19588" x2="51011" y2="20133"/>
                        <a14:foregroundMark x1="89572" y1="36750" x2="99757" y2="37599"/>
                        <a14:backgroundMark x1="96281" y1="7338" x2="1617" y2="8187"/>
                        <a14:backgroundMark x1="93775" y1="28623" x2="93048" y2="1092"/>
                        <a14:backgroundMark x1="99272" y1="1759" x2="84721" y2="2122"/>
                        <a14:backgroundMark x1="43654" y1="24803" x2="970" y2="24136"/>
                        <a14:backgroundMark x1="2344" y1="42450" x2="3476" y2="68466"/>
                      </a14:backgroundRemoval>
                    </a14:imgEffect>
                    <a14:imgEffect>
                      <a14:saturation sat="101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6" t="17801"/>
          <a:stretch/>
        </p:blipFill>
        <p:spPr>
          <a:xfrm rot="5400000" flipH="1">
            <a:off x="6468541" y="460988"/>
            <a:ext cx="4908252" cy="5871218"/>
          </a:xfrm>
          <a:prstGeom prst="rect">
            <a:avLst/>
          </a:prstGeom>
          <a:noFill/>
        </p:spPr>
      </p:pic>
      <p:sp>
        <p:nvSpPr>
          <p:cNvPr id="7" name="Ellipszis 1"/>
          <p:cNvSpPr>
            <a:spLocks noChangeAspect="1"/>
          </p:cNvSpPr>
          <p:nvPr/>
        </p:nvSpPr>
        <p:spPr>
          <a:xfrm rot="20976405">
            <a:off x="2223093" y="3942977"/>
            <a:ext cx="2392296" cy="1346213"/>
          </a:xfrm>
          <a:custGeom>
            <a:avLst/>
            <a:gdLst>
              <a:gd name="connsiteX0" fmla="*/ 0 w 10888394"/>
              <a:gd name="connsiteY0" fmla="*/ 3327009 h 6654018"/>
              <a:gd name="connsiteX1" fmla="*/ 5444197 w 10888394"/>
              <a:gd name="connsiteY1" fmla="*/ 0 h 6654018"/>
              <a:gd name="connsiteX2" fmla="*/ 10888394 w 10888394"/>
              <a:gd name="connsiteY2" fmla="*/ 3327009 h 6654018"/>
              <a:gd name="connsiteX3" fmla="*/ 5444197 w 10888394"/>
              <a:gd name="connsiteY3" fmla="*/ 6654018 h 6654018"/>
              <a:gd name="connsiteX4" fmla="*/ 0 w 10888394"/>
              <a:gd name="connsiteY4" fmla="*/ 3327009 h 6654018"/>
              <a:gd name="connsiteX0" fmla="*/ 17985 w 10906379"/>
              <a:gd name="connsiteY0" fmla="*/ 1445317 h 4772326"/>
              <a:gd name="connsiteX1" fmla="*/ 7051831 w 10906379"/>
              <a:gd name="connsiteY1" fmla="*/ 45581 h 4772326"/>
              <a:gd name="connsiteX2" fmla="*/ 10906379 w 10906379"/>
              <a:gd name="connsiteY2" fmla="*/ 1445317 h 4772326"/>
              <a:gd name="connsiteX3" fmla="*/ 5462182 w 10906379"/>
              <a:gd name="connsiteY3" fmla="*/ 4772326 h 4772326"/>
              <a:gd name="connsiteX4" fmla="*/ 17985 w 10906379"/>
              <a:gd name="connsiteY4" fmla="*/ 1445317 h 4772326"/>
              <a:gd name="connsiteX0" fmla="*/ 17985 w 10953456"/>
              <a:gd name="connsiteY0" fmla="*/ 1507817 h 4834826"/>
              <a:gd name="connsiteX1" fmla="*/ 7051831 w 10953456"/>
              <a:gd name="connsiteY1" fmla="*/ 108081 h 4834826"/>
              <a:gd name="connsiteX2" fmla="*/ 8036571 w 10953456"/>
              <a:gd name="connsiteY2" fmla="*/ 252084 h 4834826"/>
              <a:gd name="connsiteX3" fmla="*/ 10906379 w 10953456"/>
              <a:gd name="connsiteY3" fmla="*/ 1507817 h 4834826"/>
              <a:gd name="connsiteX4" fmla="*/ 5462182 w 10953456"/>
              <a:gd name="connsiteY4" fmla="*/ 4834826 h 4834826"/>
              <a:gd name="connsiteX5" fmla="*/ 17985 w 10953456"/>
              <a:gd name="connsiteY5" fmla="*/ 1507817 h 4834826"/>
              <a:gd name="connsiteX0" fmla="*/ 17985 w 10953456"/>
              <a:gd name="connsiteY0" fmla="*/ 1515086 h 4842095"/>
              <a:gd name="connsiteX1" fmla="*/ 7051831 w 10953456"/>
              <a:gd name="connsiteY1" fmla="*/ 115350 h 4842095"/>
              <a:gd name="connsiteX2" fmla="*/ 8036571 w 10953456"/>
              <a:gd name="connsiteY2" fmla="*/ 259353 h 4842095"/>
              <a:gd name="connsiteX3" fmla="*/ 10906379 w 10953456"/>
              <a:gd name="connsiteY3" fmla="*/ 1515086 h 4842095"/>
              <a:gd name="connsiteX4" fmla="*/ 5462182 w 10953456"/>
              <a:gd name="connsiteY4" fmla="*/ 4842095 h 4842095"/>
              <a:gd name="connsiteX5" fmla="*/ 17985 w 10953456"/>
              <a:gd name="connsiteY5" fmla="*/ 1515086 h 4842095"/>
              <a:gd name="connsiteX0" fmla="*/ 5854 w 10941325"/>
              <a:gd name="connsiteY0" fmla="*/ 1555205 h 4882214"/>
              <a:gd name="connsiteX1" fmla="*/ 6322247 w 10941325"/>
              <a:gd name="connsiteY1" fmla="*/ 99198 h 4882214"/>
              <a:gd name="connsiteX2" fmla="*/ 8024440 w 10941325"/>
              <a:gd name="connsiteY2" fmla="*/ 299472 h 4882214"/>
              <a:gd name="connsiteX3" fmla="*/ 10894248 w 10941325"/>
              <a:gd name="connsiteY3" fmla="*/ 1555205 h 4882214"/>
              <a:gd name="connsiteX4" fmla="*/ 5450051 w 10941325"/>
              <a:gd name="connsiteY4" fmla="*/ 4882214 h 4882214"/>
              <a:gd name="connsiteX5" fmla="*/ 5854 w 10941325"/>
              <a:gd name="connsiteY5" fmla="*/ 1555205 h 4882214"/>
              <a:gd name="connsiteX0" fmla="*/ 33725 w 10969196"/>
              <a:gd name="connsiteY0" fmla="*/ 1844446 h 5171455"/>
              <a:gd name="connsiteX1" fmla="*/ 3325565 w 10969196"/>
              <a:gd name="connsiteY1" fmla="*/ 68209 h 5171455"/>
              <a:gd name="connsiteX2" fmla="*/ 6350118 w 10969196"/>
              <a:gd name="connsiteY2" fmla="*/ 388439 h 5171455"/>
              <a:gd name="connsiteX3" fmla="*/ 8052311 w 10969196"/>
              <a:gd name="connsiteY3" fmla="*/ 588713 h 5171455"/>
              <a:gd name="connsiteX4" fmla="*/ 10922119 w 10969196"/>
              <a:gd name="connsiteY4" fmla="*/ 1844446 h 5171455"/>
              <a:gd name="connsiteX5" fmla="*/ 5477922 w 10969196"/>
              <a:gd name="connsiteY5" fmla="*/ 5171455 h 5171455"/>
              <a:gd name="connsiteX6" fmla="*/ 33725 w 10969196"/>
              <a:gd name="connsiteY6" fmla="*/ 1844446 h 5171455"/>
              <a:gd name="connsiteX0" fmla="*/ 33725 w 10969196"/>
              <a:gd name="connsiteY0" fmla="*/ 1776237 h 5103246"/>
              <a:gd name="connsiteX1" fmla="*/ 3325565 w 10969196"/>
              <a:gd name="connsiteY1" fmla="*/ 0 h 5103246"/>
              <a:gd name="connsiteX2" fmla="*/ 6350118 w 10969196"/>
              <a:gd name="connsiteY2" fmla="*/ 320230 h 5103246"/>
              <a:gd name="connsiteX3" fmla="*/ 8052311 w 10969196"/>
              <a:gd name="connsiteY3" fmla="*/ 520504 h 5103246"/>
              <a:gd name="connsiteX4" fmla="*/ 10922119 w 10969196"/>
              <a:gd name="connsiteY4" fmla="*/ 1776237 h 5103246"/>
              <a:gd name="connsiteX5" fmla="*/ 5477922 w 10969196"/>
              <a:gd name="connsiteY5" fmla="*/ 5103246 h 5103246"/>
              <a:gd name="connsiteX6" fmla="*/ 33725 w 10969196"/>
              <a:gd name="connsiteY6" fmla="*/ 1776237 h 5103246"/>
              <a:gd name="connsiteX0" fmla="*/ 33725 w 10969196"/>
              <a:gd name="connsiteY0" fmla="*/ 1808324 h 5135333"/>
              <a:gd name="connsiteX1" fmla="*/ 3325565 w 10969196"/>
              <a:gd name="connsiteY1" fmla="*/ 32087 h 5135333"/>
              <a:gd name="connsiteX2" fmla="*/ 5759276 w 10969196"/>
              <a:gd name="connsiteY2" fmla="*/ 960555 h 5135333"/>
              <a:gd name="connsiteX3" fmla="*/ 6350118 w 10969196"/>
              <a:gd name="connsiteY3" fmla="*/ 352317 h 5135333"/>
              <a:gd name="connsiteX4" fmla="*/ 8052311 w 10969196"/>
              <a:gd name="connsiteY4" fmla="*/ 552591 h 5135333"/>
              <a:gd name="connsiteX5" fmla="*/ 10922119 w 10969196"/>
              <a:gd name="connsiteY5" fmla="*/ 1808324 h 5135333"/>
              <a:gd name="connsiteX6" fmla="*/ 5477922 w 10969196"/>
              <a:gd name="connsiteY6" fmla="*/ 5135333 h 5135333"/>
              <a:gd name="connsiteX7" fmla="*/ 33725 w 10969196"/>
              <a:gd name="connsiteY7" fmla="*/ 1808324 h 5135333"/>
              <a:gd name="connsiteX0" fmla="*/ 33725 w 10969196"/>
              <a:gd name="connsiteY0" fmla="*/ 1808324 h 5135333"/>
              <a:gd name="connsiteX1" fmla="*/ 3325565 w 10969196"/>
              <a:gd name="connsiteY1" fmla="*/ 32087 h 5135333"/>
              <a:gd name="connsiteX2" fmla="*/ 5759276 w 10969196"/>
              <a:gd name="connsiteY2" fmla="*/ 960555 h 5135333"/>
              <a:gd name="connsiteX3" fmla="*/ 6983164 w 10969196"/>
              <a:gd name="connsiteY3" fmla="*/ 422656 h 5135333"/>
              <a:gd name="connsiteX4" fmla="*/ 8052311 w 10969196"/>
              <a:gd name="connsiteY4" fmla="*/ 552591 h 5135333"/>
              <a:gd name="connsiteX5" fmla="*/ 10922119 w 10969196"/>
              <a:gd name="connsiteY5" fmla="*/ 1808324 h 5135333"/>
              <a:gd name="connsiteX6" fmla="*/ 5477922 w 10969196"/>
              <a:gd name="connsiteY6" fmla="*/ 5135333 h 5135333"/>
              <a:gd name="connsiteX7" fmla="*/ 33725 w 10969196"/>
              <a:gd name="connsiteY7" fmla="*/ 1808324 h 5135333"/>
              <a:gd name="connsiteX0" fmla="*/ 33725 w 10969196"/>
              <a:gd name="connsiteY0" fmla="*/ 1808324 h 5155119"/>
              <a:gd name="connsiteX1" fmla="*/ 3325565 w 10969196"/>
              <a:gd name="connsiteY1" fmla="*/ 32087 h 5155119"/>
              <a:gd name="connsiteX2" fmla="*/ 5759276 w 10969196"/>
              <a:gd name="connsiteY2" fmla="*/ 960555 h 5155119"/>
              <a:gd name="connsiteX3" fmla="*/ 6983164 w 10969196"/>
              <a:gd name="connsiteY3" fmla="*/ 422656 h 5155119"/>
              <a:gd name="connsiteX4" fmla="*/ 8052311 w 10969196"/>
              <a:gd name="connsiteY4" fmla="*/ 552591 h 5155119"/>
              <a:gd name="connsiteX5" fmla="*/ 10922119 w 10969196"/>
              <a:gd name="connsiteY5" fmla="*/ 1808324 h 5155119"/>
              <a:gd name="connsiteX6" fmla="*/ 6391393 w 10969196"/>
              <a:gd name="connsiteY6" fmla="*/ 3127511 h 5155119"/>
              <a:gd name="connsiteX7" fmla="*/ 5477922 w 10969196"/>
              <a:gd name="connsiteY7" fmla="*/ 5135333 h 5155119"/>
              <a:gd name="connsiteX8" fmla="*/ 33725 w 10969196"/>
              <a:gd name="connsiteY8" fmla="*/ 1808324 h 5155119"/>
              <a:gd name="connsiteX0" fmla="*/ 33725 w 10969196"/>
              <a:gd name="connsiteY0" fmla="*/ 1808324 h 5153690"/>
              <a:gd name="connsiteX1" fmla="*/ 3325565 w 10969196"/>
              <a:gd name="connsiteY1" fmla="*/ 32087 h 5153690"/>
              <a:gd name="connsiteX2" fmla="*/ 5759276 w 10969196"/>
              <a:gd name="connsiteY2" fmla="*/ 960555 h 5153690"/>
              <a:gd name="connsiteX3" fmla="*/ 6983164 w 10969196"/>
              <a:gd name="connsiteY3" fmla="*/ 422656 h 5153690"/>
              <a:gd name="connsiteX4" fmla="*/ 8052311 w 10969196"/>
              <a:gd name="connsiteY4" fmla="*/ 552591 h 5153690"/>
              <a:gd name="connsiteX5" fmla="*/ 10922119 w 10969196"/>
              <a:gd name="connsiteY5" fmla="*/ 1808324 h 5153690"/>
              <a:gd name="connsiteX6" fmla="*/ 8496238 w 10969196"/>
              <a:gd name="connsiteY6" fmla="*/ 3601964 h 5153690"/>
              <a:gd name="connsiteX7" fmla="*/ 6391393 w 10969196"/>
              <a:gd name="connsiteY7" fmla="*/ 3127511 h 5153690"/>
              <a:gd name="connsiteX8" fmla="*/ 5477922 w 10969196"/>
              <a:gd name="connsiteY8" fmla="*/ 5135333 h 5153690"/>
              <a:gd name="connsiteX9" fmla="*/ 33725 w 10969196"/>
              <a:gd name="connsiteY9" fmla="*/ 1808324 h 5153690"/>
              <a:gd name="connsiteX0" fmla="*/ 33725 w 10969196"/>
              <a:gd name="connsiteY0" fmla="*/ 1808324 h 5151419"/>
              <a:gd name="connsiteX1" fmla="*/ 3325565 w 10969196"/>
              <a:gd name="connsiteY1" fmla="*/ 32087 h 5151419"/>
              <a:gd name="connsiteX2" fmla="*/ 5759276 w 10969196"/>
              <a:gd name="connsiteY2" fmla="*/ 960555 h 5151419"/>
              <a:gd name="connsiteX3" fmla="*/ 6983164 w 10969196"/>
              <a:gd name="connsiteY3" fmla="*/ 422656 h 5151419"/>
              <a:gd name="connsiteX4" fmla="*/ 8052311 w 10969196"/>
              <a:gd name="connsiteY4" fmla="*/ 552591 h 5151419"/>
              <a:gd name="connsiteX5" fmla="*/ 10922119 w 10969196"/>
              <a:gd name="connsiteY5" fmla="*/ 1808324 h 5151419"/>
              <a:gd name="connsiteX6" fmla="*/ 8496238 w 10969196"/>
              <a:gd name="connsiteY6" fmla="*/ 3601964 h 5151419"/>
              <a:gd name="connsiteX7" fmla="*/ 5485619 w 10969196"/>
              <a:gd name="connsiteY7" fmla="*/ 3058500 h 5151419"/>
              <a:gd name="connsiteX8" fmla="*/ 5477922 w 10969196"/>
              <a:gd name="connsiteY8" fmla="*/ 5135333 h 5151419"/>
              <a:gd name="connsiteX9" fmla="*/ 33725 w 10969196"/>
              <a:gd name="connsiteY9" fmla="*/ 1808324 h 5151419"/>
              <a:gd name="connsiteX0" fmla="*/ 4502 w 10939973"/>
              <a:gd name="connsiteY0" fmla="*/ 1808324 h 4583579"/>
              <a:gd name="connsiteX1" fmla="*/ 3296342 w 10939973"/>
              <a:gd name="connsiteY1" fmla="*/ 32087 h 4583579"/>
              <a:gd name="connsiteX2" fmla="*/ 5730053 w 10939973"/>
              <a:gd name="connsiteY2" fmla="*/ 960555 h 4583579"/>
              <a:gd name="connsiteX3" fmla="*/ 6953941 w 10939973"/>
              <a:gd name="connsiteY3" fmla="*/ 422656 h 4583579"/>
              <a:gd name="connsiteX4" fmla="*/ 8023088 w 10939973"/>
              <a:gd name="connsiteY4" fmla="*/ 552591 h 4583579"/>
              <a:gd name="connsiteX5" fmla="*/ 10892896 w 10939973"/>
              <a:gd name="connsiteY5" fmla="*/ 1808324 h 4583579"/>
              <a:gd name="connsiteX6" fmla="*/ 8467015 w 10939973"/>
              <a:gd name="connsiteY6" fmla="*/ 3601964 h 4583579"/>
              <a:gd name="connsiteX7" fmla="*/ 5456396 w 10939973"/>
              <a:gd name="connsiteY7" fmla="*/ 3058500 h 4583579"/>
              <a:gd name="connsiteX8" fmla="*/ 4023936 w 10939973"/>
              <a:gd name="connsiteY8" fmla="*/ 4561175 h 4583579"/>
              <a:gd name="connsiteX9" fmla="*/ 4502 w 10939973"/>
              <a:gd name="connsiteY9" fmla="*/ 1808324 h 4583579"/>
              <a:gd name="connsiteX0" fmla="*/ 3715 w 10939186"/>
              <a:gd name="connsiteY0" fmla="*/ 1808324 h 4601032"/>
              <a:gd name="connsiteX1" fmla="*/ 3295555 w 10939186"/>
              <a:gd name="connsiteY1" fmla="*/ 32087 h 4601032"/>
              <a:gd name="connsiteX2" fmla="*/ 5729266 w 10939186"/>
              <a:gd name="connsiteY2" fmla="*/ 960555 h 4601032"/>
              <a:gd name="connsiteX3" fmla="*/ 6953154 w 10939186"/>
              <a:gd name="connsiteY3" fmla="*/ 422656 h 4601032"/>
              <a:gd name="connsiteX4" fmla="*/ 8022301 w 10939186"/>
              <a:gd name="connsiteY4" fmla="*/ 552591 h 4601032"/>
              <a:gd name="connsiteX5" fmla="*/ 10892109 w 10939186"/>
              <a:gd name="connsiteY5" fmla="*/ 1808324 h 4601032"/>
              <a:gd name="connsiteX6" fmla="*/ 8466228 w 10939186"/>
              <a:gd name="connsiteY6" fmla="*/ 3601964 h 4601032"/>
              <a:gd name="connsiteX7" fmla="*/ 5455609 w 10939186"/>
              <a:gd name="connsiteY7" fmla="*/ 3058500 h 4601032"/>
              <a:gd name="connsiteX8" fmla="*/ 4023149 w 10939186"/>
              <a:gd name="connsiteY8" fmla="*/ 4561175 h 4601032"/>
              <a:gd name="connsiteX9" fmla="*/ 2672487 w 10939186"/>
              <a:gd name="connsiteY9" fmla="*/ 3961065 h 4601032"/>
              <a:gd name="connsiteX10" fmla="*/ 3715 w 10939186"/>
              <a:gd name="connsiteY10" fmla="*/ 1808324 h 4601032"/>
              <a:gd name="connsiteX0" fmla="*/ 7804 w 10943275"/>
              <a:gd name="connsiteY0" fmla="*/ 1808324 h 4587715"/>
              <a:gd name="connsiteX1" fmla="*/ 3299644 w 10943275"/>
              <a:gd name="connsiteY1" fmla="*/ 32087 h 4587715"/>
              <a:gd name="connsiteX2" fmla="*/ 5733355 w 10943275"/>
              <a:gd name="connsiteY2" fmla="*/ 960555 h 4587715"/>
              <a:gd name="connsiteX3" fmla="*/ 6957243 w 10943275"/>
              <a:gd name="connsiteY3" fmla="*/ 422656 h 4587715"/>
              <a:gd name="connsiteX4" fmla="*/ 8026390 w 10943275"/>
              <a:gd name="connsiteY4" fmla="*/ 552591 h 4587715"/>
              <a:gd name="connsiteX5" fmla="*/ 10896198 w 10943275"/>
              <a:gd name="connsiteY5" fmla="*/ 1808324 h 4587715"/>
              <a:gd name="connsiteX6" fmla="*/ 8470317 w 10943275"/>
              <a:gd name="connsiteY6" fmla="*/ 3601964 h 4587715"/>
              <a:gd name="connsiteX7" fmla="*/ 5459698 w 10943275"/>
              <a:gd name="connsiteY7" fmla="*/ 3058500 h 4587715"/>
              <a:gd name="connsiteX8" fmla="*/ 4027238 w 10943275"/>
              <a:gd name="connsiteY8" fmla="*/ 4561175 h 4587715"/>
              <a:gd name="connsiteX9" fmla="*/ 2676576 w 10943275"/>
              <a:gd name="connsiteY9" fmla="*/ 3961065 h 4587715"/>
              <a:gd name="connsiteX10" fmla="*/ 4271459 w 10943275"/>
              <a:gd name="connsiteY10" fmla="*/ 2621362 h 4587715"/>
              <a:gd name="connsiteX11" fmla="*/ 7804 w 10943275"/>
              <a:gd name="connsiteY11" fmla="*/ 1808324 h 4587715"/>
              <a:gd name="connsiteX0" fmla="*/ 7804 w 10943275"/>
              <a:gd name="connsiteY0" fmla="*/ 1808324 h 4762685"/>
              <a:gd name="connsiteX1" fmla="*/ 3299644 w 10943275"/>
              <a:gd name="connsiteY1" fmla="*/ 32087 h 4762685"/>
              <a:gd name="connsiteX2" fmla="*/ 5733355 w 10943275"/>
              <a:gd name="connsiteY2" fmla="*/ 960555 h 4762685"/>
              <a:gd name="connsiteX3" fmla="*/ 6957243 w 10943275"/>
              <a:gd name="connsiteY3" fmla="*/ 422656 h 4762685"/>
              <a:gd name="connsiteX4" fmla="*/ 8026390 w 10943275"/>
              <a:gd name="connsiteY4" fmla="*/ 552591 h 4762685"/>
              <a:gd name="connsiteX5" fmla="*/ 10896198 w 10943275"/>
              <a:gd name="connsiteY5" fmla="*/ 1808324 h 4762685"/>
              <a:gd name="connsiteX6" fmla="*/ 8470317 w 10943275"/>
              <a:gd name="connsiteY6" fmla="*/ 3601964 h 4762685"/>
              <a:gd name="connsiteX7" fmla="*/ 5459698 w 10943275"/>
              <a:gd name="connsiteY7" fmla="*/ 3058500 h 4762685"/>
              <a:gd name="connsiteX8" fmla="*/ 4218624 w 10943275"/>
              <a:gd name="connsiteY8" fmla="*/ 4741928 h 4762685"/>
              <a:gd name="connsiteX9" fmla="*/ 2676576 w 10943275"/>
              <a:gd name="connsiteY9" fmla="*/ 3961065 h 4762685"/>
              <a:gd name="connsiteX10" fmla="*/ 4271459 w 10943275"/>
              <a:gd name="connsiteY10" fmla="*/ 2621362 h 4762685"/>
              <a:gd name="connsiteX11" fmla="*/ 7804 w 10943275"/>
              <a:gd name="connsiteY11" fmla="*/ 1808324 h 4762685"/>
              <a:gd name="connsiteX0" fmla="*/ 102347 w 11037818"/>
              <a:gd name="connsiteY0" fmla="*/ 1808324 h 4762685"/>
              <a:gd name="connsiteX1" fmla="*/ 3394187 w 11037818"/>
              <a:gd name="connsiteY1" fmla="*/ 32087 h 4762685"/>
              <a:gd name="connsiteX2" fmla="*/ 5827898 w 11037818"/>
              <a:gd name="connsiteY2" fmla="*/ 960555 h 4762685"/>
              <a:gd name="connsiteX3" fmla="*/ 7051786 w 11037818"/>
              <a:gd name="connsiteY3" fmla="*/ 422656 h 4762685"/>
              <a:gd name="connsiteX4" fmla="*/ 8120933 w 11037818"/>
              <a:gd name="connsiteY4" fmla="*/ 552591 h 4762685"/>
              <a:gd name="connsiteX5" fmla="*/ 10990741 w 11037818"/>
              <a:gd name="connsiteY5" fmla="*/ 1808324 h 4762685"/>
              <a:gd name="connsiteX6" fmla="*/ 8564860 w 11037818"/>
              <a:gd name="connsiteY6" fmla="*/ 3601964 h 4762685"/>
              <a:gd name="connsiteX7" fmla="*/ 5554241 w 11037818"/>
              <a:gd name="connsiteY7" fmla="*/ 3058500 h 4762685"/>
              <a:gd name="connsiteX8" fmla="*/ 4313167 w 11037818"/>
              <a:gd name="connsiteY8" fmla="*/ 4741928 h 4762685"/>
              <a:gd name="connsiteX9" fmla="*/ 2771119 w 11037818"/>
              <a:gd name="connsiteY9" fmla="*/ 3961065 h 4762685"/>
              <a:gd name="connsiteX10" fmla="*/ 4366002 w 11037818"/>
              <a:gd name="connsiteY10" fmla="*/ 2621362 h 4762685"/>
              <a:gd name="connsiteX11" fmla="*/ 1154970 w 11037818"/>
              <a:gd name="connsiteY11" fmla="*/ 2111000 h 4762685"/>
              <a:gd name="connsiteX12" fmla="*/ 102347 w 11037818"/>
              <a:gd name="connsiteY12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94798 w 10966614"/>
              <a:gd name="connsiteY10" fmla="*/ 2621362 h 4762685"/>
              <a:gd name="connsiteX11" fmla="*/ 1817413 w 10966614"/>
              <a:gd name="connsiteY11" fmla="*/ 1387986 h 4762685"/>
              <a:gd name="connsiteX12" fmla="*/ 31143 w 10966614"/>
              <a:gd name="connsiteY12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94798 w 10966614"/>
              <a:gd name="connsiteY10" fmla="*/ 2621362 h 4762685"/>
              <a:gd name="connsiteX11" fmla="*/ 2933831 w 10966614"/>
              <a:gd name="connsiteY11" fmla="*/ 1930246 h 4762685"/>
              <a:gd name="connsiteX12" fmla="*/ 1817413 w 10966614"/>
              <a:gd name="connsiteY12" fmla="*/ 1387986 h 4762685"/>
              <a:gd name="connsiteX13" fmla="*/ 31143 w 10966614"/>
              <a:gd name="connsiteY13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94798 w 10966614"/>
              <a:gd name="connsiteY10" fmla="*/ 2621362 h 4762685"/>
              <a:gd name="connsiteX11" fmla="*/ 2848771 w 10966614"/>
              <a:gd name="connsiteY11" fmla="*/ 2047204 h 4762685"/>
              <a:gd name="connsiteX12" fmla="*/ 1817413 w 10966614"/>
              <a:gd name="connsiteY12" fmla="*/ 1387986 h 4762685"/>
              <a:gd name="connsiteX13" fmla="*/ 31143 w 10966614"/>
              <a:gd name="connsiteY13" fmla="*/ 1808324 h 4762685"/>
              <a:gd name="connsiteX0" fmla="*/ 31143 w 10966614"/>
              <a:gd name="connsiteY0" fmla="*/ 1808324 h 4762685"/>
              <a:gd name="connsiteX1" fmla="*/ 3322983 w 10966614"/>
              <a:gd name="connsiteY1" fmla="*/ 32087 h 4762685"/>
              <a:gd name="connsiteX2" fmla="*/ 5756694 w 10966614"/>
              <a:gd name="connsiteY2" fmla="*/ 960555 h 4762685"/>
              <a:gd name="connsiteX3" fmla="*/ 6980582 w 10966614"/>
              <a:gd name="connsiteY3" fmla="*/ 422656 h 4762685"/>
              <a:gd name="connsiteX4" fmla="*/ 8049729 w 10966614"/>
              <a:gd name="connsiteY4" fmla="*/ 552591 h 4762685"/>
              <a:gd name="connsiteX5" fmla="*/ 10919537 w 10966614"/>
              <a:gd name="connsiteY5" fmla="*/ 1808324 h 4762685"/>
              <a:gd name="connsiteX6" fmla="*/ 8493656 w 10966614"/>
              <a:gd name="connsiteY6" fmla="*/ 3601964 h 4762685"/>
              <a:gd name="connsiteX7" fmla="*/ 5483037 w 10966614"/>
              <a:gd name="connsiteY7" fmla="*/ 3058500 h 4762685"/>
              <a:gd name="connsiteX8" fmla="*/ 4241963 w 10966614"/>
              <a:gd name="connsiteY8" fmla="*/ 4741928 h 4762685"/>
              <a:gd name="connsiteX9" fmla="*/ 2699915 w 10966614"/>
              <a:gd name="connsiteY9" fmla="*/ 3961065 h 4762685"/>
              <a:gd name="connsiteX10" fmla="*/ 4273533 w 10966614"/>
              <a:gd name="connsiteY10" fmla="*/ 2802116 h 4762685"/>
              <a:gd name="connsiteX11" fmla="*/ 2848771 w 10966614"/>
              <a:gd name="connsiteY11" fmla="*/ 2047204 h 4762685"/>
              <a:gd name="connsiteX12" fmla="*/ 1817413 w 10966614"/>
              <a:gd name="connsiteY12" fmla="*/ 1387986 h 4762685"/>
              <a:gd name="connsiteX13" fmla="*/ 31143 w 10966614"/>
              <a:gd name="connsiteY13" fmla="*/ 1808324 h 4762685"/>
              <a:gd name="connsiteX0" fmla="*/ 47346 w 10982817"/>
              <a:gd name="connsiteY0" fmla="*/ 1808324 h 4762685"/>
              <a:gd name="connsiteX1" fmla="*/ 3339186 w 10982817"/>
              <a:gd name="connsiteY1" fmla="*/ 32087 h 4762685"/>
              <a:gd name="connsiteX2" fmla="*/ 5772897 w 10982817"/>
              <a:gd name="connsiteY2" fmla="*/ 960555 h 4762685"/>
              <a:gd name="connsiteX3" fmla="*/ 6996785 w 10982817"/>
              <a:gd name="connsiteY3" fmla="*/ 422656 h 4762685"/>
              <a:gd name="connsiteX4" fmla="*/ 8065932 w 10982817"/>
              <a:gd name="connsiteY4" fmla="*/ 552591 h 4762685"/>
              <a:gd name="connsiteX5" fmla="*/ 10935740 w 10982817"/>
              <a:gd name="connsiteY5" fmla="*/ 1808324 h 4762685"/>
              <a:gd name="connsiteX6" fmla="*/ 8509859 w 10982817"/>
              <a:gd name="connsiteY6" fmla="*/ 3601964 h 4762685"/>
              <a:gd name="connsiteX7" fmla="*/ 5499240 w 10982817"/>
              <a:gd name="connsiteY7" fmla="*/ 3058500 h 4762685"/>
              <a:gd name="connsiteX8" fmla="*/ 4258166 w 10982817"/>
              <a:gd name="connsiteY8" fmla="*/ 4741928 h 4762685"/>
              <a:gd name="connsiteX9" fmla="*/ 2716118 w 10982817"/>
              <a:gd name="connsiteY9" fmla="*/ 3961065 h 4762685"/>
              <a:gd name="connsiteX10" fmla="*/ 4289736 w 10982817"/>
              <a:gd name="connsiteY10" fmla="*/ 2802116 h 4762685"/>
              <a:gd name="connsiteX11" fmla="*/ 2864974 w 10982817"/>
              <a:gd name="connsiteY11" fmla="*/ 2047204 h 4762685"/>
              <a:gd name="connsiteX12" fmla="*/ 1589067 w 10982817"/>
              <a:gd name="connsiteY12" fmla="*/ 1260395 h 4762685"/>
              <a:gd name="connsiteX13" fmla="*/ 47346 w 10982817"/>
              <a:gd name="connsiteY13" fmla="*/ 1808324 h 4762685"/>
              <a:gd name="connsiteX0" fmla="*/ 124793 w 10159512"/>
              <a:gd name="connsiteY0" fmla="*/ 29880 h 5236122"/>
              <a:gd name="connsiteX1" fmla="*/ 2515881 w 10159512"/>
              <a:gd name="connsiteY1" fmla="*/ 505524 h 5236122"/>
              <a:gd name="connsiteX2" fmla="*/ 4949592 w 10159512"/>
              <a:gd name="connsiteY2" fmla="*/ 1433992 h 5236122"/>
              <a:gd name="connsiteX3" fmla="*/ 6173480 w 10159512"/>
              <a:gd name="connsiteY3" fmla="*/ 896093 h 5236122"/>
              <a:gd name="connsiteX4" fmla="*/ 7242627 w 10159512"/>
              <a:gd name="connsiteY4" fmla="*/ 1026028 h 5236122"/>
              <a:gd name="connsiteX5" fmla="*/ 10112435 w 10159512"/>
              <a:gd name="connsiteY5" fmla="*/ 2281761 h 5236122"/>
              <a:gd name="connsiteX6" fmla="*/ 7686554 w 10159512"/>
              <a:gd name="connsiteY6" fmla="*/ 4075401 h 5236122"/>
              <a:gd name="connsiteX7" fmla="*/ 4675935 w 10159512"/>
              <a:gd name="connsiteY7" fmla="*/ 3531937 h 5236122"/>
              <a:gd name="connsiteX8" fmla="*/ 3434861 w 10159512"/>
              <a:gd name="connsiteY8" fmla="*/ 5215365 h 5236122"/>
              <a:gd name="connsiteX9" fmla="*/ 1892813 w 10159512"/>
              <a:gd name="connsiteY9" fmla="*/ 4434502 h 5236122"/>
              <a:gd name="connsiteX10" fmla="*/ 3466431 w 10159512"/>
              <a:gd name="connsiteY10" fmla="*/ 3275553 h 5236122"/>
              <a:gd name="connsiteX11" fmla="*/ 2041669 w 10159512"/>
              <a:gd name="connsiteY11" fmla="*/ 2520641 h 5236122"/>
              <a:gd name="connsiteX12" fmla="*/ 765762 w 10159512"/>
              <a:gd name="connsiteY12" fmla="*/ 1733832 h 5236122"/>
              <a:gd name="connsiteX13" fmla="*/ 124793 w 10159512"/>
              <a:gd name="connsiteY13" fmla="*/ 29880 h 5236122"/>
              <a:gd name="connsiteX0" fmla="*/ 133347 w 10127122"/>
              <a:gd name="connsiteY0" fmla="*/ 22752 h 5556540"/>
              <a:gd name="connsiteX1" fmla="*/ 2483491 w 10127122"/>
              <a:gd name="connsiteY1" fmla="*/ 825942 h 5556540"/>
              <a:gd name="connsiteX2" fmla="*/ 4917202 w 10127122"/>
              <a:gd name="connsiteY2" fmla="*/ 1754410 h 5556540"/>
              <a:gd name="connsiteX3" fmla="*/ 6141090 w 10127122"/>
              <a:gd name="connsiteY3" fmla="*/ 1216511 h 5556540"/>
              <a:gd name="connsiteX4" fmla="*/ 7210237 w 10127122"/>
              <a:gd name="connsiteY4" fmla="*/ 1346446 h 5556540"/>
              <a:gd name="connsiteX5" fmla="*/ 10080045 w 10127122"/>
              <a:gd name="connsiteY5" fmla="*/ 2602179 h 5556540"/>
              <a:gd name="connsiteX6" fmla="*/ 7654164 w 10127122"/>
              <a:gd name="connsiteY6" fmla="*/ 4395819 h 5556540"/>
              <a:gd name="connsiteX7" fmla="*/ 4643545 w 10127122"/>
              <a:gd name="connsiteY7" fmla="*/ 3852355 h 5556540"/>
              <a:gd name="connsiteX8" fmla="*/ 3402471 w 10127122"/>
              <a:gd name="connsiteY8" fmla="*/ 5535783 h 5556540"/>
              <a:gd name="connsiteX9" fmla="*/ 1860423 w 10127122"/>
              <a:gd name="connsiteY9" fmla="*/ 4754920 h 5556540"/>
              <a:gd name="connsiteX10" fmla="*/ 3434041 w 10127122"/>
              <a:gd name="connsiteY10" fmla="*/ 3595971 h 5556540"/>
              <a:gd name="connsiteX11" fmla="*/ 2009279 w 10127122"/>
              <a:gd name="connsiteY11" fmla="*/ 2841059 h 5556540"/>
              <a:gd name="connsiteX12" fmla="*/ 733372 w 10127122"/>
              <a:gd name="connsiteY12" fmla="*/ 2054250 h 5556540"/>
              <a:gd name="connsiteX13" fmla="*/ 133347 w 10127122"/>
              <a:gd name="connsiteY13" fmla="*/ 22752 h 5556540"/>
              <a:gd name="connsiteX0" fmla="*/ 133347 w 10127122"/>
              <a:gd name="connsiteY0" fmla="*/ 1159 h 5534947"/>
              <a:gd name="connsiteX1" fmla="*/ 4917202 w 10127122"/>
              <a:gd name="connsiteY1" fmla="*/ 1732817 h 5534947"/>
              <a:gd name="connsiteX2" fmla="*/ 6141090 w 10127122"/>
              <a:gd name="connsiteY2" fmla="*/ 1194918 h 5534947"/>
              <a:gd name="connsiteX3" fmla="*/ 7210237 w 10127122"/>
              <a:gd name="connsiteY3" fmla="*/ 1324853 h 5534947"/>
              <a:gd name="connsiteX4" fmla="*/ 10080045 w 10127122"/>
              <a:gd name="connsiteY4" fmla="*/ 2580586 h 5534947"/>
              <a:gd name="connsiteX5" fmla="*/ 7654164 w 10127122"/>
              <a:gd name="connsiteY5" fmla="*/ 4374226 h 5534947"/>
              <a:gd name="connsiteX6" fmla="*/ 4643545 w 10127122"/>
              <a:gd name="connsiteY6" fmla="*/ 3830762 h 5534947"/>
              <a:gd name="connsiteX7" fmla="*/ 3402471 w 10127122"/>
              <a:gd name="connsiteY7" fmla="*/ 5514190 h 5534947"/>
              <a:gd name="connsiteX8" fmla="*/ 1860423 w 10127122"/>
              <a:gd name="connsiteY8" fmla="*/ 4733327 h 5534947"/>
              <a:gd name="connsiteX9" fmla="*/ 3434041 w 10127122"/>
              <a:gd name="connsiteY9" fmla="*/ 3574378 h 5534947"/>
              <a:gd name="connsiteX10" fmla="*/ 2009279 w 10127122"/>
              <a:gd name="connsiteY10" fmla="*/ 2819466 h 5534947"/>
              <a:gd name="connsiteX11" fmla="*/ 733372 w 10127122"/>
              <a:gd name="connsiteY11" fmla="*/ 2032657 h 5534947"/>
              <a:gd name="connsiteX12" fmla="*/ 133347 w 10127122"/>
              <a:gd name="connsiteY12" fmla="*/ 1159 h 5534947"/>
              <a:gd name="connsiteX0" fmla="*/ 47191 w 10040966"/>
              <a:gd name="connsiteY0" fmla="*/ 57878 h 5591666"/>
              <a:gd name="connsiteX1" fmla="*/ 1220898 w 10040966"/>
              <a:gd name="connsiteY1" fmla="*/ 662233 h 5591666"/>
              <a:gd name="connsiteX2" fmla="*/ 4831046 w 10040966"/>
              <a:gd name="connsiteY2" fmla="*/ 1789536 h 5591666"/>
              <a:gd name="connsiteX3" fmla="*/ 6054934 w 10040966"/>
              <a:gd name="connsiteY3" fmla="*/ 1251637 h 5591666"/>
              <a:gd name="connsiteX4" fmla="*/ 7124081 w 10040966"/>
              <a:gd name="connsiteY4" fmla="*/ 1381572 h 5591666"/>
              <a:gd name="connsiteX5" fmla="*/ 9993889 w 10040966"/>
              <a:gd name="connsiteY5" fmla="*/ 2637305 h 5591666"/>
              <a:gd name="connsiteX6" fmla="*/ 7568008 w 10040966"/>
              <a:gd name="connsiteY6" fmla="*/ 4430945 h 5591666"/>
              <a:gd name="connsiteX7" fmla="*/ 4557389 w 10040966"/>
              <a:gd name="connsiteY7" fmla="*/ 3887481 h 5591666"/>
              <a:gd name="connsiteX8" fmla="*/ 3316315 w 10040966"/>
              <a:gd name="connsiteY8" fmla="*/ 5570909 h 5591666"/>
              <a:gd name="connsiteX9" fmla="*/ 1774267 w 10040966"/>
              <a:gd name="connsiteY9" fmla="*/ 4790046 h 5591666"/>
              <a:gd name="connsiteX10" fmla="*/ 3347885 w 10040966"/>
              <a:gd name="connsiteY10" fmla="*/ 3631097 h 5591666"/>
              <a:gd name="connsiteX11" fmla="*/ 1923123 w 10040966"/>
              <a:gd name="connsiteY11" fmla="*/ 2876185 h 5591666"/>
              <a:gd name="connsiteX12" fmla="*/ 647216 w 10040966"/>
              <a:gd name="connsiteY12" fmla="*/ 2089376 h 5591666"/>
              <a:gd name="connsiteX13" fmla="*/ 47191 w 10040966"/>
              <a:gd name="connsiteY13" fmla="*/ 57878 h 5591666"/>
              <a:gd name="connsiteX0" fmla="*/ 178898 w 10172673"/>
              <a:gd name="connsiteY0" fmla="*/ 43148 h 5576936"/>
              <a:gd name="connsiteX1" fmla="*/ 1352605 w 10172673"/>
              <a:gd name="connsiteY1" fmla="*/ 647503 h 5576936"/>
              <a:gd name="connsiteX2" fmla="*/ 4962753 w 10172673"/>
              <a:gd name="connsiteY2" fmla="*/ 1774806 h 5576936"/>
              <a:gd name="connsiteX3" fmla="*/ 6186641 w 10172673"/>
              <a:gd name="connsiteY3" fmla="*/ 1236907 h 5576936"/>
              <a:gd name="connsiteX4" fmla="*/ 7255788 w 10172673"/>
              <a:gd name="connsiteY4" fmla="*/ 1366842 h 5576936"/>
              <a:gd name="connsiteX5" fmla="*/ 10125596 w 10172673"/>
              <a:gd name="connsiteY5" fmla="*/ 2622575 h 5576936"/>
              <a:gd name="connsiteX6" fmla="*/ 7699715 w 10172673"/>
              <a:gd name="connsiteY6" fmla="*/ 4416215 h 5576936"/>
              <a:gd name="connsiteX7" fmla="*/ 4689096 w 10172673"/>
              <a:gd name="connsiteY7" fmla="*/ 3872751 h 5576936"/>
              <a:gd name="connsiteX8" fmla="*/ 3448022 w 10172673"/>
              <a:gd name="connsiteY8" fmla="*/ 5556179 h 5576936"/>
              <a:gd name="connsiteX9" fmla="*/ 1905974 w 10172673"/>
              <a:gd name="connsiteY9" fmla="*/ 4775316 h 5576936"/>
              <a:gd name="connsiteX10" fmla="*/ 3479592 w 10172673"/>
              <a:gd name="connsiteY10" fmla="*/ 3616367 h 5576936"/>
              <a:gd name="connsiteX11" fmla="*/ 2054830 w 10172673"/>
              <a:gd name="connsiteY11" fmla="*/ 2861455 h 5576936"/>
              <a:gd name="connsiteX12" fmla="*/ 465025 w 10172673"/>
              <a:gd name="connsiteY12" fmla="*/ 1815339 h 5576936"/>
              <a:gd name="connsiteX13" fmla="*/ 178898 w 10172673"/>
              <a:gd name="connsiteY13" fmla="*/ 43148 h 5576936"/>
              <a:gd name="connsiteX0" fmla="*/ 178898 w 10172673"/>
              <a:gd name="connsiteY0" fmla="*/ 43148 h 5576936"/>
              <a:gd name="connsiteX1" fmla="*/ 1352605 w 10172673"/>
              <a:gd name="connsiteY1" fmla="*/ 647503 h 5576936"/>
              <a:gd name="connsiteX2" fmla="*/ 4962753 w 10172673"/>
              <a:gd name="connsiteY2" fmla="*/ 1774806 h 5576936"/>
              <a:gd name="connsiteX3" fmla="*/ 6186641 w 10172673"/>
              <a:gd name="connsiteY3" fmla="*/ 1236907 h 5576936"/>
              <a:gd name="connsiteX4" fmla="*/ 7255788 w 10172673"/>
              <a:gd name="connsiteY4" fmla="*/ 1366842 h 5576936"/>
              <a:gd name="connsiteX5" fmla="*/ 10125596 w 10172673"/>
              <a:gd name="connsiteY5" fmla="*/ 2622575 h 5576936"/>
              <a:gd name="connsiteX6" fmla="*/ 7699715 w 10172673"/>
              <a:gd name="connsiteY6" fmla="*/ 4416215 h 5576936"/>
              <a:gd name="connsiteX7" fmla="*/ 4689096 w 10172673"/>
              <a:gd name="connsiteY7" fmla="*/ 3872751 h 5576936"/>
              <a:gd name="connsiteX8" fmla="*/ 3448022 w 10172673"/>
              <a:gd name="connsiteY8" fmla="*/ 5556179 h 5576936"/>
              <a:gd name="connsiteX9" fmla="*/ 1905974 w 10172673"/>
              <a:gd name="connsiteY9" fmla="*/ 4775316 h 5576936"/>
              <a:gd name="connsiteX10" fmla="*/ 3479592 w 10172673"/>
              <a:gd name="connsiteY10" fmla="*/ 3616367 h 5576936"/>
              <a:gd name="connsiteX11" fmla="*/ 2054830 w 10172673"/>
              <a:gd name="connsiteY11" fmla="*/ 2861455 h 5576936"/>
              <a:gd name="connsiteX12" fmla="*/ 465025 w 10172673"/>
              <a:gd name="connsiteY12" fmla="*/ 1815339 h 5576936"/>
              <a:gd name="connsiteX13" fmla="*/ 178898 w 10172673"/>
              <a:gd name="connsiteY13" fmla="*/ 43148 h 5576936"/>
              <a:gd name="connsiteX0" fmla="*/ 113147 w 10106922"/>
              <a:gd name="connsiteY0" fmla="*/ 43148 h 5576936"/>
              <a:gd name="connsiteX1" fmla="*/ 1286854 w 10106922"/>
              <a:gd name="connsiteY1" fmla="*/ 647503 h 5576936"/>
              <a:gd name="connsiteX2" fmla="*/ 4897002 w 10106922"/>
              <a:gd name="connsiteY2" fmla="*/ 1774806 h 5576936"/>
              <a:gd name="connsiteX3" fmla="*/ 6120890 w 10106922"/>
              <a:gd name="connsiteY3" fmla="*/ 1236907 h 5576936"/>
              <a:gd name="connsiteX4" fmla="*/ 7190037 w 10106922"/>
              <a:gd name="connsiteY4" fmla="*/ 1366842 h 5576936"/>
              <a:gd name="connsiteX5" fmla="*/ 10059845 w 10106922"/>
              <a:gd name="connsiteY5" fmla="*/ 2622575 h 5576936"/>
              <a:gd name="connsiteX6" fmla="*/ 7633964 w 10106922"/>
              <a:gd name="connsiteY6" fmla="*/ 4416215 h 5576936"/>
              <a:gd name="connsiteX7" fmla="*/ 4623345 w 10106922"/>
              <a:gd name="connsiteY7" fmla="*/ 3872751 h 5576936"/>
              <a:gd name="connsiteX8" fmla="*/ 3382271 w 10106922"/>
              <a:gd name="connsiteY8" fmla="*/ 5556179 h 5576936"/>
              <a:gd name="connsiteX9" fmla="*/ 1840223 w 10106922"/>
              <a:gd name="connsiteY9" fmla="*/ 4775316 h 5576936"/>
              <a:gd name="connsiteX10" fmla="*/ 3413841 w 10106922"/>
              <a:gd name="connsiteY10" fmla="*/ 3616367 h 5576936"/>
              <a:gd name="connsiteX11" fmla="*/ 1989079 w 10106922"/>
              <a:gd name="connsiteY11" fmla="*/ 2861455 h 5576936"/>
              <a:gd name="connsiteX12" fmla="*/ 399274 w 10106922"/>
              <a:gd name="connsiteY12" fmla="*/ 1815339 h 5576936"/>
              <a:gd name="connsiteX13" fmla="*/ 113147 w 10106922"/>
              <a:gd name="connsiteY13" fmla="*/ 43148 h 5576936"/>
              <a:gd name="connsiteX0" fmla="*/ 176411 w 10170186"/>
              <a:gd name="connsiteY0" fmla="*/ 42399 h 5576187"/>
              <a:gd name="connsiteX1" fmla="*/ 1350118 w 10170186"/>
              <a:gd name="connsiteY1" fmla="*/ 646754 h 5576187"/>
              <a:gd name="connsiteX2" fmla="*/ 4960266 w 10170186"/>
              <a:gd name="connsiteY2" fmla="*/ 1774057 h 5576187"/>
              <a:gd name="connsiteX3" fmla="*/ 6184154 w 10170186"/>
              <a:gd name="connsiteY3" fmla="*/ 1236158 h 5576187"/>
              <a:gd name="connsiteX4" fmla="*/ 7253301 w 10170186"/>
              <a:gd name="connsiteY4" fmla="*/ 1366093 h 5576187"/>
              <a:gd name="connsiteX5" fmla="*/ 10123109 w 10170186"/>
              <a:gd name="connsiteY5" fmla="*/ 2621826 h 5576187"/>
              <a:gd name="connsiteX6" fmla="*/ 7697228 w 10170186"/>
              <a:gd name="connsiteY6" fmla="*/ 4415466 h 5576187"/>
              <a:gd name="connsiteX7" fmla="*/ 4686609 w 10170186"/>
              <a:gd name="connsiteY7" fmla="*/ 3872002 h 5576187"/>
              <a:gd name="connsiteX8" fmla="*/ 3445535 w 10170186"/>
              <a:gd name="connsiteY8" fmla="*/ 5555430 h 5576187"/>
              <a:gd name="connsiteX9" fmla="*/ 1903487 w 10170186"/>
              <a:gd name="connsiteY9" fmla="*/ 4774567 h 5576187"/>
              <a:gd name="connsiteX10" fmla="*/ 3477105 w 10170186"/>
              <a:gd name="connsiteY10" fmla="*/ 3615618 h 5576187"/>
              <a:gd name="connsiteX11" fmla="*/ 2052343 w 10170186"/>
              <a:gd name="connsiteY11" fmla="*/ 2860706 h 5576187"/>
              <a:gd name="connsiteX12" fmla="*/ 339708 w 10170186"/>
              <a:gd name="connsiteY12" fmla="*/ 1800942 h 5576187"/>
              <a:gd name="connsiteX13" fmla="*/ 176411 w 10170186"/>
              <a:gd name="connsiteY13" fmla="*/ 42399 h 5576187"/>
              <a:gd name="connsiteX0" fmla="*/ 176411 w 10170186"/>
              <a:gd name="connsiteY0" fmla="*/ 42399 h 5576187"/>
              <a:gd name="connsiteX1" fmla="*/ 1350118 w 10170186"/>
              <a:gd name="connsiteY1" fmla="*/ 646754 h 5576187"/>
              <a:gd name="connsiteX2" fmla="*/ 4564481 w 10170186"/>
              <a:gd name="connsiteY2" fmla="*/ 1760409 h 5576187"/>
              <a:gd name="connsiteX3" fmla="*/ 6184154 w 10170186"/>
              <a:gd name="connsiteY3" fmla="*/ 1236158 h 5576187"/>
              <a:gd name="connsiteX4" fmla="*/ 7253301 w 10170186"/>
              <a:gd name="connsiteY4" fmla="*/ 1366093 h 5576187"/>
              <a:gd name="connsiteX5" fmla="*/ 10123109 w 10170186"/>
              <a:gd name="connsiteY5" fmla="*/ 2621826 h 5576187"/>
              <a:gd name="connsiteX6" fmla="*/ 7697228 w 10170186"/>
              <a:gd name="connsiteY6" fmla="*/ 4415466 h 5576187"/>
              <a:gd name="connsiteX7" fmla="*/ 4686609 w 10170186"/>
              <a:gd name="connsiteY7" fmla="*/ 3872002 h 5576187"/>
              <a:gd name="connsiteX8" fmla="*/ 3445535 w 10170186"/>
              <a:gd name="connsiteY8" fmla="*/ 5555430 h 5576187"/>
              <a:gd name="connsiteX9" fmla="*/ 1903487 w 10170186"/>
              <a:gd name="connsiteY9" fmla="*/ 4774567 h 5576187"/>
              <a:gd name="connsiteX10" fmla="*/ 3477105 w 10170186"/>
              <a:gd name="connsiteY10" fmla="*/ 3615618 h 5576187"/>
              <a:gd name="connsiteX11" fmla="*/ 2052343 w 10170186"/>
              <a:gd name="connsiteY11" fmla="*/ 2860706 h 5576187"/>
              <a:gd name="connsiteX12" fmla="*/ 339708 w 10170186"/>
              <a:gd name="connsiteY12" fmla="*/ 1800942 h 5576187"/>
              <a:gd name="connsiteX13" fmla="*/ 176411 w 10170186"/>
              <a:gd name="connsiteY13" fmla="*/ 42399 h 5576187"/>
              <a:gd name="connsiteX0" fmla="*/ 176411 w 10170186"/>
              <a:gd name="connsiteY0" fmla="*/ 42399 h 5576187"/>
              <a:gd name="connsiteX1" fmla="*/ 1350118 w 10170186"/>
              <a:gd name="connsiteY1" fmla="*/ 646754 h 5576187"/>
              <a:gd name="connsiteX2" fmla="*/ 2332757 w 10170186"/>
              <a:gd name="connsiteY2" fmla="*/ 919709 h 5576187"/>
              <a:gd name="connsiteX3" fmla="*/ 4564481 w 10170186"/>
              <a:gd name="connsiteY3" fmla="*/ 1760409 h 5576187"/>
              <a:gd name="connsiteX4" fmla="*/ 6184154 w 10170186"/>
              <a:gd name="connsiteY4" fmla="*/ 1236158 h 5576187"/>
              <a:gd name="connsiteX5" fmla="*/ 7253301 w 10170186"/>
              <a:gd name="connsiteY5" fmla="*/ 1366093 h 5576187"/>
              <a:gd name="connsiteX6" fmla="*/ 10123109 w 10170186"/>
              <a:gd name="connsiteY6" fmla="*/ 2621826 h 5576187"/>
              <a:gd name="connsiteX7" fmla="*/ 7697228 w 10170186"/>
              <a:gd name="connsiteY7" fmla="*/ 4415466 h 5576187"/>
              <a:gd name="connsiteX8" fmla="*/ 4686609 w 10170186"/>
              <a:gd name="connsiteY8" fmla="*/ 3872002 h 5576187"/>
              <a:gd name="connsiteX9" fmla="*/ 3445535 w 10170186"/>
              <a:gd name="connsiteY9" fmla="*/ 5555430 h 5576187"/>
              <a:gd name="connsiteX10" fmla="*/ 1903487 w 10170186"/>
              <a:gd name="connsiteY10" fmla="*/ 4774567 h 5576187"/>
              <a:gd name="connsiteX11" fmla="*/ 3477105 w 10170186"/>
              <a:gd name="connsiteY11" fmla="*/ 3615618 h 5576187"/>
              <a:gd name="connsiteX12" fmla="*/ 2052343 w 10170186"/>
              <a:gd name="connsiteY12" fmla="*/ 2860706 h 5576187"/>
              <a:gd name="connsiteX13" fmla="*/ 339708 w 10170186"/>
              <a:gd name="connsiteY13" fmla="*/ 1800942 h 5576187"/>
              <a:gd name="connsiteX14" fmla="*/ 176411 w 10170186"/>
              <a:gd name="connsiteY14" fmla="*/ 42399 h 5576187"/>
              <a:gd name="connsiteX0" fmla="*/ 176411 w 10202988"/>
              <a:gd name="connsiteY0" fmla="*/ 42399 h 5576187"/>
              <a:gd name="connsiteX1" fmla="*/ 1350118 w 10202988"/>
              <a:gd name="connsiteY1" fmla="*/ 646754 h 5576187"/>
              <a:gd name="connsiteX2" fmla="*/ 2332757 w 10202988"/>
              <a:gd name="connsiteY2" fmla="*/ 919709 h 5576187"/>
              <a:gd name="connsiteX3" fmla="*/ 4564481 w 10202988"/>
              <a:gd name="connsiteY3" fmla="*/ 1760409 h 5576187"/>
              <a:gd name="connsiteX4" fmla="*/ 6184154 w 10202988"/>
              <a:gd name="connsiteY4" fmla="*/ 1236158 h 5576187"/>
              <a:gd name="connsiteX5" fmla="*/ 7253301 w 10202988"/>
              <a:gd name="connsiteY5" fmla="*/ 1366093 h 5576187"/>
              <a:gd name="connsiteX6" fmla="*/ 10123109 w 10202988"/>
              <a:gd name="connsiteY6" fmla="*/ 2621826 h 5576187"/>
              <a:gd name="connsiteX7" fmla="*/ 9497831 w 10202988"/>
              <a:gd name="connsiteY7" fmla="*/ 4249763 h 5576187"/>
              <a:gd name="connsiteX8" fmla="*/ 7697228 w 10202988"/>
              <a:gd name="connsiteY8" fmla="*/ 4415466 h 5576187"/>
              <a:gd name="connsiteX9" fmla="*/ 4686609 w 10202988"/>
              <a:gd name="connsiteY9" fmla="*/ 3872002 h 5576187"/>
              <a:gd name="connsiteX10" fmla="*/ 3445535 w 10202988"/>
              <a:gd name="connsiteY10" fmla="*/ 5555430 h 5576187"/>
              <a:gd name="connsiteX11" fmla="*/ 1903487 w 10202988"/>
              <a:gd name="connsiteY11" fmla="*/ 4774567 h 5576187"/>
              <a:gd name="connsiteX12" fmla="*/ 3477105 w 10202988"/>
              <a:gd name="connsiteY12" fmla="*/ 3615618 h 5576187"/>
              <a:gd name="connsiteX13" fmla="*/ 2052343 w 10202988"/>
              <a:gd name="connsiteY13" fmla="*/ 2860706 h 5576187"/>
              <a:gd name="connsiteX14" fmla="*/ 339708 w 10202988"/>
              <a:gd name="connsiteY14" fmla="*/ 1800942 h 5576187"/>
              <a:gd name="connsiteX15" fmla="*/ 176411 w 10202988"/>
              <a:gd name="connsiteY15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7253301 w 10026785"/>
              <a:gd name="connsiteY5" fmla="*/ 1366093 h 5576187"/>
              <a:gd name="connsiteX6" fmla="*/ 9918392 w 10026785"/>
              <a:gd name="connsiteY6" fmla="*/ 3413396 h 5576187"/>
              <a:gd name="connsiteX7" fmla="*/ 9497831 w 10026785"/>
              <a:gd name="connsiteY7" fmla="*/ 4249763 h 5576187"/>
              <a:gd name="connsiteX8" fmla="*/ 7697228 w 10026785"/>
              <a:gd name="connsiteY8" fmla="*/ 4415466 h 5576187"/>
              <a:gd name="connsiteX9" fmla="*/ 4686609 w 10026785"/>
              <a:gd name="connsiteY9" fmla="*/ 3872002 h 5576187"/>
              <a:gd name="connsiteX10" fmla="*/ 3445535 w 10026785"/>
              <a:gd name="connsiteY10" fmla="*/ 5555430 h 5576187"/>
              <a:gd name="connsiteX11" fmla="*/ 1903487 w 10026785"/>
              <a:gd name="connsiteY11" fmla="*/ 4774567 h 5576187"/>
              <a:gd name="connsiteX12" fmla="*/ 3477105 w 10026785"/>
              <a:gd name="connsiteY12" fmla="*/ 3615618 h 5576187"/>
              <a:gd name="connsiteX13" fmla="*/ 2052343 w 10026785"/>
              <a:gd name="connsiteY13" fmla="*/ 2860706 h 5576187"/>
              <a:gd name="connsiteX14" fmla="*/ 339708 w 10026785"/>
              <a:gd name="connsiteY14" fmla="*/ 1800942 h 5576187"/>
              <a:gd name="connsiteX15" fmla="*/ 176411 w 10026785"/>
              <a:gd name="connsiteY15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7253301 w 10026785"/>
              <a:gd name="connsiteY5" fmla="*/ 1366093 h 5576187"/>
              <a:gd name="connsiteX6" fmla="*/ 7300543 w 10026785"/>
              <a:gd name="connsiteY6" fmla="*/ 2612032 h 5576187"/>
              <a:gd name="connsiteX7" fmla="*/ 9918392 w 10026785"/>
              <a:gd name="connsiteY7" fmla="*/ 3413396 h 5576187"/>
              <a:gd name="connsiteX8" fmla="*/ 9497831 w 10026785"/>
              <a:gd name="connsiteY8" fmla="*/ 4249763 h 5576187"/>
              <a:gd name="connsiteX9" fmla="*/ 7697228 w 10026785"/>
              <a:gd name="connsiteY9" fmla="*/ 4415466 h 5576187"/>
              <a:gd name="connsiteX10" fmla="*/ 4686609 w 10026785"/>
              <a:gd name="connsiteY10" fmla="*/ 3872002 h 5576187"/>
              <a:gd name="connsiteX11" fmla="*/ 3445535 w 10026785"/>
              <a:gd name="connsiteY11" fmla="*/ 5555430 h 5576187"/>
              <a:gd name="connsiteX12" fmla="*/ 1903487 w 10026785"/>
              <a:gd name="connsiteY12" fmla="*/ 4774567 h 5576187"/>
              <a:gd name="connsiteX13" fmla="*/ 3477105 w 10026785"/>
              <a:gd name="connsiteY13" fmla="*/ 3615618 h 5576187"/>
              <a:gd name="connsiteX14" fmla="*/ 2052343 w 10026785"/>
              <a:gd name="connsiteY14" fmla="*/ 2860706 h 5576187"/>
              <a:gd name="connsiteX15" fmla="*/ 339708 w 10026785"/>
              <a:gd name="connsiteY15" fmla="*/ 1800942 h 5576187"/>
              <a:gd name="connsiteX16" fmla="*/ 176411 w 10026785"/>
              <a:gd name="connsiteY16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7253301 w 10026785"/>
              <a:gd name="connsiteY5" fmla="*/ 1366093 h 5576187"/>
              <a:gd name="connsiteX6" fmla="*/ 6058597 w 10026785"/>
              <a:gd name="connsiteY6" fmla="*/ 2298133 h 5576187"/>
              <a:gd name="connsiteX7" fmla="*/ 7300543 w 10026785"/>
              <a:gd name="connsiteY7" fmla="*/ 2612032 h 5576187"/>
              <a:gd name="connsiteX8" fmla="*/ 9918392 w 10026785"/>
              <a:gd name="connsiteY8" fmla="*/ 3413396 h 5576187"/>
              <a:gd name="connsiteX9" fmla="*/ 9497831 w 10026785"/>
              <a:gd name="connsiteY9" fmla="*/ 4249763 h 5576187"/>
              <a:gd name="connsiteX10" fmla="*/ 7697228 w 10026785"/>
              <a:gd name="connsiteY10" fmla="*/ 4415466 h 5576187"/>
              <a:gd name="connsiteX11" fmla="*/ 4686609 w 10026785"/>
              <a:gd name="connsiteY11" fmla="*/ 3872002 h 5576187"/>
              <a:gd name="connsiteX12" fmla="*/ 3445535 w 10026785"/>
              <a:gd name="connsiteY12" fmla="*/ 5555430 h 5576187"/>
              <a:gd name="connsiteX13" fmla="*/ 1903487 w 10026785"/>
              <a:gd name="connsiteY13" fmla="*/ 4774567 h 5576187"/>
              <a:gd name="connsiteX14" fmla="*/ 3477105 w 10026785"/>
              <a:gd name="connsiteY14" fmla="*/ 3615618 h 5576187"/>
              <a:gd name="connsiteX15" fmla="*/ 2052343 w 10026785"/>
              <a:gd name="connsiteY15" fmla="*/ 2860706 h 5576187"/>
              <a:gd name="connsiteX16" fmla="*/ 339708 w 10026785"/>
              <a:gd name="connsiteY16" fmla="*/ 1800942 h 5576187"/>
              <a:gd name="connsiteX17" fmla="*/ 176411 w 10026785"/>
              <a:gd name="connsiteY17" fmla="*/ 42399 h 5576187"/>
              <a:gd name="connsiteX0" fmla="*/ 176411 w 10026785"/>
              <a:gd name="connsiteY0" fmla="*/ 42399 h 5576187"/>
              <a:gd name="connsiteX1" fmla="*/ 1350118 w 10026785"/>
              <a:gd name="connsiteY1" fmla="*/ 646754 h 5576187"/>
              <a:gd name="connsiteX2" fmla="*/ 2332757 w 10026785"/>
              <a:gd name="connsiteY2" fmla="*/ 919709 h 5576187"/>
              <a:gd name="connsiteX3" fmla="*/ 4564481 w 10026785"/>
              <a:gd name="connsiteY3" fmla="*/ 1760409 h 5576187"/>
              <a:gd name="connsiteX4" fmla="*/ 6184154 w 10026785"/>
              <a:gd name="connsiteY4" fmla="*/ 1236158 h 5576187"/>
              <a:gd name="connsiteX5" fmla="*/ 6761981 w 10026785"/>
              <a:gd name="connsiteY5" fmla="*/ 1447979 h 5576187"/>
              <a:gd name="connsiteX6" fmla="*/ 6058597 w 10026785"/>
              <a:gd name="connsiteY6" fmla="*/ 2298133 h 5576187"/>
              <a:gd name="connsiteX7" fmla="*/ 7300543 w 10026785"/>
              <a:gd name="connsiteY7" fmla="*/ 2612032 h 5576187"/>
              <a:gd name="connsiteX8" fmla="*/ 9918392 w 10026785"/>
              <a:gd name="connsiteY8" fmla="*/ 3413396 h 5576187"/>
              <a:gd name="connsiteX9" fmla="*/ 9497831 w 10026785"/>
              <a:gd name="connsiteY9" fmla="*/ 4249763 h 5576187"/>
              <a:gd name="connsiteX10" fmla="*/ 7697228 w 10026785"/>
              <a:gd name="connsiteY10" fmla="*/ 4415466 h 5576187"/>
              <a:gd name="connsiteX11" fmla="*/ 4686609 w 10026785"/>
              <a:gd name="connsiteY11" fmla="*/ 3872002 h 5576187"/>
              <a:gd name="connsiteX12" fmla="*/ 3445535 w 10026785"/>
              <a:gd name="connsiteY12" fmla="*/ 5555430 h 5576187"/>
              <a:gd name="connsiteX13" fmla="*/ 1903487 w 10026785"/>
              <a:gd name="connsiteY13" fmla="*/ 4774567 h 5576187"/>
              <a:gd name="connsiteX14" fmla="*/ 3477105 w 10026785"/>
              <a:gd name="connsiteY14" fmla="*/ 3615618 h 5576187"/>
              <a:gd name="connsiteX15" fmla="*/ 2052343 w 10026785"/>
              <a:gd name="connsiteY15" fmla="*/ 2860706 h 5576187"/>
              <a:gd name="connsiteX16" fmla="*/ 339708 w 10026785"/>
              <a:gd name="connsiteY16" fmla="*/ 1800942 h 5576187"/>
              <a:gd name="connsiteX17" fmla="*/ 176411 w 10026785"/>
              <a:gd name="connsiteY17" fmla="*/ 42399 h 5576187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4393311 w 10026785"/>
              <a:gd name="connsiteY11" fmla="*/ 4070409 h 5569006"/>
              <a:gd name="connsiteX12" fmla="*/ 3445535 w 10026785"/>
              <a:gd name="connsiteY12" fmla="*/ 5555430 h 5569006"/>
              <a:gd name="connsiteX13" fmla="*/ 1903487 w 10026785"/>
              <a:gd name="connsiteY13" fmla="*/ 4774567 h 5569006"/>
              <a:gd name="connsiteX14" fmla="*/ 3477105 w 10026785"/>
              <a:gd name="connsiteY14" fmla="*/ 3615618 h 5569006"/>
              <a:gd name="connsiteX15" fmla="*/ 2052343 w 10026785"/>
              <a:gd name="connsiteY15" fmla="*/ 2860706 h 5569006"/>
              <a:gd name="connsiteX16" fmla="*/ 339708 w 10026785"/>
              <a:gd name="connsiteY16" fmla="*/ 1800942 h 5569006"/>
              <a:gd name="connsiteX17" fmla="*/ 176411 w 10026785"/>
              <a:gd name="connsiteY17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4919524 w 10026785"/>
              <a:gd name="connsiteY11" fmla="*/ 3889256 h 5569006"/>
              <a:gd name="connsiteX12" fmla="*/ 4393311 w 10026785"/>
              <a:gd name="connsiteY12" fmla="*/ 4070409 h 5569006"/>
              <a:gd name="connsiteX13" fmla="*/ 3445535 w 10026785"/>
              <a:gd name="connsiteY13" fmla="*/ 5555430 h 5569006"/>
              <a:gd name="connsiteX14" fmla="*/ 1903487 w 10026785"/>
              <a:gd name="connsiteY14" fmla="*/ 4774567 h 5569006"/>
              <a:gd name="connsiteX15" fmla="*/ 3477105 w 10026785"/>
              <a:gd name="connsiteY15" fmla="*/ 3615618 h 5569006"/>
              <a:gd name="connsiteX16" fmla="*/ 2052343 w 10026785"/>
              <a:gd name="connsiteY16" fmla="*/ 2860706 h 5569006"/>
              <a:gd name="connsiteX17" fmla="*/ 339708 w 10026785"/>
              <a:gd name="connsiteY17" fmla="*/ 1800942 h 5569006"/>
              <a:gd name="connsiteX18" fmla="*/ 176411 w 10026785"/>
              <a:gd name="connsiteY18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6549916 w 10026785"/>
              <a:gd name="connsiteY11" fmla="*/ 4329203 h 5569006"/>
              <a:gd name="connsiteX12" fmla="*/ 4919524 w 10026785"/>
              <a:gd name="connsiteY12" fmla="*/ 3889256 h 5569006"/>
              <a:gd name="connsiteX13" fmla="*/ 4393311 w 10026785"/>
              <a:gd name="connsiteY13" fmla="*/ 4070409 h 5569006"/>
              <a:gd name="connsiteX14" fmla="*/ 3445535 w 10026785"/>
              <a:gd name="connsiteY14" fmla="*/ 5555430 h 5569006"/>
              <a:gd name="connsiteX15" fmla="*/ 1903487 w 10026785"/>
              <a:gd name="connsiteY15" fmla="*/ 4774567 h 5569006"/>
              <a:gd name="connsiteX16" fmla="*/ 3477105 w 10026785"/>
              <a:gd name="connsiteY16" fmla="*/ 3615618 h 5569006"/>
              <a:gd name="connsiteX17" fmla="*/ 2052343 w 10026785"/>
              <a:gd name="connsiteY17" fmla="*/ 2860706 h 5569006"/>
              <a:gd name="connsiteX18" fmla="*/ 339708 w 10026785"/>
              <a:gd name="connsiteY18" fmla="*/ 1800942 h 5569006"/>
              <a:gd name="connsiteX19" fmla="*/ 176411 w 10026785"/>
              <a:gd name="connsiteY19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058597 w 10026785"/>
              <a:gd name="connsiteY6" fmla="*/ 2298133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6549916 w 10026785"/>
              <a:gd name="connsiteY11" fmla="*/ 4329203 h 5569006"/>
              <a:gd name="connsiteX12" fmla="*/ 5178317 w 10026785"/>
              <a:gd name="connsiteY12" fmla="*/ 3966894 h 5569006"/>
              <a:gd name="connsiteX13" fmla="*/ 4393311 w 10026785"/>
              <a:gd name="connsiteY13" fmla="*/ 4070409 h 5569006"/>
              <a:gd name="connsiteX14" fmla="*/ 3445535 w 10026785"/>
              <a:gd name="connsiteY14" fmla="*/ 5555430 h 5569006"/>
              <a:gd name="connsiteX15" fmla="*/ 1903487 w 10026785"/>
              <a:gd name="connsiteY15" fmla="*/ 4774567 h 5569006"/>
              <a:gd name="connsiteX16" fmla="*/ 3477105 w 10026785"/>
              <a:gd name="connsiteY16" fmla="*/ 3615618 h 5569006"/>
              <a:gd name="connsiteX17" fmla="*/ 2052343 w 10026785"/>
              <a:gd name="connsiteY17" fmla="*/ 2860706 h 5569006"/>
              <a:gd name="connsiteX18" fmla="*/ 339708 w 10026785"/>
              <a:gd name="connsiteY18" fmla="*/ 1800942 h 5569006"/>
              <a:gd name="connsiteX19" fmla="*/ 176411 w 10026785"/>
              <a:gd name="connsiteY19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118982 w 10026785"/>
              <a:gd name="connsiteY6" fmla="*/ 2194616 h 5569006"/>
              <a:gd name="connsiteX7" fmla="*/ 7300543 w 10026785"/>
              <a:gd name="connsiteY7" fmla="*/ 2612032 h 5569006"/>
              <a:gd name="connsiteX8" fmla="*/ 9918392 w 10026785"/>
              <a:gd name="connsiteY8" fmla="*/ 3413396 h 5569006"/>
              <a:gd name="connsiteX9" fmla="*/ 9497831 w 10026785"/>
              <a:gd name="connsiteY9" fmla="*/ 4249763 h 5569006"/>
              <a:gd name="connsiteX10" fmla="*/ 7697228 w 10026785"/>
              <a:gd name="connsiteY10" fmla="*/ 4415466 h 5569006"/>
              <a:gd name="connsiteX11" fmla="*/ 6549916 w 10026785"/>
              <a:gd name="connsiteY11" fmla="*/ 4329203 h 5569006"/>
              <a:gd name="connsiteX12" fmla="*/ 5178317 w 10026785"/>
              <a:gd name="connsiteY12" fmla="*/ 3966894 h 5569006"/>
              <a:gd name="connsiteX13" fmla="*/ 4393311 w 10026785"/>
              <a:gd name="connsiteY13" fmla="*/ 4070409 h 5569006"/>
              <a:gd name="connsiteX14" fmla="*/ 3445535 w 10026785"/>
              <a:gd name="connsiteY14" fmla="*/ 5555430 h 5569006"/>
              <a:gd name="connsiteX15" fmla="*/ 1903487 w 10026785"/>
              <a:gd name="connsiteY15" fmla="*/ 4774567 h 5569006"/>
              <a:gd name="connsiteX16" fmla="*/ 3477105 w 10026785"/>
              <a:gd name="connsiteY16" fmla="*/ 3615618 h 5569006"/>
              <a:gd name="connsiteX17" fmla="*/ 2052343 w 10026785"/>
              <a:gd name="connsiteY17" fmla="*/ 2860706 h 5569006"/>
              <a:gd name="connsiteX18" fmla="*/ 339708 w 10026785"/>
              <a:gd name="connsiteY18" fmla="*/ 1800942 h 5569006"/>
              <a:gd name="connsiteX19" fmla="*/ 176411 w 10026785"/>
              <a:gd name="connsiteY19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687939 w 10026785"/>
              <a:gd name="connsiteY6" fmla="*/ 1965565 h 5569006"/>
              <a:gd name="connsiteX7" fmla="*/ 6118982 w 10026785"/>
              <a:gd name="connsiteY7" fmla="*/ 2194616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687939 w 10026785"/>
              <a:gd name="connsiteY6" fmla="*/ 1965565 h 5569006"/>
              <a:gd name="connsiteX7" fmla="*/ 6118982 w 10026785"/>
              <a:gd name="connsiteY7" fmla="*/ 2194616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549916 w 10026785"/>
              <a:gd name="connsiteY6" fmla="*/ 1775784 h 5569006"/>
              <a:gd name="connsiteX7" fmla="*/ 6118982 w 10026785"/>
              <a:gd name="connsiteY7" fmla="*/ 2194616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761981 w 10026785"/>
              <a:gd name="connsiteY5" fmla="*/ 1447979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6184154 w 10026785"/>
              <a:gd name="connsiteY4" fmla="*/ 1236158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918392 w 10026785"/>
              <a:gd name="connsiteY9" fmla="*/ 3413396 h 5569006"/>
              <a:gd name="connsiteX10" fmla="*/ 9497831 w 10026785"/>
              <a:gd name="connsiteY10" fmla="*/ 4249763 h 5569006"/>
              <a:gd name="connsiteX11" fmla="*/ 7697228 w 10026785"/>
              <a:gd name="connsiteY11" fmla="*/ 4415466 h 5569006"/>
              <a:gd name="connsiteX12" fmla="*/ 6549916 w 10026785"/>
              <a:gd name="connsiteY12" fmla="*/ 4329203 h 5569006"/>
              <a:gd name="connsiteX13" fmla="*/ 5178317 w 10026785"/>
              <a:gd name="connsiteY13" fmla="*/ 3966894 h 5569006"/>
              <a:gd name="connsiteX14" fmla="*/ 4393311 w 10026785"/>
              <a:gd name="connsiteY14" fmla="*/ 4070409 h 5569006"/>
              <a:gd name="connsiteX15" fmla="*/ 3445535 w 10026785"/>
              <a:gd name="connsiteY15" fmla="*/ 5555430 h 5569006"/>
              <a:gd name="connsiteX16" fmla="*/ 1903487 w 10026785"/>
              <a:gd name="connsiteY16" fmla="*/ 4774567 h 5569006"/>
              <a:gd name="connsiteX17" fmla="*/ 3477105 w 10026785"/>
              <a:gd name="connsiteY17" fmla="*/ 3615618 h 5569006"/>
              <a:gd name="connsiteX18" fmla="*/ 2052343 w 10026785"/>
              <a:gd name="connsiteY18" fmla="*/ 2860706 h 5569006"/>
              <a:gd name="connsiteX19" fmla="*/ 339708 w 10026785"/>
              <a:gd name="connsiteY19" fmla="*/ 1800942 h 5569006"/>
              <a:gd name="connsiteX20" fmla="*/ 176411 w 10026785"/>
              <a:gd name="connsiteY20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9091235 w 10026785"/>
              <a:gd name="connsiteY9" fmla="*/ 3310726 h 5569006"/>
              <a:gd name="connsiteX10" fmla="*/ 9918392 w 10026785"/>
              <a:gd name="connsiteY10" fmla="*/ 3413396 h 5569006"/>
              <a:gd name="connsiteX11" fmla="*/ 9497831 w 10026785"/>
              <a:gd name="connsiteY11" fmla="*/ 4249763 h 5569006"/>
              <a:gd name="connsiteX12" fmla="*/ 7697228 w 10026785"/>
              <a:gd name="connsiteY12" fmla="*/ 4415466 h 5569006"/>
              <a:gd name="connsiteX13" fmla="*/ 6549916 w 10026785"/>
              <a:gd name="connsiteY13" fmla="*/ 4329203 h 5569006"/>
              <a:gd name="connsiteX14" fmla="*/ 5178317 w 10026785"/>
              <a:gd name="connsiteY14" fmla="*/ 3966894 h 5569006"/>
              <a:gd name="connsiteX15" fmla="*/ 4393311 w 10026785"/>
              <a:gd name="connsiteY15" fmla="*/ 4070409 h 5569006"/>
              <a:gd name="connsiteX16" fmla="*/ 3445535 w 10026785"/>
              <a:gd name="connsiteY16" fmla="*/ 5555430 h 5569006"/>
              <a:gd name="connsiteX17" fmla="*/ 1903487 w 10026785"/>
              <a:gd name="connsiteY17" fmla="*/ 4774567 h 5569006"/>
              <a:gd name="connsiteX18" fmla="*/ 3477105 w 10026785"/>
              <a:gd name="connsiteY18" fmla="*/ 3615618 h 5569006"/>
              <a:gd name="connsiteX19" fmla="*/ 2052343 w 10026785"/>
              <a:gd name="connsiteY19" fmla="*/ 2860706 h 5569006"/>
              <a:gd name="connsiteX20" fmla="*/ 339708 w 10026785"/>
              <a:gd name="connsiteY20" fmla="*/ 1800942 h 5569006"/>
              <a:gd name="connsiteX21" fmla="*/ 176411 w 10026785"/>
              <a:gd name="connsiteY21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300543 w 10026785"/>
              <a:gd name="connsiteY8" fmla="*/ 2612032 h 5569006"/>
              <a:gd name="connsiteX9" fmla="*/ 7903703 w 10026785"/>
              <a:gd name="connsiteY9" fmla="*/ 2740710 h 5569006"/>
              <a:gd name="connsiteX10" fmla="*/ 9091235 w 10026785"/>
              <a:gd name="connsiteY10" fmla="*/ 3310726 h 5569006"/>
              <a:gd name="connsiteX11" fmla="*/ 9918392 w 10026785"/>
              <a:gd name="connsiteY11" fmla="*/ 3413396 h 5569006"/>
              <a:gd name="connsiteX12" fmla="*/ 9497831 w 10026785"/>
              <a:gd name="connsiteY12" fmla="*/ 4249763 h 5569006"/>
              <a:gd name="connsiteX13" fmla="*/ 7697228 w 10026785"/>
              <a:gd name="connsiteY13" fmla="*/ 4415466 h 5569006"/>
              <a:gd name="connsiteX14" fmla="*/ 6549916 w 10026785"/>
              <a:gd name="connsiteY14" fmla="*/ 4329203 h 5569006"/>
              <a:gd name="connsiteX15" fmla="*/ 5178317 w 10026785"/>
              <a:gd name="connsiteY15" fmla="*/ 3966894 h 5569006"/>
              <a:gd name="connsiteX16" fmla="*/ 4393311 w 10026785"/>
              <a:gd name="connsiteY16" fmla="*/ 4070409 h 5569006"/>
              <a:gd name="connsiteX17" fmla="*/ 3445535 w 10026785"/>
              <a:gd name="connsiteY17" fmla="*/ 5555430 h 5569006"/>
              <a:gd name="connsiteX18" fmla="*/ 1903487 w 10026785"/>
              <a:gd name="connsiteY18" fmla="*/ 4774567 h 5569006"/>
              <a:gd name="connsiteX19" fmla="*/ 3477105 w 10026785"/>
              <a:gd name="connsiteY19" fmla="*/ 3615618 h 5569006"/>
              <a:gd name="connsiteX20" fmla="*/ 2052343 w 10026785"/>
              <a:gd name="connsiteY20" fmla="*/ 2860706 h 5569006"/>
              <a:gd name="connsiteX21" fmla="*/ 339708 w 10026785"/>
              <a:gd name="connsiteY21" fmla="*/ 1800942 h 5569006"/>
              <a:gd name="connsiteX22" fmla="*/ 176411 w 10026785"/>
              <a:gd name="connsiteY22" fmla="*/ 42399 h 5569006"/>
              <a:gd name="connsiteX0" fmla="*/ 176411 w 10026785"/>
              <a:gd name="connsiteY0" fmla="*/ 42399 h 5569006"/>
              <a:gd name="connsiteX1" fmla="*/ 1350118 w 10026785"/>
              <a:gd name="connsiteY1" fmla="*/ 646754 h 5569006"/>
              <a:gd name="connsiteX2" fmla="*/ 2332757 w 10026785"/>
              <a:gd name="connsiteY2" fmla="*/ 919709 h 5569006"/>
              <a:gd name="connsiteX3" fmla="*/ 4564481 w 10026785"/>
              <a:gd name="connsiteY3" fmla="*/ 1760409 h 5569006"/>
              <a:gd name="connsiteX4" fmla="*/ 5899482 w 10026785"/>
              <a:gd name="connsiteY4" fmla="*/ 1348301 h 5569006"/>
              <a:gd name="connsiteX5" fmla="*/ 6546320 w 10026785"/>
              <a:gd name="connsiteY5" fmla="*/ 1387594 h 5569006"/>
              <a:gd name="connsiteX6" fmla="*/ 6549916 w 10026785"/>
              <a:gd name="connsiteY6" fmla="*/ 1775784 h 5569006"/>
              <a:gd name="connsiteX7" fmla="*/ 6162114 w 10026785"/>
              <a:gd name="connsiteY7" fmla="*/ 2220495 h 5569006"/>
              <a:gd name="connsiteX8" fmla="*/ 7122413 w 10026785"/>
              <a:gd name="connsiteY8" fmla="*/ 2481404 h 5569006"/>
              <a:gd name="connsiteX9" fmla="*/ 7903703 w 10026785"/>
              <a:gd name="connsiteY9" fmla="*/ 2740710 h 5569006"/>
              <a:gd name="connsiteX10" fmla="*/ 9091235 w 10026785"/>
              <a:gd name="connsiteY10" fmla="*/ 3310726 h 5569006"/>
              <a:gd name="connsiteX11" fmla="*/ 9918392 w 10026785"/>
              <a:gd name="connsiteY11" fmla="*/ 3413396 h 5569006"/>
              <a:gd name="connsiteX12" fmla="*/ 9497831 w 10026785"/>
              <a:gd name="connsiteY12" fmla="*/ 4249763 h 5569006"/>
              <a:gd name="connsiteX13" fmla="*/ 7697228 w 10026785"/>
              <a:gd name="connsiteY13" fmla="*/ 4415466 h 5569006"/>
              <a:gd name="connsiteX14" fmla="*/ 6549916 w 10026785"/>
              <a:gd name="connsiteY14" fmla="*/ 4329203 h 5569006"/>
              <a:gd name="connsiteX15" fmla="*/ 5178317 w 10026785"/>
              <a:gd name="connsiteY15" fmla="*/ 3966894 h 5569006"/>
              <a:gd name="connsiteX16" fmla="*/ 4393311 w 10026785"/>
              <a:gd name="connsiteY16" fmla="*/ 4070409 h 5569006"/>
              <a:gd name="connsiteX17" fmla="*/ 3445535 w 10026785"/>
              <a:gd name="connsiteY17" fmla="*/ 5555430 h 5569006"/>
              <a:gd name="connsiteX18" fmla="*/ 1903487 w 10026785"/>
              <a:gd name="connsiteY18" fmla="*/ 4774567 h 5569006"/>
              <a:gd name="connsiteX19" fmla="*/ 3477105 w 10026785"/>
              <a:gd name="connsiteY19" fmla="*/ 3615618 h 5569006"/>
              <a:gd name="connsiteX20" fmla="*/ 2052343 w 10026785"/>
              <a:gd name="connsiteY20" fmla="*/ 2860706 h 5569006"/>
              <a:gd name="connsiteX21" fmla="*/ 339708 w 10026785"/>
              <a:gd name="connsiteY21" fmla="*/ 1800942 h 5569006"/>
              <a:gd name="connsiteX22" fmla="*/ 176411 w 10026785"/>
              <a:gd name="connsiteY22" fmla="*/ 42399 h 5569006"/>
              <a:gd name="connsiteX0" fmla="*/ 176411 w 10017117"/>
              <a:gd name="connsiteY0" fmla="*/ 42399 h 5569006"/>
              <a:gd name="connsiteX1" fmla="*/ 1350118 w 10017117"/>
              <a:gd name="connsiteY1" fmla="*/ 646754 h 5569006"/>
              <a:gd name="connsiteX2" fmla="*/ 2332757 w 10017117"/>
              <a:gd name="connsiteY2" fmla="*/ 919709 h 5569006"/>
              <a:gd name="connsiteX3" fmla="*/ 4564481 w 10017117"/>
              <a:gd name="connsiteY3" fmla="*/ 1760409 h 5569006"/>
              <a:gd name="connsiteX4" fmla="*/ 5899482 w 10017117"/>
              <a:gd name="connsiteY4" fmla="*/ 1348301 h 5569006"/>
              <a:gd name="connsiteX5" fmla="*/ 6546320 w 10017117"/>
              <a:gd name="connsiteY5" fmla="*/ 1387594 h 5569006"/>
              <a:gd name="connsiteX6" fmla="*/ 6549916 w 10017117"/>
              <a:gd name="connsiteY6" fmla="*/ 1775784 h 5569006"/>
              <a:gd name="connsiteX7" fmla="*/ 6162114 w 10017117"/>
              <a:gd name="connsiteY7" fmla="*/ 2220495 h 5569006"/>
              <a:gd name="connsiteX8" fmla="*/ 7122413 w 10017117"/>
              <a:gd name="connsiteY8" fmla="*/ 2481404 h 5569006"/>
              <a:gd name="connsiteX9" fmla="*/ 7903703 w 10017117"/>
              <a:gd name="connsiteY9" fmla="*/ 2740710 h 5569006"/>
              <a:gd name="connsiteX10" fmla="*/ 9091235 w 10017117"/>
              <a:gd name="connsiteY10" fmla="*/ 3310726 h 5569006"/>
              <a:gd name="connsiteX11" fmla="*/ 9906517 w 10017117"/>
              <a:gd name="connsiteY11" fmla="*/ 3532150 h 5569006"/>
              <a:gd name="connsiteX12" fmla="*/ 9497831 w 10017117"/>
              <a:gd name="connsiteY12" fmla="*/ 4249763 h 5569006"/>
              <a:gd name="connsiteX13" fmla="*/ 7697228 w 10017117"/>
              <a:gd name="connsiteY13" fmla="*/ 4415466 h 5569006"/>
              <a:gd name="connsiteX14" fmla="*/ 6549916 w 10017117"/>
              <a:gd name="connsiteY14" fmla="*/ 4329203 h 5569006"/>
              <a:gd name="connsiteX15" fmla="*/ 5178317 w 10017117"/>
              <a:gd name="connsiteY15" fmla="*/ 3966894 h 5569006"/>
              <a:gd name="connsiteX16" fmla="*/ 4393311 w 10017117"/>
              <a:gd name="connsiteY16" fmla="*/ 4070409 h 5569006"/>
              <a:gd name="connsiteX17" fmla="*/ 3445535 w 10017117"/>
              <a:gd name="connsiteY17" fmla="*/ 5555430 h 5569006"/>
              <a:gd name="connsiteX18" fmla="*/ 1903487 w 10017117"/>
              <a:gd name="connsiteY18" fmla="*/ 4774567 h 5569006"/>
              <a:gd name="connsiteX19" fmla="*/ 3477105 w 10017117"/>
              <a:gd name="connsiteY19" fmla="*/ 3615618 h 5569006"/>
              <a:gd name="connsiteX20" fmla="*/ 2052343 w 10017117"/>
              <a:gd name="connsiteY20" fmla="*/ 2860706 h 5569006"/>
              <a:gd name="connsiteX21" fmla="*/ 339708 w 10017117"/>
              <a:gd name="connsiteY21" fmla="*/ 1800942 h 5569006"/>
              <a:gd name="connsiteX22" fmla="*/ 176411 w 10017117"/>
              <a:gd name="connsiteY22" fmla="*/ 42399 h 5569006"/>
              <a:gd name="connsiteX0" fmla="*/ 176411 w 10017117"/>
              <a:gd name="connsiteY0" fmla="*/ 42399 h 5569006"/>
              <a:gd name="connsiteX1" fmla="*/ 1350118 w 10017117"/>
              <a:gd name="connsiteY1" fmla="*/ 646754 h 5569006"/>
              <a:gd name="connsiteX2" fmla="*/ 2332757 w 10017117"/>
              <a:gd name="connsiteY2" fmla="*/ 919709 h 5569006"/>
              <a:gd name="connsiteX3" fmla="*/ 4564481 w 10017117"/>
              <a:gd name="connsiteY3" fmla="*/ 1760409 h 5569006"/>
              <a:gd name="connsiteX4" fmla="*/ 5899482 w 10017117"/>
              <a:gd name="connsiteY4" fmla="*/ 1348301 h 5569006"/>
              <a:gd name="connsiteX5" fmla="*/ 6546320 w 10017117"/>
              <a:gd name="connsiteY5" fmla="*/ 1387594 h 5569006"/>
              <a:gd name="connsiteX6" fmla="*/ 6549916 w 10017117"/>
              <a:gd name="connsiteY6" fmla="*/ 1775784 h 5569006"/>
              <a:gd name="connsiteX7" fmla="*/ 6162114 w 10017117"/>
              <a:gd name="connsiteY7" fmla="*/ 2220495 h 5569006"/>
              <a:gd name="connsiteX8" fmla="*/ 7122413 w 10017117"/>
              <a:gd name="connsiteY8" fmla="*/ 2481404 h 5569006"/>
              <a:gd name="connsiteX9" fmla="*/ 7903703 w 10017117"/>
              <a:gd name="connsiteY9" fmla="*/ 2740710 h 5569006"/>
              <a:gd name="connsiteX10" fmla="*/ 9091235 w 10017117"/>
              <a:gd name="connsiteY10" fmla="*/ 3310726 h 5569006"/>
              <a:gd name="connsiteX11" fmla="*/ 9906517 w 10017117"/>
              <a:gd name="connsiteY11" fmla="*/ 3532150 h 5569006"/>
              <a:gd name="connsiteX12" fmla="*/ 9497831 w 10017117"/>
              <a:gd name="connsiteY12" fmla="*/ 4249763 h 5569006"/>
              <a:gd name="connsiteX13" fmla="*/ 7697228 w 10017117"/>
              <a:gd name="connsiteY13" fmla="*/ 4415466 h 5569006"/>
              <a:gd name="connsiteX14" fmla="*/ 6549916 w 10017117"/>
              <a:gd name="connsiteY14" fmla="*/ 4329203 h 5569006"/>
              <a:gd name="connsiteX15" fmla="*/ 5178317 w 10017117"/>
              <a:gd name="connsiteY15" fmla="*/ 3966894 h 5569006"/>
              <a:gd name="connsiteX16" fmla="*/ 4393311 w 10017117"/>
              <a:gd name="connsiteY16" fmla="*/ 4070409 h 5569006"/>
              <a:gd name="connsiteX17" fmla="*/ 3445535 w 10017117"/>
              <a:gd name="connsiteY17" fmla="*/ 5555430 h 5569006"/>
              <a:gd name="connsiteX18" fmla="*/ 1903487 w 10017117"/>
              <a:gd name="connsiteY18" fmla="*/ 4774567 h 5569006"/>
              <a:gd name="connsiteX19" fmla="*/ 3477105 w 10017117"/>
              <a:gd name="connsiteY19" fmla="*/ 3615618 h 5569006"/>
              <a:gd name="connsiteX20" fmla="*/ 2052343 w 10017117"/>
              <a:gd name="connsiteY20" fmla="*/ 2860706 h 5569006"/>
              <a:gd name="connsiteX21" fmla="*/ 339708 w 10017117"/>
              <a:gd name="connsiteY21" fmla="*/ 1800942 h 5569006"/>
              <a:gd name="connsiteX22" fmla="*/ 176411 w 10017117"/>
              <a:gd name="connsiteY22" fmla="*/ 42399 h 5569006"/>
              <a:gd name="connsiteX0" fmla="*/ 176411 w 9976106"/>
              <a:gd name="connsiteY0" fmla="*/ 42399 h 5569006"/>
              <a:gd name="connsiteX1" fmla="*/ 1350118 w 9976106"/>
              <a:gd name="connsiteY1" fmla="*/ 646754 h 5569006"/>
              <a:gd name="connsiteX2" fmla="*/ 2332757 w 9976106"/>
              <a:gd name="connsiteY2" fmla="*/ 919709 h 5569006"/>
              <a:gd name="connsiteX3" fmla="*/ 4564481 w 9976106"/>
              <a:gd name="connsiteY3" fmla="*/ 1760409 h 5569006"/>
              <a:gd name="connsiteX4" fmla="*/ 5899482 w 9976106"/>
              <a:gd name="connsiteY4" fmla="*/ 1348301 h 5569006"/>
              <a:gd name="connsiteX5" fmla="*/ 6546320 w 9976106"/>
              <a:gd name="connsiteY5" fmla="*/ 1387594 h 5569006"/>
              <a:gd name="connsiteX6" fmla="*/ 6549916 w 9976106"/>
              <a:gd name="connsiteY6" fmla="*/ 1775784 h 5569006"/>
              <a:gd name="connsiteX7" fmla="*/ 6162114 w 9976106"/>
              <a:gd name="connsiteY7" fmla="*/ 2220495 h 5569006"/>
              <a:gd name="connsiteX8" fmla="*/ 7122413 w 9976106"/>
              <a:gd name="connsiteY8" fmla="*/ 2481404 h 5569006"/>
              <a:gd name="connsiteX9" fmla="*/ 7903703 w 9976106"/>
              <a:gd name="connsiteY9" fmla="*/ 2740710 h 5569006"/>
              <a:gd name="connsiteX10" fmla="*/ 9091235 w 9976106"/>
              <a:gd name="connsiteY10" fmla="*/ 3310726 h 5569006"/>
              <a:gd name="connsiteX11" fmla="*/ 9906517 w 9976106"/>
              <a:gd name="connsiteY11" fmla="*/ 3532150 h 5569006"/>
              <a:gd name="connsiteX12" fmla="*/ 9497831 w 9976106"/>
              <a:gd name="connsiteY12" fmla="*/ 4249763 h 5569006"/>
              <a:gd name="connsiteX13" fmla="*/ 7697228 w 9976106"/>
              <a:gd name="connsiteY13" fmla="*/ 4415466 h 5569006"/>
              <a:gd name="connsiteX14" fmla="*/ 6549916 w 9976106"/>
              <a:gd name="connsiteY14" fmla="*/ 4329203 h 5569006"/>
              <a:gd name="connsiteX15" fmla="*/ 5178317 w 9976106"/>
              <a:gd name="connsiteY15" fmla="*/ 3966894 h 5569006"/>
              <a:gd name="connsiteX16" fmla="*/ 4393311 w 9976106"/>
              <a:gd name="connsiteY16" fmla="*/ 4070409 h 5569006"/>
              <a:gd name="connsiteX17" fmla="*/ 3445535 w 9976106"/>
              <a:gd name="connsiteY17" fmla="*/ 5555430 h 5569006"/>
              <a:gd name="connsiteX18" fmla="*/ 1903487 w 9976106"/>
              <a:gd name="connsiteY18" fmla="*/ 4774567 h 5569006"/>
              <a:gd name="connsiteX19" fmla="*/ 3477105 w 9976106"/>
              <a:gd name="connsiteY19" fmla="*/ 3615618 h 5569006"/>
              <a:gd name="connsiteX20" fmla="*/ 2052343 w 9976106"/>
              <a:gd name="connsiteY20" fmla="*/ 2860706 h 5569006"/>
              <a:gd name="connsiteX21" fmla="*/ 339708 w 9976106"/>
              <a:gd name="connsiteY21" fmla="*/ 1800942 h 5569006"/>
              <a:gd name="connsiteX22" fmla="*/ 176411 w 9976106"/>
              <a:gd name="connsiteY22" fmla="*/ 42399 h 5569006"/>
              <a:gd name="connsiteX0" fmla="*/ 176411 w 9917985"/>
              <a:gd name="connsiteY0" fmla="*/ 42399 h 5569006"/>
              <a:gd name="connsiteX1" fmla="*/ 1350118 w 9917985"/>
              <a:gd name="connsiteY1" fmla="*/ 646754 h 5569006"/>
              <a:gd name="connsiteX2" fmla="*/ 2332757 w 9917985"/>
              <a:gd name="connsiteY2" fmla="*/ 919709 h 5569006"/>
              <a:gd name="connsiteX3" fmla="*/ 4564481 w 9917985"/>
              <a:gd name="connsiteY3" fmla="*/ 1760409 h 5569006"/>
              <a:gd name="connsiteX4" fmla="*/ 5899482 w 9917985"/>
              <a:gd name="connsiteY4" fmla="*/ 1348301 h 5569006"/>
              <a:gd name="connsiteX5" fmla="*/ 6546320 w 9917985"/>
              <a:gd name="connsiteY5" fmla="*/ 1387594 h 5569006"/>
              <a:gd name="connsiteX6" fmla="*/ 6549916 w 9917985"/>
              <a:gd name="connsiteY6" fmla="*/ 1775784 h 5569006"/>
              <a:gd name="connsiteX7" fmla="*/ 6162114 w 9917985"/>
              <a:gd name="connsiteY7" fmla="*/ 2220495 h 5569006"/>
              <a:gd name="connsiteX8" fmla="*/ 7122413 w 9917985"/>
              <a:gd name="connsiteY8" fmla="*/ 2481404 h 5569006"/>
              <a:gd name="connsiteX9" fmla="*/ 7903703 w 9917985"/>
              <a:gd name="connsiteY9" fmla="*/ 2740710 h 5569006"/>
              <a:gd name="connsiteX10" fmla="*/ 9091235 w 9917985"/>
              <a:gd name="connsiteY10" fmla="*/ 3310726 h 5569006"/>
              <a:gd name="connsiteX11" fmla="*/ 9906517 w 9917985"/>
              <a:gd name="connsiteY11" fmla="*/ 3532150 h 5569006"/>
              <a:gd name="connsiteX12" fmla="*/ 9221864 w 9917985"/>
              <a:gd name="connsiteY12" fmla="*/ 3904492 h 5569006"/>
              <a:gd name="connsiteX13" fmla="*/ 9497831 w 9917985"/>
              <a:gd name="connsiteY13" fmla="*/ 4249763 h 5569006"/>
              <a:gd name="connsiteX14" fmla="*/ 7697228 w 9917985"/>
              <a:gd name="connsiteY14" fmla="*/ 4415466 h 5569006"/>
              <a:gd name="connsiteX15" fmla="*/ 6549916 w 9917985"/>
              <a:gd name="connsiteY15" fmla="*/ 4329203 h 5569006"/>
              <a:gd name="connsiteX16" fmla="*/ 5178317 w 9917985"/>
              <a:gd name="connsiteY16" fmla="*/ 3966894 h 5569006"/>
              <a:gd name="connsiteX17" fmla="*/ 4393311 w 9917985"/>
              <a:gd name="connsiteY17" fmla="*/ 4070409 h 5569006"/>
              <a:gd name="connsiteX18" fmla="*/ 3445535 w 9917985"/>
              <a:gd name="connsiteY18" fmla="*/ 5555430 h 5569006"/>
              <a:gd name="connsiteX19" fmla="*/ 1903487 w 9917985"/>
              <a:gd name="connsiteY19" fmla="*/ 4774567 h 5569006"/>
              <a:gd name="connsiteX20" fmla="*/ 3477105 w 9917985"/>
              <a:gd name="connsiteY20" fmla="*/ 3615618 h 5569006"/>
              <a:gd name="connsiteX21" fmla="*/ 2052343 w 9917985"/>
              <a:gd name="connsiteY21" fmla="*/ 2860706 h 5569006"/>
              <a:gd name="connsiteX22" fmla="*/ 339708 w 9917985"/>
              <a:gd name="connsiteY22" fmla="*/ 1800942 h 5569006"/>
              <a:gd name="connsiteX23" fmla="*/ 176411 w 9917985"/>
              <a:gd name="connsiteY23" fmla="*/ 42399 h 5569006"/>
              <a:gd name="connsiteX0" fmla="*/ 176411 w 9979214"/>
              <a:gd name="connsiteY0" fmla="*/ 42399 h 5569006"/>
              <a:gd name="connsiteX1" fmla="*/ 1350118 w 9979214"/>
              <a:gd name="connsiteY1" fmla="*/ 646754 h 5569006"/>
              <a:gd name="connsiteX2" fmla="*/ 2332757 w 9979214"/>
              <a:gd name="connsiteY2" fmla="*/ 919709 h 5569006"/>
              <a:gd name="connsiteX3" fmla="*/ 4564481 w 9979214"/>
              <a:gd name="connsiteY3" fmla="*/ 1760409 h 5569006"/>
              <a:gd name="connsiteX4" fmla="*/ 5899482 w 9979214"/>
              <a:gd name="connsiteY4" fmla="*/ 1348301 h 5569006"/>
              <a:gd name="connsiteX5" fmla="*/ 6546320 w 9979214"/>
              <a:gd name="connsiteY5" fmla="*/ 1387594 h 5569006"/>
              <a:gd name="connsiteX6" fmla="*/ 6549916 w 9979214"/>
              <a:gd name="connsiteY6" fmla="*/ 1775784 h 5569006"/>
              <a:gd name="connsiteX7" fmla="*/ 6162114 w 9979214"/>
              <a:gd name="connsiteY7" fmla="*/ 2220495 h 5569006"/>
              <a:gd name="connsiteX8" fmla="*/ 7122413 w 9979214"/>
              <a:gd name="connsiteY8" fmla="*/ 2481404 h 5569006"/>
              <a:gd name="connsiteX9" fmla="*/ 7903703 w 9979214"/>
              <a:gd name="connsiteY9" fmla="*/ 2740710 h 5569006"/>
              <a:gd name="connsiteX10" fmla="*/ 9091235 w 9979214"/>
              <a:gd name="connsiteY10" fmla="*/ 3310726 h 5569006"/>
              <a:gd name="connsiteX11" fmla="*/ 9906517 w 9979214"/>
              <a:gd name="connsiteY11" fmla="*/ 3532150 h 5569006"/>
              <a:gd name="connsiteX12" fmla="*/ 9886883 w 9979214"/>
              <a:gd name="connsiteY12" fmla="*/ 3845116 h 5569006"/>
              <a:gd name="connsiteX13" fmla="*/ 9221864 w 9979214"/>
              <a:gd name="connsiteY13" fmla="*/ 3904492 h 5569006"/>
              <a:gd name="connsiteX14" fmla="*/ 9497831 w 9979214"/>
              <a:gd name="connsiteY14" fmla="*/ 4249763 h 5569006"/>
              <a:gd name="connsiteX15" fmla="*/ 7697228 w 9979214"/>
              <a:gd name="connsiteY15" fmla="*/ 4415466 h 5569006"/>
              <a:gd name="connsiteX16" fmla="*/ 6549916 w 9979214"/>
              <a:gd name="connsiteY16" fmla="*/ 4329203 h 5569006"/>
              <a:gd name="connsiteX17" fmla="*/ 5178317 w 9979214"/>
              <a:gd name="connsiteY17" fmla="*/ 3966894 h 5569006"/>
              <a:gd name="connsiteX18" fmla="*/ 4393311 w 9979214"/>
              <a:gd name="connsiteY18" fmla="*/ 4070409 h 5569006"/>
              <a:gd name="connsiteX19" fmla="*/ 3445535 w 9979214"/>
              <a:gd name="connsiteY19" fmla="*/ 5555430 h 5569006"/>
              <a:gd name="connsiteX20" fmla="*/ 1903487 w 9979214"/>
              <a:gd name="connsiteY20" fmla="*/ 4774567 h 5569006"/>
              <a:gd name="connsiteX21" fmla="*/ 3477105 w 9979214"/>
              <a:gd name="connsiteY21" fmla="*/ 3615618 h 5569006"/>
              <a:gd name="connsiteX22" fmla="*/ 2052343 w 9979214"/>
              <a:gd name="connsiteY22" fmla="*/ 2860706 h 5569006"/>
              <a:gd name="connsiteX23" fmla="*/ 339708 w 9979214"/>
              <a:gd name="connsiteY23" fmla="*/ 1800942 h 5569006"/>
              <a:gd name="connsiteX24" fmla="*/ 176411 w 9979214"/>
              <a:gd name="connsiteY24" fmla="*/ 42399 h 5569006"/>
              <a:gd name="connsiteX0" fmla="*/ 176411 w 9903698"/>
              <a:gd name="connsiteY0" fmla="*/ 42399 h 5569006"/>
              <a:gd name="connsiteX1" fmla="*/ 1350118 w 9903698"/>
              <a:gd name="connsiteY1" fmla="*/ 646754 h 5569006"/>
              <a:gd name="connsiteX2" fmla="*/ 2332757 w 9903698"/>
              <a:gd name="connsiteY2" fmla="*/ 919709 h 5569006"/>
              <a:gd name="connsiteX3" fmla="*/ 4564481 w 9903698"/>
              <a:gd name="connsiteY3" fmla="*/ 1760409 h 5569006"/>
              <a:gd name="connsiteX4" fmla="*/ 5899482 w 9903698"/>
              <a:gd name="connsiteY4" fmla="*/ 1348301 h 5569006"/>
              <a:gd name="connsiteX5" fmla="*/ 6546320 w 9903698"/>
              <a:gd name="connsiteY5" fmla="*/ 1387594 h 5569006"/>
              <a:gd name="connsiteX6" fmla="*/ 6549916 w 9903698"/>
              <a:gd name="connsiteY6" fmla="*/ 1775784 h 5569006"/>
              <a:gd name="connsiteX7" fmla="*/ 6162114 w 9903698"/>
              <a:gd name="connsiteY7" fmla="*/ 2220495 h 5569006"/>
              <a:gd name="connsiteX8" fmla="*/ 7122413 w 9903698"/>
              <a:gd name="connsiteY8" fmla="*/ 2481404 h 5569006"/>
              <a:gd name="connsiteX9" fmla="*/ 7903703 w 9903698"/>
              <a:gd name="connsiteY9" fmla="*/ 2740710 h 5569006"/>
              <a:gd name="connsiteX10" fmla="*/ 9091235 w 9903698"/>
              <a:gd name="connsiteY10" fmla="*/ 3310726 h 5569006"/>
              <a:gd name="connsiteX11" fmla="*/ 9395878 w 9903698"/>
              <a:gd name="connsiteY11" fmla="*/ 3639027 h 5569006"/>
              <a:gd name="connsiteX12" fmla="*/ 9886883 w 9903698"/>
              <a:gd name="connsiteY12" fmla="*/ 3845116 h 5569006"/>
              <a:gd name="connsiteX13" fmla="*/ 9221864 w 9903698"/>
              <a:gd name="connsiteY13" fmla="*/ 3904492 h 5569006"/>
              <a:gd name="connsiteX14" fmla="*/ 9497831 w 9903698"/>
              <a:gd name="connsiteY14" fmla="*/ 4249763 h 5569006"/>
              <a:gd name="connsiteX15" fmla="*/ 7697228 w 9903698"/>
              <a:gd name="connsiteY15" fmla="*/ 4415466 h 5569006"/>
              <a:gd name="connsiteX16" fmla="*/ 6549916 w 9903698"/>
              <a:gd name="connsiteY16" fmla="*/ 4329203 h 5569006"/>
              <a:gd name="connsiteX17" fmla="*/ 5178317 w 9903698"/>
              <a:gd name="connsiteY17" fmla="*/ 3966894 h 5569006"/>
              <a:gd name="connsiteX18" fmla="*/ 4393311 w 9903698"/>
              <a:gd name="connsiteY18" fmla="*/ 4070409 h 5569006"/>
              <a:gd name="connsiteX19" fmla="*/ 3445535 w 9903698"/>
              <a:gd name="connsiteY19" fmla="*/ 5555430 h 5569006"/>
              <a:gd name="connsiteX20" fmla="*/ 1903487 w 9903698"/>
              <a:gd name="connsiteY20" fmla="*/ 4774567 h 5569006"/>
              <a:gd name="connsiteX21" fmla="*/ 3477105 w 9903698"/>
              <a:gd name="connsiteY21" fmla="*/ 3615618 h 5569006"/>
              <a:gd name="connsiteX22" fmla="*/ 2052343 w 9903698"/>
              <a:gd name="connsiteY22" fmla="*/ 2860706 h 5569006"/>
              <a:gd name="connsiteX23" fmla="*/ 339708 w 9903698"/>
              <a:gd name="connsiteY23" fmla="*/ 1800942 h 5569006"/>
              <a:gd name="connsiteX24" fmla="*/ 176411 w 9903698"/>
              <a:gd name="connsiteY24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497831 w 9903481"/>
              <a:gd name="connsiteY15" fmla="*/ 4249763 h 5569006"/>
              <a:gd name="connsiteX16" fmla="*/ 7697228 w 9903481"/>
              <a:gd name="connsiteY16" fmla="*/ 4415466 h 5569006"/>
              <a:gd name="connsiteX17" fmla="*/ 6549916 w 9903481"/>
              <a:gd name="connsiteY17" fmla="*/ 4329203 h 5569006"/>
              <a:gd name="connsiteX18" fmla="*/ 5178317 w 9903481"/>
              <a:gd name="connsiteY18" fmla="*/ 3966894 h 5569006"/>
              <a:gd name="connsiteX19" fmla="*/ 4393311 w 9903481"/>
              <a:gd name="connsiteY19" fmla="*/ 4070409 h 5569006"/>
              <a:gd name="connsiteX20" fmla="*/ 3445535 w 9903481"/>
              <a:gd name="connsiteY20" fmla="*/ 5555430 h 5569006"/>
              <a:gd name="connsiteX21" fmla="*/ 1903487 w 9903481"/>
              <a:gd name="connsiteY21" fmla="*/ 4774567 h 5569006"/>
              <a:gd name="connsiteX22" fmla="*/ 3477105 w 9903481"/>
              <a:gd name="connsiteY22" fmla="*/ 3615618 h 5569006"/>
              <a:gd name="connsiteX23" fmla="*/ 2052343 w 9903481"/>
              <a:gd name="connsiteY23" fmla="*/ 2860706 h 5569006"/>
              <a:gd name="connsiteX24" fmla="*/ 339708 w 9903481"/>
              <a:gd name="connsiteY24" fmla="*/ 1800942 h 5569006"/>
              <a:gd name="connsiteX25" fmla="*/ 176411 w 9903481"/>
              <a:gd name="connsiteY25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497831 w 9903481"/>
              <a:gd name="connsiteY15" fmla="*/ 4249763 h 5569006"/>
              <a:gd name="connsiteX16" fmla="*/ 8651849 w 9903481"/>
              <a:gd name="connsiteY16" fmla="*/ 3940118 h 5569006"/>
              <a:gd name="connsiteX17" fmla="*/ 7697228 w 9903481"/>
              <a:gd name="connsiteY17" fmla="*/ 4415466 h 5569006"/>
              <a:gd name="connsiteX18" fmla="*/ 6549916 w 9903481"/>
              <a:gd name="connsiteY18" fmla="*/ 4329203 h 5569006"/>
              <a:gd name="connsiteX19" fmla="*/ 5178317 w 9903481"/>
              <a:gd name="connsiteY19" fmla="*/ 3966894 h 5569006"/>
              <a:gd name="connsiteX20" fmla="*/ 4393311 w 9903481"/>
              <a:gd name="connsiteY20" fmla="*/ 4070409 h 5569006"/>
              <a:gd name="connsiteX21" fmla="*/ 3445535 w 9903481"/>
              <a:gd name="connsiteY21" fmla="*/ 5555430 h 5569006"/>
              <a:gd name="connsiteX22" fmla="*/ 1903487 w 9903481"/>
              <a:gd name="connsiteY22" fmla="*/ 4774567 h 5569006"/>
              <a:gd name="connsiteX23" fmla="*/ 3477105 w 9903481"/>
              <a:gd name="connsiteY23" fmla="*/ 3615618 h 5569006"/>
              <a:gd name="connsiteX24" fmla="*/ 2052343 w 9903481"/>
              <a:gd name="connsiteY24" fmla="*/ 2860706 h 5569006"/>
              <a:gd name="connsiteX25" fmla="*/ 339708 w 9903481"/>
              <a:gd name="connsiteY25" fmla="*/ 1800942 h 5569006"/>
              <a:gd name="connsiteX26" fmla="*/ 176411 w 9903481"/>
              <a:gd name="connsiteY26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497831 w 9903481"/>
              <a:gd name="connsiteY15" fmla="*/ 4249763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7697228 w 9903481"/>
              <a:gd name="connsiteY18" fmla="*/ 4415466 h 5569006"/>
              <a:gd name="connsiteX19" fmla="*/ 6549916 w 9903481"/>
              <a:gd name="connsiteY19" fmla="*/ 4329203 h 5569006"/>
              <a:gd name="connsiteX20" fmla="*/ 5178317 w 9903481"/>
              <a:gd name="connsiteY20" fmla="*/ 3966894 h 5569006"/>
              <a:gd name="connsiteX21" fmla="*/ 4393311 w 9903481"/>
              <a:gd name="connsiteY21" fmla="*/ 4070409 h 5569006"/>
              <a:gd name="connsiteX22" fmla="*/ 3445535 w 9903481"/>
              <a:gd name="connsiteY22" fmla="*/ 5555430 h 5569006"/>
              <a:gd name="connsiteX23" fmla="*/ 1903487 w 9903481"/>
              <a:gd name="connsiteY23" fmla="*/ 4774567 h 5569006"/>
              <a:gd name="connsiteX24" fmla="*/ 3477105 w 9903481"/>
              <a:gd name="connsiteY24" fmla="*/ 3615618 h 5569006"/>
              <a:gd name="connsiteX25" fmla="*/ 2052343 w 9903481"/>
              <a:gd name="connsiteY25" fmla="*/ 2860706 h 5569006"/>
              <a:gd name="connsiteX26" fmla="*/ 339708 w 9903481"/>
              <a:gd name="connsiteY26" fmla="*/ 1800942 h 5569006"/>
              <a:gd name="connsiteX27" fmla="*/ 176411 w 9903481"/>
              <a:gd name="connsiteY27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7697228 w 9903481"/>
              <a:gd name="connsiteY18" fmla="*/ 4415466 h 5569006"/>
              <a:gd name="connsiteX19" fmla="*/ 6549916 w 9903481"/>
              <a:gd name="connsiteY19" fmla="*/ 4329203 h 5569006"/>
              <a:gd name="connsiteX20" fmla="*/ 5178317 w 9903481"/>
              <a:gd name="connsiteY20" fmla="*/ 3966894 h 5569006"/>
              <a:gd name="connsiteX21" fmla="*/ 4393311 w 9903481"/>
              <a:gd name="connsiteY21" fmla="*/ 4070409 h 5569006"/>
              <a:gd name="connsiteX22" fmla="*/ 3445535 w 9903481"/>
              <a:gd name="connsiteY22" fmla="*/ 5555430 h 5569006"/>
              <a:gd name="connsiteX23" fmla="*/ 1903487 w 9903481"/>
              <a:gd name="connsiteY23" fmla="*/ 4774567 h 5569006"/>
              <a:gd name="connsiteX24" fmla="*/ 3477105 w 9903481"/>
              <a:gd name="connsiteY24" fmla="*/ 3615618 h 5569006"/>
              <a:gd name="connsiteX25" fmla="*/ 2052343 w 9903481"/>
              <a:gd name="connsiteY25" fmla="*/ 2860706 h 5569006"/>
              <a:gd name="connsiteX26" fmla="*/ 339708 w 9903481"/>
              <a:gd name="connsiteY26" fmla="*/ 1800942 h 5569006"/>
              <a:gd name="connsiteX27" fmla="*/ 176411 w 9903481"/>
              <a:gd name="connsiteY27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7697228 w 9903481"/>
              <a:gd name="connsiteY19" fmla="*/ 4415466 h 5569006"/>
              <a:gd name="connsiteX20" fmla="*/ 6549916 w 9903481"/>
              <a:gd name="connsiteY20" fmla="*/ 4329203 h 5569006"/>
              <a:gd name="connsiteX21" fmla="*/ 5178317 w 9903481"/>
              <a:gd name="connsiteY21" fmla="*/ 3966894 h 5569006"/>
              <a:gd name="connsiteX22" fmla="*/ 4393311 w 9903481"/>
              <a:gd name="connsiteY22" fmla="*/ 4070409 h 5569006"/>
              <a:gd name="connsiteX23" fmla="*/ 3445535 w 9903481"/>
              <a:gd name="connsiteY23" fmla="*/ 5555430 h 5569006"/>
              <a:gd name="connsiteX24" fmla="*/ 1903487 w 9903481"/>
              <a:gd name="connsiteY24" fmla="*/ 4774567 h 5569006"/>
              <a:gd name="connsiteX25" fmla="*/ 3477105 w 9903481"/>
              <a:gd name="connsiteY25" fmla="*/ 3615618 h 5569006"/>
              <a:gd name="connsiteX26" fmla="*/ 2052343 w 9903481"/>
              <a:gd name="connsiteY26" fmla="*/ 2860706 h 5569006"/>
              <a:gd name="connsiteX27" fmla="*/ 339708 w 9903481"/>
              <a:gd name="connsiteY27" fmla="*/ 1800942 h 5569006"/>
              <a:gd name="connsiteX28" fmla="*/ 176411 w 9903481"/>
              <a:gd name="connsiteY28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7697228 w 9903481"/>
              <a:gd name="connsiteY20" fmla="*/ 4415466 h 5569006"/>
              <a:gd name="connsiteX21" fmla="*/ 6549916 w 9903481"/>
              <a:gd name="connsiteY21" fmla="*/ 4329203 h 5569006"/>
              <a:gd name="connsiteX22" fmla="*/ 5178317 w 9903481"/>
              <a:gd name="connsiteY22" fmla="*/ 3966894 h 5569006"/>
              <a:gd name="connsiteX23" fmla="*/ 4393311 w 9903481"/>
              <a:gd name="connsiteY23" fmla="*/ 4070409 h 5569006"/>
              <a:gd name="connsiteX24" fmla="*/ 3445535 w 9903481"/>
              <a:gd name="connsiteY24" fmla="*/ 5555430 h 5569006"/>
              <a:gd name="connsiteX25" fmla="*/ 1903487 w 9903481"/>
              <a:gd name="connsiteY25" fmla="*/ 4774567 h 5569006"/>
              <a:gd name="connsiteX26" fmla="*/ 3477105 w 9903481"/>
              <a:gd name="connsiteY26" fmla="*/ 3615618 h 5569006"/>
              <a:gd name="connsiteX27" fmla="*/ 2052343 w 9903481"/>
              <a:gd name="connsiteY27" fmla="*/ 2860706 h 5569006"/>
              <a:gd name="connsiteX28" fmla="*/ 339708 w 9903481"/>
              <a:gd name="connsiteY28" fmla="*/ 1800942 h 5569006"/>
              <a:gd name="connsiteX29" fmla="*/ 176411 w 9903481"/>
              <a:gd name="connsiteY29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8200587 w 9903481"/>
              <a:gd name="connsiteY20" fmla="*/ 4391381 h 5569006"/>
              <a:gd name="connsiteX21" fmla="*/ 7697228 w 9903481"/>
              <a:gd name="connsiteY21" fmla="*/ 4415466 h 5569006"/>
              <a:gd name="connsiteX22" fmla="*/ 6549916 w 9903481"/>
              <a:gd name="connsiteY22" fmla="*/ 4329203 h 5569006"/>
              <a:gd name="connsiteX23" fmla="*/ 5178317 w 9903481"/>
              <a:gd name="connsiteY23" fmla="*/ 3966894 h 5569006"/>
              <a:gd name="connsiteX24" fmla="*/ 4393311 w 9903481"/>
              <a:gd name="connsiteY24" fmla="*/ 4070409 h 5569006"/>
              <a:gd name="connsiteX25" fmla="*/ 3445535 w 9903481"/>
              <a:gd name="connsiteY25" fmla="*/ 5555430 h 5569006"/>
              <a:gd name="connsiteX26" fmla="*/ 1903487 w 9903481"/>
              <a:gd name="connsiteY26" fmla="*/ 4774567 h 5569006"/>
              <a:gd name="connsiteX27" fmla="*/ 3477105 w 9903481"/>
              <a:gd name="connsiteY27" fmla="*/ 3615618 h 5569006"/>
              <a:gd name="connsiteX28" fmla="*/ 2052343 w 9903481"/>
              <a:gd name="connsiteY28" fmla="*/ 2860706 h 5569006"/>
              <a:gd name="connsiteX29" fmla="*/ 339708 w 9903481"/>
              <a:gd name="connsiteY29" fmla="*/ 1800942 h 5569006"/>
              <a:gd name="connsiteX30" fmla="*/ 176411 w 9903481"/>
              <a:gd name="connsiteY30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8200587 w 9903481"/>
              <a:gd name="connsiteY20" fmla="*/ 4391381 h 5569006"/>
              <a:gd name="connsiteX21" fmla="*/ 8236213 w 9903481"/>
              <a:gd name="connsiteY21" fmla="*/ 4557635 h 5569006"/>
              <a:gd name="connsiteX22" fmla="*/ 7697228 w 9903481"/>
              <a:gd name="connsiteY22" fmla="*/ 4415466 h 5569006"/>
              <a:gd name="connsiteX23" fmla="*/ 6549916 w 9903481"/>
              <a:gd name="connsiteY23" fmla="*/ 4329203 h 5569006"/>
              <a:gd name="connsiteX24" fmla="*/ 5178317 w 9903481"/>
              <a:gd name="connsiteY24" fmla="*/ 3966894 h 5569006"/>
              <a:gd name="connsiteX25" fmla="*/ 4393311 w 9903481"/>
              <a:gd name="connsiteY25" fmla="*/ 4070409 h 5569006"/>
              <a:gd name="connsiteX26" fmla="*/ 3445535 w 9903481"/>
              <a:gd name="connsiteY26" fmla="*/ 5555430 h 5569006"/>
              <a:gd name="connsiteX27" fmla="*/ 1903487 w 9903481"/>
              <a:gd name="connsiteY27" fmla="*/ 4774567 h 5569006"/>
              <a:gd name="connsiteX28" fmla="*/ 3477105 w 9903481"/>
              <a:gd name="connsiteY28" fmla="*/ 3615618 h 5569006"/>
              <a:gd name="connsiteX29" fmla="*/ 2052343 w 9903481"/>
              <a:gd name="connsiteY29" fmla="*/ 2860706 h 5569006"/>
              <a:gd name="connsiteX30" fmla="*/ 339708 w 9903481"/>
              <a:gd name="connsiteY30" fmla="*/ 1800942 h 5569006"/>
              <a:gd name="connsiteX31" fmla="*/ 176411 w 9903481"/>
              <a:gd name="connsiteY31" fmla="*/ 42399 h 5569006"/>
              <a:gd name="connsiteX0" fmla="*/ 176411 w 9903481"/>
              <a:gd name="connsiteY0" fmla="*/ 42399 h 5569006"/>
              <a:gd name="connsiteX1" fmla="*/ 1350118 w 9903481"/>
              <a:gd name="connsiteY1" fmla="*/ 646754 h 5569006"/>
              <a:gd name="connsiteX2" fmla="*/ 2332757 w 9903481"/>
              <a:gd name="connsiteY2" fmla="*/ 919709 h 5569006"/>
              <a:gd name="connsiteX3" fmla="*/ 4564481 w 9903481"/>
              <a:gd name="connsiteY3" fmla="*/ 1760409 h 5569006"/>
              <a:gd name="connsiteX4" fmla="*/ 5899482 w 9903481"/>
              <a:gd name="connsiteY4" fmla="*/ 1348301 h 5569006"/>
              <a:gd name="connsiteX5" fmla="*/ 6546320 w 9903481"/>
              <a:gd name="connsiteY5" fmla="*/ 1387594 h 5569006"/>
              <a:gd name="connsiteX6" fmla="*/ 6549916 w 9903481"/>
              <a:gd name="connsiteY6" fmla="*/ 1775784 h 5569006"/>
              <a:gd name="connsiteX7" fmla="*/ 6162114 w 9903481"/>
              <a:gd name="connsiteY7" fmla="*/ 2220495 h 5569006"/>
              <a:gd name="connsiteX8" fmla="*/ 7122413 w 9903481"/>
              <a:gd name="connsiteY8" fmla="*/ 2481404 h 5569006"/>
              <a:gd name="connsiteX9" fmla="*/ 7903703 w 9903481"/>
              <a:gd name="connsiteY9" fmla="*/ 2740710 h 5569006"/>
              <a:gd name="connsiteX10" fmla="*/ 9091235 w 9903481"/>
              <a:gd name="connsiteY10" fmla="*/ 3310726 h 5569006"/>
              <a:gd name="connsiteX11" fmla="*/ 9863132 w 9903481"/>
              <a:gd name="connsiteY11" fmla="*/ 3512607 h 5569006"/>
              <a:gd name="connsiteX12" fmla="*/ 9395878 w 9903481"/>
              <a:gd name="connsiteY12" fmla="*/ 3639027 h 5569006"/>
              <a:gd name="connsiteX13" fmla="*/ 9886883 w 9903481"/>
              <a:gd name="connsiteY13" fmla="*/ 3845116 h 5569006"/>
              <a:gd name="connsiteX14" fmla="*/ 9221864 w 9903481"/>
              <a:gd name="connsiteY14" fmla="*/ 3904492 h 5569006"/>
              <a:gd name="connsiteX15" fmla="*/ 9616584 w 9903481"/>
              <a:gd name="connsiteY15" fmla="*/ 4226012 h 5569006"/>
              <a:gd name="connsiteX16" fmla="*/ 8651849 w 9903481"/>
              <a:gd name="connsiteY16" fmla="*/ 3940118 h 5569006"/>
              <a:gd name="connsiteX17" fmla="*/ 9162488 w 9903481"/>
              <a:gd name="connsiteY17" fmla="*/ 4450757 h 5569006"/>
              <a:gd name="connsiteX18" fmla="*/ 8449969 w 9903481"/>
              <a:gd name="connsiteY18" fmla="*/ 4213251 h 5569006"/>
              <a:gd name="connsiteX19" fmla="*/ 8734977 w 9903481"/>
              <a:gd name="connsiteY19" fmla="*/ 4522009 h 5569006"/>
              <a:gd name="connsiteX20" fmla="*/ 8200587 w 9903481"/>
              <a:gd name="connsiteY20" fmla="*/ 4391381 h 5569006"/>
              <a:gd name="connsiteX21" fmla="*/ 8236213 w 9903481"/>
              <a:gd name="connsiteY21" fmla="*/ 4557635 h 5569006"/>
              <a:gd name="connsiteX22" fmla="*/ 7697228 w 9903481"/>
              <a:gd name="connsiteY22" fmla="*/ 4415466 h 5569006"/>
              <a:gd name="connsiteX23" fmla="*/ 6549916 w 9903481"/>
              <a:gd name="connsiteY23" fmla="*/ 4329203 h 5569006"/>
              <a:gd name="connsiteX24" fmla="*/ 5178317 w 9903481"/>
              <a:gd name="connsiteY24" fmla="*/ 3966894 h 5569006"/>
              <a:gd name="connsiteX25" fmla="*/ 4393311 w 9903481"/>
              <a:gd name="connsiteY25" fmla="*/ 4070409 h 5569006"/>
              <a:gd name="connsiteX26" fmla="*/ 3445535 w 9903481"/>
              <a:gd name="connsiteY26" fmla="*/ 5555430 h 5569006"/>
              <a:gd name="connsiteX27" fmla="*/ 1903487 w 9903481"/>
              <a:gd name="connsiteY27" fmla="*/ 4774567 h 5569006"/>
              <a:gd name="connsiteX28" fmla="*/ 3477105 w 9903481"/>
              <a:gd name="connsiteY28" fmla="*/ 3615618 h 5569006"/>
              <a:gd name="connsiteX29" fmla="*/ 2052343 w 9903481"/>
              <a:gd name="connsiteY29" fmla="*/ 2860706 h 5569006"/>
              <a:gd name="connsiteX30" fmla="*/ 339708 w 9903481"/>
              <a:gd name="connsiteY30" fmla="*/ 1800942 h 5569006"/>
              <a:gd name="connsiteX31" fmla="*/ 176411 w 9903481"/>
              <a:gd name="connsiteY31" fmla="*/ 42399 h 5569006"/>
              <a:gd name="connsiteX0" fmla="*/ 113148 w 9840218"/>
              <a:gd name="connsiteY0" fmla="*/ 57081 h 5583688"/>
              <a:gd name="connsiteX1" fmla="*/ 1286855 w 9840218"/>
              <a:gd name="connsiteY1" fmla="*/ 661436 h 5583688"/>
              <a:gd name="connsiteX2" fmla="*/ 2269494 w 9840218"/>
              <a:gd name="connsiteY2" fmla="*/ 934391 h 5583688"/>
              <a:gd name="connsiteX3" fmla="*/ 4501218 w 9840218"/>
              <a:gd name="connsiteY3" fmla="*/ 1775091 h 5583688"/>
              <a:gd name="connsiteX4" fmla="*/ 5836219 w 9840218"/>
              <a:gd name="connsiteY4" fmla="*/ 1362983 h 5583688"/>
              <a:gd name="connsiteX5" fmla="*/ 6483057 w 9840218"/>
              <a:gd name="connsiteY5" fmla="*/ 1402276 h 5583688"/>
              <a:gd name="connsiteX6" fmla="*/ 6486653 w 9840218"/>
              <a:gd name="connsiteY6" fmla="*/ 1790466 h 5583688"/>
              <a:gd name="connsiteX7" fmla="*/ 6098851 w 9840218"/>
              <a:gd name="connsiteY7" fmla="*/ 2235177 h 5583688"/>
              <a:gd name="connsiteX8" fmla="*/ 7059150 w 9840218"/>
              <a:gd name="connsiteY8" fmla="*/ 2496086 h 5583688"/>
              <a:gd name="connsiteX9" fmla="*/ 7840440 w 9840218"/>
              <a:gd name="connsiteY9" fmla="*/ 2755392 h 5583688"/>
              <a:gd name="connsiteX10" fmla="*/ 9027972 w 9840218"/>
              <a:gd name="connsiteY10" fmla="*/ 3325408 h 5583688"/>
              <a:gd name="connsiteX11" fmla="*/ 9799869 w 9840218"/>
              <a:gd name="connsiteY11" fmla="*/ 3527289 h 5583688"/>
              <a:gd name="connsiteX12" fmla="*/ 9332615 w 9840218"/>
              <a:gd name="connsiteY12" fmla="*/ 3653709 h 5583688"/>
              <a:gd name="connsiteX13" fmla="*/ 9823620 w 9840218"/>
              <a:gd name="connsiteY13" fmla="*/ 3859798 h 5583688"/>
              <a:gd name="connsiteX14" fmla="*/ 9158601 w 9840218"/>
              <a:gd name="connsiteY14" fmla="*/ 3919174 h 5583688"/>
              <a:gd name="connsiteX15" fmla="*/ 9553321 w 9840218"/>
              <a:gd name="connsiteY15" fmla="*/ 4240694 h 5583688"/>
              <a:gd name="connsiteX16" fmla="*/ 8588586 w 9840218"/>
              <a:gd name="connsiteY16" fmla="*/ 3954800 h 5583688"/>
              <a:gd name="connsiteX17" fmla="*/ 9099225 w 9840218"/>
              <a:gd name="connsiteY17" fmla="*/ 4465439 h 5583688"/>
              <a:gd name="connsiteX18" fmla="*/ 8386706 w 9840218"/>
              <a:gd name="connsiteY18" fmla="*/ 4227933 h 5583688"/>
              <a:gd name="connsiteX19" fmla="*/ 8671714 w 9840218"/>
              <a:gd name="connsiteY19" fmla="*/ 4536691 h 5583688"/>
              <a:gd name="connsiteX20" fmla="*/ 8137324 w 9840218"/>
              <a:gd name="connsiteY20" fmla="*/ 4406063 h 5583688"/>
              <a:gd name="connsiteX21" fmla="*/ 8172950 w 9840218"/>
              <a:gd name="connsiteY21" fmla="*/ 4572317 h 5583688"/>
              <a:gd name="connsiteX22" fmla="*/ 7633965 w 9840218"/>
              <a:gd name="connsiteY22" fmla="*/ 4430148 h 5583688"/>
              <a:gd name="connsiteX23" fmla="*/ 6486653 w 9840218"/>
              <a:gd name="connsiteY23" fmla="*/ 4343885 h 5583688"/>
              <a:gd name="connsiteX24" fmla="*/ 5115054 w 9840218"/>
              <a:gd name="connsiteY24" fmla="*/ 3981576 h 5583688"/>
              <a:gd name="connsiteX25" fmla="*/ 4330048 w 9840218"/>
              <a:gd name="connsiteY25" fmla="*/ 4085091 h 5583688"/>
              <a:gd name="connsiteX26" fmla="*/ 3382272 w 9840218"/>
              <a:gd name="connsiteY26" fmla="*/ 5570112 h 5583688"/>
              <a:gd name="connsiteX27" fmla="*/ 1840224 w 9840218"/>
              <a:gd name="connsiteY27" fmla="*/ 4789249 h 5583688"/>
              <a:gd name="connsiteX28" fmla="*/ 3413842 w 9840218"/>
              <a:gd name="connsiteY28" fmla="*/ 3630300 h 5583688"/>
              <a:gd name="connsiteX29" fmla="*/ 1989080 w 9840218"/>
              <a:gd name="connsiteY29" fmla="*/ 2875388 h 5583688"/>
              <a:gd name="connsiteX30" fmla="*/ 399274 w 9840218"/>
              <a:gd name="connsiteY30" fmla="*/ 2074931 h 5583688"/>
              <a:gd name="connsiteX31" fmla="*/ 113148 w 9840218"/>
              <a:gd name="connsiteY31" fmla="*/ 57081 h 5583688"/>
              <a:gd name="connsiteX0" fmla="*/ 4202 w 9731272"/>
              <a:gd name="connsiteY0" fmla="*/ 41973 h 5568580"/>
              <a:gd name="connsiteX1" fmla="*/ 1177909 w 9731272"/>
              <a:gd name="connsiteY1" fmla="*/ 646328 h 5568580"/>
              <a:gd name="connsiteX2" fmla="*/ 2160548 w 9731272"/>
              <a:gd name="connsiteY2" fmla="*/ 919283 h 5568580"/>
              <a:gd name="connsiteX3" fmla="*/ 4392272 w 9731272"/>
              <a:gd name="connsiteY3" fmla="*/ 1759983 h 5568580"/>
              <a:gd name="connsiteX4" fmla="*/ 5727273 w 9731272"/>
              <a:gd name="connsiteY4" fmla="*/ 1347875 h 5568580"/>
              <a:gd name="connsiteX5" fmla="*/ 6374111 w 9731272"/>
              <a:gd name="connsiteY5" fmla="*/ 1387168 h 5568580"/>
              <a:gd name="connsiteX6" fmla="*/ 6377707 w 9731272"/>
              <a:gd name="connsiteY6" fmla="*/ 1775358 h 5568580"/>
              <a:gd name="connsiteX7" fmla="*/ 5989905 w 9731272"/>
              <a:gd name="connsiteY7" fmla="*/ 2220069 h 5568580"/>
              <a:gd name="connsiteX8" fmla="*/ 6950204 w 9731272"/>
              <a:gd name="connsiteY8" fmla="*/ 2480978 h 5568580"/>
              <a:gd name="connsiteX9" fmla="*/ 7731494 w 9731272"/>
              <a:gd name="connsiteY9" fmla="*/ 2740284 h 5568580"/>
              <a:gd name="connsiteX10" fmla="*/ 8919026 w 9731272"/>
              <a:gd name="connsiteY10" fmla="*/ 3310300 h 5568580"/>
              <a:gd name="connsiteX11" fmla="*/ 9690923 w 9731272"/>
              <a:gd name="connsiteY11" fmla="*/ 3512181 h 5568580"/>
              <a:gd name="connsiteX12" fmla="*/ 9223669 w 9731272"/>
              <a:gd name="connsiteY12" fmla="*/ 3638601 h 5568580"/>
              <a:gd name="connsiteX13" fmla="*/ 9714674 w 9731272"/>
              <a:gd name="connsiteY13" fmla="*/ 3844690 h 5568580"/>
              <a:gd name="connsiteX14" fmla="*/ 9049655 w 9731272"/>
              <a:gd name="connsiteY14" fmla="*/ 3904066 h 5568580"/>
              <a:gd name="connsiteX15" fmla="*/ 9444375 w 9731272"/>
              <a:gd name="connsiteY15" fmla="*/ 4225586 h 5568580"/>
              <a:gd name="connsiteX16" fmla="*/ 8479640 w 9731272"/>
              <a:gd name="connsiteY16" fmla="*/ 3939692 h 5568580"/>
              <a:gd name="connsiteX17" fmla="*/ 8990279 w 9731272"/>
              <a:gd name="connsiteY17" fmla="*/ 4450331 h 5568580"/>
              <a:gd name="connsiteX18" fmla="*/ 8277760 w 9731272"/>
              <a:gd name="connsiteY18" fmla="*/ 4212825 h 5568580"/>
              <a:gd name="connsiteX19" fmla="*/ 8562768 w 9731272"/>
              <a:gd name="connsiteY19" fmla="*/ 4521583 h 5568580"/>
              <a:gd name="connsiteX20" fmla="*/ 8028378 w 9731272"/>
              <a:gd name="connsiteY20" fmla="*/ 4390955 h 5568580"/>
              <a:gd name="connsiteX21" fmla="*/ 8064004 w 9731272"/>
              <a:gd name="connsiteY21" fmla="*/ 4557209 h 5568580"/>
              <a:gd name="connsiteX22" fmla="*/ 7525019 w 9731272"/>
              <a:gd name="connsiteY22" fmla="*/ 4415040 h 5568580"/>
              <a:gd name="connsiteX23" fmla="*/ 6377707 w 9731272"/>
              <a:gd name="connsiteY23" fmla="*/ 4328777 h 5568580"/>
              <a:gd name="connsiteX24" fmla="*/ 5006108 w 9731272"/>
              <a:gd name="connsiteY24" fmla="*/ 3966468 h 5568580"/>
              <a:gd name="connsiteX25" fmla="*/ 4221102 w 9731272"/>
              <a:gd name="connsiteY25" fmla="*/ 4069983 h 5568580"/>
              <a:gd name="connsiteX26" fmla="*/ 3273326 w 9731272"/>
              <a:gd name="connsiteY26" fmla="*/ 5555004 h 5568580"/>
              <a:gd name="connsiteX27" fmla="*/ 1731278 w 9731272"/>
              <a:gd name="connsiteY27" fmla="*/ 4774141 h 5568580"/>
              <a:gd name="connsiteX28" fmla="*/ 3304896 w 9731272"/>
              <a:gd name="connsiteY28" fmla="*/ 3615192 h 5568580"/>
              <a:gd name="connsiteX29" fmla="*/ 1880134 w 9731272"/>
              <a:gd name="connsiteY29" fmla="*/ 2860280 h 5568580"/>
              <a:gd name="connsiteX30" fmla="*/ 290328 w 9731272"/>
              <a:gd name="connsiteY30" fmla="*/ 2059823 h 5568580"/>
              <a:gd name="connsiteX31" fmla="*/ 768477 w 9731272"/>
              <a:gd name="connsiteY31" fmla="*/ 1792740 h 5568580"/>
              <a:gd name="connsiteX32" fmla="*/ 4202 w 9731272"/>
              <a:gd name="connsiteY32" fmla="*/ 41973 h 5568580"/>
              <a:gd name="connsiteX0" fmla="*/ 152002 w 9879072"/>
              <a:gd name="connsiteY0" fmla="*/ 41973 h 5568580"/>
              <a:gd name="connsiteX1" fmla="*/ 1325709 w 9879072"/>
              <a:gd name="connsiteY1" fmla="*/ 646328 h 5568580"/>
              <a:gd name="connsiteX2" fmla="*/ 2308348 w 9879072"/>
              <a:gd name="connsiteY2" fmla="*/ 919283 h 5568580"/>
              <a:gd name="connsiteX3" fmla="*/ 4540072 w 9879072"/>
              <a:gd name="connsiteY3" fmla="*/ 1759983 h 5568580"/>
              <a:gd name="connsiteX4" fmla="*/ 5875073 w 9879072"/>
              <a:gd name="connsiteY4" fmla="*/ 1347875 h 5568580"/>
              <a:gd name="connsiteX5" fmla="*/ 6521911 w 9879072"/>
              <a:gd name="connsiteY5" fmla="*/ 1387168 h 5568580"/>
              <a:gd name="connsiteX6" fmla="*/ 6525507 w 9879072"/>
              <a:gd name="connsiteY6" fmla="*/ 1775358 h 5568580"/>
              <a:gd name="connsiteX7" fmla="*/ 6137705 w 9879072"/>
              <a:gd name="connsiteY7" fmla="*/ 2220069 h 5568580"/>
              <a:gd name="connsiteX8" fmla="*/ 7098004 w 9879072"/>
              <a:gd name="connsiteY8" fmla="*/ 2480978 h 5568580"/>
              <a:gd name="connsiteX9" fmla="*/ 7879294 w 9879072"/>
              <a:gd name="connsiteY9" fmla="*/ 2740284 h 5568580"/>
              <a:gd name="connsiteX10" fmla="*/ 9066826 w 9879072"/>
              <a:gd name="connsiteY10" fmla="*/ 3310300 h 5568580"/>
              <a:gd name="connsiteX11" fmla="*/ 9838723 w 9879072"/>
              <a:gd name="connsiteY11" fmla="*/ 3512181 h 5568580"/>
              <a:gd name="connsiteX12" fmla="*/ 9371469 w 9879072"/>
              <a:gd name="connsiteY12" fmla="*/ 3638601 h 5568580"/>
              <a:gd name="connsiteX13" fmla="*/ 9862474 w 9879072"/>
              <a:gd name="connsiteY13" fmla="*/ 3844690 h 5568580"/>
              <a:gd name="connsiteX14" fmla="*/ 9197455 w 9879072"/>
              <a:gd name="connsiteY14" fmla="*/ 3904066 h 5568580"/>
              <a:gd name="connsiteX15" fmla="*/ 9592175 w 9879072"/>
              <a:gd name="connsiteY15" fmla="*/ 4225586 h 5568580"/>
              <a:gd name="connsiteX16" fmla="*/ 8627440 w 9879072"/>
              <a:gd name="connsiteY16" fmla="*/ 3939692 h 5568580"/>
              <a:gd name="connsiteX17" fmla="*/ 9138079 w 9879072"/>
              <a:gd name="connsiteY17" fmla="*/ 4450331 h 5568580"/>
              <a:gd name="connsiteX18" fmla="*/ 8425560 w 9879072"/>
              <a:gd name="connsiteY18" fmla="*/ 4212825 h 5568580"/>
              <a:gd name="connsiteX19" fmla="*/ 8710568 w 9879072"/>
              <a:gd name="connsiteY19" fmla="*/ 4521583 h 5568580"/>
              <a:gd name="connsiteX20" fmla="*/ 8176178 w 9879072"/>
              <a:gd name="connsiteY20" fmla="*/ 4390955 h 5568580"/>
              <a:gd name="connsiteX21" fmla="*/ 8211804 w 9879072"/>
              <a:gd name="connsiteY21" fmla="*/ 4557209 h 5568580"/>
              <a:gd name="connsiteX22" fmla="*/ 7672819 w 9879072"/>
              <a:gd name="connsiteY22" fmla="*/ 4415040 h 5568580"/>
              <a:gd name="connsiteX23" fmla="*/ 6525507 w 9879072"/>
              <a:gd name="connsiteY23" fmla="*/ 4328777 h 5568580"/>
              <a:gd name="connsiteX24" fmla="*/ 5153908 w 9879072"/>
              <a:gd name="connsiteY24" fmla="*/ 3966468 h 5568580"/>
              <a:gd name="connsiteX25" fmla="*/ 4368902 w 9879072"/>
              <a:gd name="connsiteY25" fmla="*/ 4069983 h 5568580"/>
              <a:gd name="connsiteX26" fmla="*/ 3421126 w 9879072"/>
              <a:gd name="connsiteY26" fmla="*/ 5555004 h 5568580"/>
              <a:gd name="connsiteX27" fmla="*/ 1879078 w 9879072"/>
              <a:gd name="connsiteY27" fmla="*/ 4774141 h 5568580"/>
              <a:gd name="connsiteX28" fmla="*/ 3452696 w 9879072"/>
              <a:gd name="connsiteY28" fmla="*/ 3615192 h 5568580"/>
              <a:gd name="connsiteX29" fmla="*/ 2027934 w 9879072"/>
              <a:gd name="connsiteY29" fmla="*/ 2860280 h 5568580"/>
              <a:gd name="connsiteX30" fmla="*/ 438128 w 9879072"/>
              <a:gd name="connsiteY30" fmla="*/ 2059823 h 5568580"/>
              <a:gd name="connsiteX31" fmla="*/ 916277 w 9879072"/>
              <a:gd name="connsiteY31" fmla="*/ 1792740 h 5568580"/>
              <a:gd name="connsiteX32" fmla="*/ 152002 w 9879072"/>
              <a:gd name="connsiteY32" fmla="*/ 41973 h 5568580"/>
              <a:gd name="connsiteX0" fmla="*/ 1826 w 9728896"/>
              <a:gd name="connsiteY0" fmla="*/ 5806 h 5532413"/>
              <a:gd name="connsiteX1" fmla="*/ 1175533 w 9728896"/>
              <a:gd name="connsiteY1" fmla="*/ 610161 h 5532413"/>
              <a:gd name="connsiteX2" fmla="*/ 2158172 w 9728896"/>
              <a:gd name="connsiteY2" fmla="*/ 883116 h 5532413"/>
              <a:gd name="connsiteX3" fmla="*/ 4389896 w 9728896"/>
              <a:gd name="connsiteY3" fmla="*/ 1723816 h 5532413"/>
              <a:gd name="connsiteX4" fmla="*/ 5724897 w 9728896"/>
              <a:gd name="connsiteY4" fmla="*/ 1311708 h 5532413"/>
              <a:gd name="connsiteX5" fmla="*/ 6371735 w 9728896"/>
              <a:gd name="connsiteY5" fmla="*/ 1351001 h 5532413"/>
              <a:gd name="connsiteX6" fmla="*/ 6375331 w 9728896"/>
              <a:gd name="connsiteY6" fmla="*/ 1739191 h 5532413"/>
              <a:gd name="connsiteX7" fmla="*/ 5987529 w 9728896"/>
              <a:gd name="connsiteY7" fmla="*/ 2183902 h 5532413"/>
              <a:gd name="connsiteX8" fmla="*/ 6947828 w 9728896"/>
              <a:gd name="connsiteY8" fmla="*/ 2444811 h 5532413"/>
              <a:gd name="connsiteX9" fmla="*/ 7729118 w 9728896"/>
              <a:gd name="connsiteY9" fmla="*/ 2704117 h 5532413"/>
              <a:gd name="connsiteX10" fmla="*/ 8916650 w 9728896"/>
              <a:gd name="connsiteY10" fmla="*/ 3274133 h 5532413"/>
              <a:gd name="connsiteX11" fmla="*/ 9688547 w 9728896"/>
              <a:gd name="connsiteY11" fmla="*/ 3476014 h 5532413"/>
              <a:gd name="connsiteX12" fmla="*/ 9221293 w 9728896"/>
              <a:gd name="connsiteY12" fmla="*/ 3602434 h 5532413"/>
              <a:gd name="connsiteX13" fmla="*/ 9712298 w 9728896"/>
              <a:gd name="connsiteY13" fmla="*/ 3808523 h 5532413"/>
              <a:gd name="connsiteX14" fmla="*/ 9047279 w 9728896"/>
              <a:gd name="connsiteY14" fmla="*/ 3867899 h 5532413"/>
              <a:gd name="connsiteX15" fmla="*/ 9441999 w 9728896"/>
              <a:gd name="connsiteY15" fmla="*/ 4189419 h 5532413"/>
              <a:gd name="connsiteX16" fmla="*/ 8477264 w 9728896"/>
              <a:gd name="connsiteY16" fmla="*/ 3903525 h 5532413"/>
              <a:gd name="connsiteX17" fmla="*/ 8987903 w 9728896"/>
              <a:gd name="connsiteY17" fmla="*/ 4414164 h 5532413"/>
              <a:gd name="connsiteX18" fmla="*/ 8275384 w 9728896"/>
              <a:gd name="connsiteY18" fmla="*/ 4176658 h 5532413"/>
              <a:gd name="connsiteX19" fmla="*/ 8560392 w 9728896"/>
              <a:gd name="connsiteY19" fmla="*/ 4485416 h 5532413"/>
              <a:gd name="connsiteX20" fmla="*/ 8026002 w 9728896"/>
              <a:gd name="connsiteY20" fmla="*/ 4354788 h 5532413"/>
              <a:gd name="connsiteX21" fmla="*/ 8061628 w 9728896"/>
              <a:gd name="connsiteY21" fmla="*/ 4521042 h 5532413"/>
              <a:gd name="connsiteX22" fmla="*/ 7522643 w 9728896"/>
              <a:gd name="connsiteY22" fmla="*/ 4378873 h 5532413"/>
              <a:gd name="connsiteX23" fmla="*/ 6375331 w 9728896"/>
              <a:gd name="connsiteY23" fmla="*/ 4292610 h 5532413"/>
              <a:gd name="connsiteX24" fmla="*/ 5003732 w 9728896"/>
              <a:gd name="connsiteY24" fmla="*/ 3930301 h 5532413"/>
              <a:gd name="connsiteX25" fmla="*/ 4218726 w 9728896"/>
              <a:gd name="connsiteY25" fmla="*/ 4033816 h 5532413"/>
              <a:gd name="connsiteX26" fmla="*/ 3270950 w 9728896"/>
              <a:gd name="connsiteY26" fmla="*/ 5518837 h 5532413"/>
              <a:gd name="connsiteX27" fmla="*/ 1728902 w 9728896"/>
              <a:gd name="connsiteY27" fmla="*/ 4737974 h 5532413"/>
              <a:gd name="connsiteX28" fmla="*/ 3302520 w 9728896"/>
              <a:gd name="connsiteY28" fmla="*/ 3579025 h 5532413"/>
              <a:gd name="connsiteX29" fmla="*/ 1877758 w 9728896"/>
              <a:gd name="connsiteY29" fmla="*/ 2824113 h 5532413"/>
              <a:gd name="connsiteX30" fmla="*/ 287952 w 9728896"/>
              <a:gd name="connsiteY30" fmla="*/ 2023656 h 5532413"/>
              <a:gd name="connsiteX31" fmla="*/ 766101 w 9728896"/>
              <a:gd name="connsiteY31" fmla="*/ 1756573 h 5532413"/>
              <a:gd name="connsiteX32" fmla="*/ 902579 w 9728896"/>
              <a:gd name="connsiteY32" fmla="*/ 951355 h 5532413"/>
              <a:gd name="connsiteX33" fmla="*/ 1826 w 9728896"/>
              <a:gd name="connsiteY33" fmla="*/ 5806 h 5532413"/>
              <a:gd name="connsiteX0" fmla="*/ 116749 w 9843819"/>
              <a:gd name="connsiteY0" fmla="*/ 4593 h 5531200"/>
              <a:gd name="connsiteX1" fmla="*/ 1290456 w 9843819"/>
              <a:gd name="connsiteY1" fmla="*/ 608948 h 5531200"/>
              <a:gd name="connsiteX2" fmla="*/ 2273095 w 9843819"/>
              <a:gd name="connsiteY2" fmla="*/ 881903 h 5531200"/>
              <a:gd name="connsiteX3" fmla="*/ 4504819 w 9843819"/>
              <a:gd name="connsiteY3" fmla="*/ 1722603 h 5531200"/>
              <a:gd name="connsiteX4" fmla="*/ 5839820 w 9843819"/>
              <a:gd name="connsiteY4" fmla="*/ 1310495 h 5531200"/>
              <a:gd name="connsiteX5" fmla="*/ 6486658 w 9843819"/>
              <a:gd name="connsiteY5" fmla="*/ 1349788 h 5531200"/>
              <a:gd name="connsiteX6" fmla="*/ 6490254 w 9843819"/>
              <a:gd name="connsiteY6" fmla="*/ 1737978 h 5531200"/>
              <a:gd name="connsiteX7" fmla="*/ 6102452 w 9843819"/>
              <a:gd name="connsiteY7" fmla="*/ 2182689 h 5531200"/>
              <a:gd name="connsiteX8" fmla="*/ 7062751 w 9843819"/>
              <a:gd name="connsiteY8" fmla="*/ 2443598 h 5531200"/>
              <a:gd name="connsiteX9" fmla="*/ 7844041 w 9843819"/>
              <a:gd name="connsiteY9" fmla="*/ 2702904 h 5531200"/>
              <a:gd name="connsiteX10" fmla="*/ 9031573 w 9843819"/>
              <a:gd name="connsiteY10" fmla="*/ 3272920 h 5531200"/>
              <a:gd name="connsiteX11" fmla="*/ 9803470 w 9843819"/>
              <a:gd name="connsiteY11" fmla="*/ 3474801 h 5531200"/>
              <a:gd name="connsiteX12" fmla="*/ 9336216 w 9843819"/>
              <a:gd name="connsiteY12" fmla="*/ 3601221 h 5531200"/>
              <a:gd name="connsiteX13" fmla="*/ 9827221 w 9843819"/>
              <a:gd name="connsiteY13" fmla="*/ 3807310 h 5531200"/>
              <a:gd name="connsiteX14" fmla="*/ 9162202 w 9843819"/>
              <a:gd name="connsiteY14" fmla="*/ 3866686 h 5531200"/>
              <a:gd name="connsiteX15" fmla="*/ 9556922 w 9843819"/>
              <a:gd name="connsiteY15" fmla="*/ 4188206 h 5531200"/>
              <a:gd name="connsiteX16" fmla="*/ 8592187 w 9843819"/>
              <a:gd name="connsiteY16" fmla="*/ 3902312 h 5531200"/>
              <a:gd name="connsiteX17" fmla="*/ 9102826 w 9843819"/>
              <a:gd name="connsiteY17" fmla="*/ 4412951 h 5531200"/>
              <a:gd name="connsiteX18" fmla="*/ 8390307 w 9843819"/>
              <a:gd name="connsiteY18" fmla="*/ 4175445 h 5531200"/>
              <a:gd name="connsiteX19" fmla="*/ 8675315 w 9843819"/>
              <a:gd name="connsiteY19" fmla="*/ 4484203 h 5531200"/>
              <a:gd name="connsiteX20" fmla="*/ 8140925 w 9843819"/>
              <a:gd name="connsiteY20" fmla="*/ 4353575 h 5531200"/>
              <a:gd name="connsiteX21" fmla="*/ 8176551 w 9843819"/>
              <a:gd name="connsiteY21" fmla="*/ 4519829 h 5531200"/>
              <a:gd name="connsiteX22" fmla="*/ 7637566 w 9843819"/>
              <a:gd name="connsiteY22" fmla="*/ 4377660 h 5531200"/>
              <a:gd name="connsiteX23" fmla="*/ 6490254 w 9843819"/>
              <a:gd name="connsiteY23" fmla="*/ 4291397 h 5531200"/>
              <a:gd name="connsiteX24" fmla="*/ 5118655 w 9843819"/>
              <a:gd name="connsiteY24" fmla="*/ 3929088 h 5531200"/>
              <a:gd name="connsiteX25" fmla="*/ 4333649 w 9843819"/>
              <a:gd name="connsiteY25" fmla="*/ 4032603 h 5531200"/>
              <a:gd name="connsiteX26" fmla="*/ 3385873 w 9843819"/>
              <a:gd name="connsiteY26" fmla="*/ 5517624 h 5531200"/>
              <a:gd name="connsiteX27" fmla="*/ 1843825 w 9843819"/>
              <a:gd name="connsiteY27" fmla="*/ 4736761 h 5531200"/>
              <a:gd name="connsiteX28" fmla="*/ 3417443 w 9843819"/>
              <a:gd name="connsiteY28" fmla="*/ 3577812 h 5531200"/>
              <a:gd name="connsiteX29" fmla="*/ 1992681 w 9843819"/>
              <a:gd name="connsiteY29" fmla="*/ 2822900 h 5531200"/>
              <a:gd name="connsiteX30" fmla="*/ 402875 w 9843819"/>
              <a:gd name="connsiteY30" fmla="*/ 2022443 h 5531200"/>
              <a:gd name="connsiteX31" fmla="*/ 881024 w 9843819"/>
              <a:gd name="connsiteY31" fmla="*/ 1755360 h 5531200"/>
              <a:gd name="connsiteX32" fmla="*/ 1017502 w 9843819"/>
              <a:gd name="connsiteY32" fmla="*/ 950142 h 5531200"/>
              <a:gd name="connsiteX33" fmla="*/ 144045 w 9843819"/>
              <a:gd name="connsiteY33" fmla="*/ 363288 h 5531200"/>
              <a:gd name="connsiteX34" fmla="*/ 116749 w 9843819"/>
              <a:gd name="connsiteY34" fmla="*/ 4593 h 5531200"/>
              <a:gd name="connsiteX0" fmla="*/ 232358 w 9959428"/>
              <a:gd name="connsiteY0" fmla="*/ 4593 h 5531200"/>
              <a:gd name="connsiteX1" fmla="*/ 1406065 w 9959428"/>
              <a:gd name="connsiteY1" fmla="*/ 608948 h 5531200"/>
              <a:gd name="connsiteX2" fmla="*/ 2388704 w 9959428"/>
              <a:gd name="connsiteY2" fmla="*/ 881903 h 5531200"/>
              <a:gd name="connsiteX3" fmla="*/ 4620428 w 9959428"/>
              <a:gd name="connsiteY3" fmla="*/ 1722603 h 5531200"/>
              <a:gd name="connsiteX4" fmla="*/ 5955429 w 9959428"/>
              <a:gd name="connsiteY4" fmla="*/ 1310495 h 5531200"/>
              <a:gd name="connsiteX5" fmla="*/ 6602267 w 9959428"/>
              <a:gd name="connsiteY5" fmla="*/ 1349788 h 5531200"/>
              <a:gd name="connsiteX6" fmla="*/ 6605863 w 9959428"/>
              <a:gd name="connsiteY6" fmla="*/ 1737978 h 5531200"/>
              <a:gd name="connsiteX7" fmla="*/ 6218061 w 9959428"/>
              <a:gd name="connsiteY7" fmla="*/ 2182689 h 5531200"/>
              <a:gd name="connsiteX8" fmla="*/ 7178360 w 9959428"/>
              <a:gd name="connsiteY8" fmla="*/ 2443598 h 5531200"/>
              <a:gd name="connsiteX9" fmla="*/ 7959650 w 9959428"/>
              <a:gd name="connsiteY9" fmla="*/ 2702904 h 5531200"/>
              <a:gd name="connsiteX10" fmla="*/ 9147182 w 9959428"/>
              <a:gd name="connsiteY10" fmla="*/ 3272920 h 5531200"/>
              <a:gd name="connsiteX11" fmla="*/ 9919079 w 9959428"/>
              <a:gd name="connsiteY11" fmla="*/ 3474801 h 5531200"/>
              <a:gd name="connsiteX12" fmla="*/ 9451825 w 9959428"/>
              <a:gd name="connsiteY12" fmla="*/ 3601221 h 5531200"/>
              <a:gd name="connsiteX13" fmla="*/ 9942830 w 9959428"/>
              <a:gd name="connsiteY13" fmla="*/ 3807310 h 5531200"/>
              <a:gd name="connsiteX14" fmla="*/ 9277811 w 9959428"/>
              <a:gd name="connsiteY14" fmla="*/ 3866686 h 5531200"/>
              <a:gd name="connsiteX15" fmla="*/ 9672531 w 9959428"/>
              <a:gd name="connsiteY15" fmla="*/ 4188206 h 5531200"/>
              <a:gd name="connsiteX16" fmla="*/ 8707796 w 9959428"/>
              <a:gd name="connsiteY16" fmla="*/ 3902312 h 5531200"/>
              <a:gd name="connsiteX17" fmla="*/ 9218435 w 9959428"/>
              <a:gd name="connsiteY17" fmla="*/ 4412951 h 5531200"/>
              <a:gd name="connsiteX18" fmla="*/ 8505916 w 9959428"/>
              <a:gd name="connsiteY18" fmla="*/ 4175445 h 5531200"/>
              <a:gd name="connsiteX19" fmla="*/ 8790924 w 9959428"/>
              <a:gd name="connsiteY19" fmla="*/ 4484203 h 5531200"/>
              <a:gd name="connsiteX20" fmla="*/ 8256534 w 9959428"/>
              <a:gd name="connsiteY20" fmla="*/ 4353575 h 5531200"/>
              <a:gd name="connsiteX21" fmla="*/ 8292160 w 9959428"/>
              <a:gd name="connsiteY21" fmla="*/ 4519829 h 5531200"/>
              <a:gd name="connsiteX22" fmla="*/ 7753175 w 9959428"/>
              <a:gd name="connsiteY22" fmla="*/ 4377660 h 5531200"/>
              <a:gd name="connsiteX23" fmla="*/ 6605863 w 9959428"/>
              <a:gd name="connsiteY23" fmla="*/ 4291397 h 5531200"/>
              <a:gd name="connsiteX24" fmla="*/ 5234264 w 9959428"/>
              <a:gd name="connsiteY24" fmla="*/ 3929088 h 5531200"/>
              <a:gd name="connsiteX25" fmla="*/ 4449258 w 9959428"/>
              <a:gd name="connsiteY25" fmla="*/ 4032603 h 5531200"/>
              <a:gd name="connsiteX26" fmla="*/ 3501482 w 9959428"/>
              <a:gd name="connsiteY26" fmla="*/ 5517624 h 5531200"/>
              <a:gd name="connsiteX27" fmla="*/ 1959434 w 9959428"/>
              <a:gd name="connsiteY27" fmla="*/ 4736761 h 5531200"/>
              <a:gd name="connsiteX28" fmla="*/ 3533052 w 9959428"/>
              <a:gd name="connsiteY28" fmla="*/ 3577812 h 5531200"/>
              <a:gd name="connsiteX29" fmla="*/ 2108290 w 9959428"/>
              <a:gd name="connsiteY29" fmla="*/ 2822900 h 5531200"/>
              <a:gd name="connsiteX30" fmla="*/ 518484 w 9959428"/>
              <a:gd name="connsiteY30" fmla="*/ 2022443 h 5531200"/>
              <a:gd name="connsiteX31" fmla="*/ 996633 w 9959428"/>
              <a:gd name="connsiteY31" fmla="*/ 1755360 h 5531200"/>
              <a:gd name="connsiteX32" fmla="*/ 348 w 9959428"/>
              <a:gd name="connsiteY32" fmla="*/ 963789 h 5531200"/>
              <a:gd name="connsiteX33" fmla="*/ 1133111 w 9959428"/>
              <a:gd name="connsiteY33" fmla="*/ 950142 h 5531200"/>
              <a:gd name="connsiteX34" fmla="*/ 259654 w 9959428"/>
              <a:gd name="connsiteY34" fmla="*/ 363288 h 5531200"/>
              <a:gd name="connsiteX35" fmla="*/ 232358 w 9959428"/>
              <a:gd name="connsiteY35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1001885 w 9964680"/>
              <a:gd name="connsiteY31" fmla="*/ 1755360 h 5531200"/>
              <a:gd name="connsiteX32" fmla="*/ 5600 w 9964680"/>
              <a:gd name="connsiteY32" fmla="*/ 963789 h 5531200"/>
              <a:gd name="connsiteX33" fmla="*/ 1097420 w 9964680"/>
              <a:gd name="connsiteY33" fmla="*/ 1236744 h 5531200"/>
              <a:gd name="connsiteX34" fmla="*/ 1138363 w 9964680"/>
              <a:gd name="connsiteY34" fmla="*/ 950142 h 5531200"/>
              <a:gd name="connsiteX35" fmla="*/ 264906 w 9964680"/>
              <a:gd name="connsiteY35" fmla="*/ 363288 h 5531200"/>
              <a:gd name="connsiteX36" fmla="*/ 237610 w 9964680"/>
              <a:gd name="connsiteY36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1138363 w 9964680"/>
              <a:gd name="connsiteY31" fmla="*/ 1632530 h 5531200"/>
              <a:gd name="connsiteX32" fmla="*/ 5600 w 9964680"/>
              <a:gd name="connsiteY32" fmla="*/ 963789 h 5531200"/>
              <a:gd name="connsiteX33" fmla="*/ 1097420 w 9964680"/>
              <a:gd name="connsiteY33" fmla="*/ 1236744 h 5531200"/>
              <a:gd name="connsiteX34" fmla="*/ 1138363 w 9964680"/>
              <a:gd name="connsiteY34" fmla="*/ 950142 h 5531200"/>
              <a:gd name="connsiteX35" fmla="*/ 264906 w 9964680"/>
              <a:gd name="connsiteY35" fmla="*/ 363288 h 5531200"/>
              <a:gd name="connsiteX36" fmla="*/ 237610 w 9964680"/>
              <a:gd name="connsiteY36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251259 w 9964680"/>
              <a:gd name="connsiteY31" fmla="*/ 1455108 h 5531200"/>
              <a:gd name="connsiteX32" fmla="*/ 1138363 w 9964680"/>
              <a:gd name="connsiteY32" fmla="*/ 1632530 h 5531200"/>
              <a:gd name="connsiteX33" fmla="*/ 5600 w 9964680"/>
              <a:gd name="connsiteY33" fmla="*/ 963789 h 5531200"/>
              <a:gd name="connsiteX34" fmla="*/ 1097420 w 9964680"/>
              <a:gd name="connsiteY34" fmla="*/ 1236744 h 5531200"/>
              <a:gd name="connsiteX35" fmla="*/ 1138363 w 9964680"/>
              <a:gd name="connsiteY35" fmla="*/ 950142 h 5531200"/>
              <a:gd name="connsiteX36" fmla="*/ 264906 w 9964680"/>
              <a:gd name="connsiteY36" fmla="*/ 363288 h 5531200"/>
              <a:gd name="connsiteX37" fmla="*/ 237610 w 9964680"/>
              <a:gd name="connsiteY37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523736 w 9964680"/>
              <a:gd name="connsiteY30" fmla="*/ 2022443 h 5531200"/>
              <a:gd name="connsiteX31" fmla="*/ 1001886 w 9964680"/>
              <a:gd name="connsiteY31" fmla="*/ 1864541 h 5531200"/>
              <a:gd name="connsiteX32" fmla="*/ 251259 w 9964680"/>
              <a:gd name="connsiteY32" fmla="*/ 1455108 h 5531200"/>
              <a:gd name="connsiteX33" fmla="*/ 1138363 w 9964680"/>
              <a:gd name="connsiteY33" fmla="*/ 1632530 h 5531200"/>
              <a:gd name="connsiteX34" fmla="*/ 5600 w 9964680"/>
              <a:gd name="connsiteY34" fmla="*/ 963789 h 5531200"/>
              <a:gd name="connsiteX35" fmla="*/ 1097420 w 9964680"/>
              <a:gd name="connsiteY35" fmla="*/ 1236744 h 5531200"/>
              <a:gd name="connsiteX36" fmla="*/ 1138363 w 9964680"/>
              <a:gd name="connsiteY36" fmla="*/ 950142 h 5531200"/>
              <a:gd name="connsiteX37" fmla="*/ 264906 w 9964680"/>
              <a:gd name="connsiteY37" fmla="*/ 363288 h 5531200"/>
              <a:gd name="connsiteX38" fmla="*/ 237610 w 9964680"/>
              <a:gd name="connsiteY38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51259 w 9964680"/>
              <a:gd name="connsiteY33" fmla="*/ 1455108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138363 w 9964680"/>
              <a:gd name="connsiteY37" fmla="*/ 950142 h 5531200"/>
              <a:gd name="connsiteX38" fmla="*/ 264906 w 9964680"/>
              <a:gd name="connsiteY38" fmla="*/ 363288 h 5531200"/>
              <a:gd name="connsiteX39" fmla="*/ 237610 w 9964680"/>
              <a:gd name="connsiteY39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37611 w 9964680"/>
              <a:gd name="connsiteY33" fmla="*/ 1496051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138363 w 9964680"/>
              <a:gd name="connsiteY37" fmla="*/ 950142 h 5531200"/>
              <a:gd name="connsiteX38" fmla="*/ 264906 w 9964680"/>
              <a:gd name="connsiteY38" fmla="*/ 363288 h 5531200"/>
              <a:gd name="connsiteX39" fmla="*/ 237610 w 9964680"/>
              <a:gd name="connsiteY39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37611 w 9964680"/>
              <a:gd name="connsiteY33" fmla="*/ 1496051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55724 w 9964680"/>
              <a:gd name="connsiteY37" fmla="*/ 731778 h 5531200"/>
              <a:gd name="connsiteX38" fmla="*/ 264906 w 9964680"/>
              <a:gd name="connsiteY38" fmla="*/ 363288 h 5531200"/>
              <a:gd name="connsiteX39" fmla="*/ 237610 w 9964680"/>
              <a:gd name="connsiteY39" fmla="*/ 4593 h 5531200"/>
              <a:gd name="connsiteX0" fmla="*/ 237610 w 9964680"/>
              <a:gd name="connsiteY0" fmla="*/ 4593 h 5531200"/>
              <a:gd name="connsiteX1" fmla="*/ 1411317 w 9964680"/>
              <a:gd name="connsiteY1" fmla="*/ 608948 h 5531200"/>
              <a:gd name="connsiteX2" fmla="*/ 2393956 w 9964680"/>
              <a:gd name="connsiteY2" fmla="*/ 881903 h 5531200"/>
              <a:gd name="connsiteX3" fmla="*/ 4625680 w 9964680"/>
              <a:gd name="connsiteY3" fmla="*/ 1722603 h 5531200"/>
              <a:gd name="connsiteX4" fmla="*/ 5960681 w 9964680"/>
              <a:gd name="connsiteY4" fmla="*/ 1310495 h 5531200"/>
              <a:gd name="connsiteX5" fmla="*/ 6607519 w 9964680"/>
              <a:gd name="connsiteY5" fmla="*/ 1349788 h 5531200"/>
              <a:gd name="connsiteX6" fmla="*/ 6611115 w 9964680"/>
              <a:gd name="connsiteY6" fmla="*/ 1737978 h 5531200"/>
              <a:gd name="connsiteX7" fmla="*/ 6223313 w 9964680"/>
              <a:gd name="connsiteY7" fmla="*/ 2182689 h 5531200"/>
              <a:gd name="connsiteX8" fmla="*/ 7183612 w 9964680"/>
              <a:gd name="connsiteY8" fmla="*/ 2443598 h 5531200"/>
              <a:gd name="connsiteX9" fmla="*/ 7964902 w 9964680"/>
              <a:gd name="connsiteY9" fmla="*/ 2702904 h 5531200"/>
              <a:gd name="connsiteX10" fmla="*/ 9152434 w 9964680"/>
              <a:gd name="connsiteY10" fmla="*/ 3272920 h 5531200"/>
              <a:gd name="connsiteX11" fmla="*/ 9924331 w 9964680"/>
              <a:gd name="connsiteY11" fmla="*/ 3474801 h 5531200"/>
              <a:gd name="connsiteX12" fmla="*/ 9457077 w 9964680"/>
              <a:gd name="connsiteY12" fmla="*/ 3601221 h 5531200"/>
              <a:gd name="connsiteX13" fmla="*/ 9948082 w 9964680"/>
              <a:gd name="connsiteY13" fmla="*/ 3807310 h 5531200"/>
              <a:gd name="connsiteX14" fmla="*/ 9283063 w 9964680"/>
              <a:gd name="connsiteY14" fmla="*/ 3866686 h 5531200"/>
              <a:gd name="connsiteX15" fmla="*/ 9677783 w 9964680"/>
              <a:gd name="connsiteY15" fmla="*/ 4188206 h 5531200"/>
              <a:gd name="connsiteX16" fmla="*/ 8713048 w 9964680"/>
              <a:gd name="connsiteY16" fmla="*/ 3902312 h 5531200"/>
              <a:gd name="connsiteX17" fmla="*/ 9223687 w 9964680"/>
              <a:gd name="connsiteY17" fmla="*/ 4412951 h 5531200"/>
              <a:gd name="connsiteX18" fmla="*/ 8511168 w 9964680"/>
              <a:gd name="connsiteY18" fmla="*/ 4175445 h 5531200"/>
              <a:gd name="connsiteX19" fmla="*/ 8796176 w 9964680"/>
              <a:gd name="connsiteY19" fmla="*/ 4484203 h 5531200"/>
              <a:gd name="connsiteX20" fmla="*/ 8261786 w 9964680"/>
              <a:gd name="connsiteY20" fmla="*/ 4353575 h 5531200"/>
              <a:gd name="connsiteX21" fmla="*/ 8297412 w 9964680"/>
              <a:gd name="connsiteY21" fmla="*/ 4519829 h 5531200"/>
              <a:gd name="connsiteX22" fmla="*/ 7758427 w 9964680"/>
              <a:gd name="connsiteY22" fmla="*/ 4377660 h 5531200"/>
              <a:gd name="connsiteX23" fmla="*/ 6611115 w 9964680"/>
              <a:gd name="connsiteY23" fmla="*/ 4291397 h 5531200"/>
              <a:gd name="connsiteX24" fmla="*/ 5239516 w 9964680"/>
              <a:gd name="connsiteY24" fmla="*/ 3929088 h 5531200"/>
              <a:gd name="connsiteX25" fmla="*/ 4454510 w 9964680"/>
              <a:gd name="connsiteY25" fmla="*/ 4032603 h 5531200"/>
              <a:gd name="connsiteX26" fmla="*/ 3506734 w 9964680"/>
              <a:gd name="connsiteY26" fmla="*/ 5517624 h 5531200"/>
              <a:gd name="connsiteX27" fmla="*/ 1964686 w 9964680"/>
              <a:gd name="connsiteY27" fmla="*/ 4736761 h 5531200"/>
              <a:gd name="connsiteX28" fmla="*/ 3538304 w 9964680"/>
              <a:gd name="connsiteY28" fmla="*/ 3577812 h 5531200"/>
              <a:gd name="connsiteX29" fmla="*/ 2113542 w 9964680"/>
              <a:gd name="connsiteY29" fmla="*/ 2822900 h 5531200"/>
              <a:gd name="connsiteX30" fmla="*/ 988238 w 9964680"/>
              <a:gd name="connsiteY30" fmla="*/ 2110201 h 5531200"/>
              <a:gd name="connsiteX31" fmla="*/ 523736 w 9964680"/>
              <a:gd name="connsiteY31" fmla="*/ 2022443 h 5531200"/>
              <a:gd name="connsiteX32" fmla="*/ 1001886 w 9964680"/>
              <a:gd name="connsiteY32" fmla="*/ 1864541 h 5531200"/>
              <a:gd name="connsiteX33" fmla="*/ 237611 w 9964680"/>
              <a:gd name="connsiteY33" fmla="*/ 1496051 h 5531200"/>
              <a:gd name="connsiteX34" fmla="*/ 1138363 w 9964680"/>
              <a:gd name="connsiteY34" fmla="*/ 1632530 h 5531200"/>
              <a:gd name="connsiteX35" fmla="*/ 5600 w 9964680"/>
              <a:gd name="connsiteY35" fmla="*/ 963789 h 5531200"/>
              <a:gd name="connsiteX36" fmla="*/ 1097420 w 9964680"/>
              <a:gd name="connsiteY36" fmla="*/ 1236744 h 5531200"/>
              <a:gd name="connsiteX37" fmla="*/ 155724 w 9964680"/>
              <a:gd name="connsiteY37" fmla="*/ 731778 h 5531200"/>
              <a:gd name="connsiteX38" fmla="*/ 1179307 w 9964680"/>
              <a:gd name="connsiteY38" fmla="*/ 1032028 h 5531200"/>
              <a:gd name="connsiteX39" fmla="*/ 264906 w 9964680"/>
              <a:gd name="connsiteY39" fmla="*/ 363288 h 5531200"/>
              <a:gd name="connsiteX40" fmla="*/ 237610 w 9964680"/>
              <a:gd name="connsiteY40" fmla="*/ 4593 h 5531200"/>
              <a:gd name="connsiteX0" fmla="*/ 237610 w 9964680"/>
              <a:gd name="connsiteY0" fmla="*/ 68 h 5526675"/>
              <a:gd name="connsiteX1" fmla="*/ 1411317 w 9964680"/>
              <a:gd name="connsiteY1" fmla="*/ 604423 h 5526675"/>
              <a:gd name="connsiteX2" fmla="*/ 2393956 w 9964680"/>
              <a:gd name="connsiteY2" fmla="*/ 877378 h 5526675"/>
              <a:gd name="connsiteX3" fmla="*/ 4625680 w 9964680"/>
              <a:gd name="connsiteY3" fmla="*/ 1718078 h 5526675"/>
              <a:gd name="connsiteX4" fmla="*/ 5960681 w 9964680"/>
              <a:gd name="connsiteY4" fmla="*/ 1305970 h 5526675"/>
              <a:gd name="connsiteX5" fmla="*/ 6607519 w 9964680"/>
              <a:gd name="connsiteY5" fmla="*/ 1345263 h 5526675"/>
              <a:gd name="connsiteX6" fmla="*/ 6611115 w 9964680"/>
              <a:gd name="connsiteY6" fmla="*/ 1733453 h 5526675"/>
              <a:gd name="connsiteX7" fmla="*/ 6223313 w 9964680"/>
              <a:gd name="connsiteY7" fmla="*/ 2178164 h 5526675"/>
              <a:gd name="connsiteX8" fmla="*/ 7183612 w 9964680"/>
              <a:gd name="connsiteY8" fmla="*/ 2439073 h 5526675"/>
              <a:gd name="connsiteX9" fmla="*/ 7964902 w 9964680"/>
              <a:gd name="connsiteY9" fmla="*/ 2698379 h 5526675"/>
              <a:gd name="connsiteX10" fmla="*/ 9152434 w 9964680"/>
              <a:gd name="connsiteY10" fmla="*/ 3268395 h 5526675"/>
              <a:gd name="connsiteX11" fmla="*/ 9924331 w 9964680"/>
              <a:gd name="connsiteY11" fmla="*/ 3470276 h 5526675"/>
              <a:gd name="connsiteX12" fmla="*/ 9457077 w 9964680"/>
              <a:gd name="connsiteY12" fmla="*/ 3596696 h 5526675"/>
              <a:gd name="connsiteX13" fmla="*/ 9948082 w 9964680"/>
              <a:gd name="connsiteY13" fmla="*/ 3802785 h 5526675"/>
              <a:gd name="connsiteX14" fmla="*/ 9283063 w 9964680"/>
              <a:gd name="connsiteY14" fmla="*/ 3862161 h 5526675"/>
              <a:gd name="connsiteX15" fmla="*/ 9677783 w 9964680"/>
              <a:gd name="connsiteY15" fmla="*/ 4183681 h 5526675"/>
              <a:gd name="connsiteX16" fmla="*/ 8713048 w 9964680"/>
              <a:gd name="connsiteY16" fmla="*/ 3897787 h 5526675"/>
              <a:gd name="connsiteX17" fmla="*/ 9223687 w 9964680"/>
              <a:gd name="connsiteY17" fmla="*/ 4408426 h 5526675"/>
              <a:gd name="connsiteX18" fmla="*/ 8511168 w 9964680"/>
              <a:gd name="connsiteY18" fmla="*/ 4170920 h 5526675"/>
              <a:gd name="connsiteX19" fmla="*/ 8796176 w 9964680"/>
              <a:gd name="connsiteY19" fmla="*/ 4479678 h 5526675"/>
              <a:gd name="connsiteX20" fmla="*/ 8261786 w 9964680"/>
              <a:gd name="connsiteY20" fmla="*/ 4349050 h 5526675"/>
              <a:gd name="connsiteX21" fmla="*/ 8297412 w 9964680"/>
              <a:gd name="connsiteY21" fmla="*/ 4515304 h 5526675"/>
              <a:gd name="connsiteX22" fmla="*/ 7758427 w 9964680"/>
              <a:gd name="connsiteY22" fmla="*/ 4373135 h 5526675"/>
              <a:gd name="connsiteX23" fmla="*/ 6611115 w 9964680"/>
              <a:gd name="connsiteY23" fmla="*/ 4286872 h 5526675"/>
              <a:gd name="connsiteX24" fmla="*/ 5239516 w 9964680"/>
              <a:gd name="connsiteY24" fmla="*/ 3924563 h 5526675"/>
              <a:gd name="connsiteX25" fmla="*/ 4454510 w 9964680"/>
              <a:gd name="connsiteY25" fmla="*/ 4028078 h 5526675"/>
              <a:gd name="connsiteX26" fmla="*/ 3506734 w 9964680"/>
              <a:gd name="connsiteY26" fmla="*/ 5513099 h 5526675"/>
              <a:gd name="connsiteX27" fmla="*/ 1964686 w 9964680"/>
              <a:gd name="connsiteY27" fmla="*/ 4732236 h 5526675"/>
              <a:gd name="connsiteX28" fmla="*/ 3538304 w 9964680"/>
              <a:gd name="connsiteY28" fmla="*/ 3573287 h 5526675"/>
              <a:gd name="connsiteX29" fmla="*/ 2113542 w 9964680"/>
              <a:gd name="connsiteY29" fmla="*/ 2818375 h 5526675"/>
              <a:gd name="connsiteX30" fmla="*/ 988238 w 9964680"/>
              <a:gd name="connsiteY30" fmla="*/ 2105676 h 5526675"/>
              <a:gd name="connsiteX31" fmla="*/ 523736 w 9964680"/>
              <a:gd name="connsiteY31" fmla="*/ 2017918 h 5526675"/>
              <a:gd name="connsiteX32" fmla="*/ 1001886 w 9964680"/>
              <a:gd name="connsiteY32" fmla="*/ 1860016 h 5526675"/>
              <a:gd name="connsiteX33" fmla="*/ 237611 w 9964680"/>
              <a:gd name="connsiteY33" fmla="*/ 1491526 h 5526675"/>
              <a:gd name="connsiteX34" fmla="*/ 1138363 w 9964680"/>
              <a:gd name="connsiteY34" fmla="*/ 1628005 h 5526675"/>
              <a:gd name="connsiteX35" fmla="*/ 5600 w 9964680"/>
              <a:gd name="connsiteY35" fmla="*/ 959264 h 5526675"/>
              <a:gd name="connsiteX36" fmla="*/ 1097420 w 9964680"/>
              <a:gd name="connsiteY36" fmla="*/ 1232219 h 5526675"/>
              <a:gd name="connsiteX37" fmla="*/ 155724 w 9964680"/>
              <a:gd name="connsiteY37" fmla="*/ 727253 h 5526675"/>
              <a:gd name="connsiteX38" fmla="*/ 1179307 w 9964680"/>
              <a:gd name="connsiteY38" fmla="*/ 1027503 h 5526675"/>
              <a:gd name="connsiteX39" fmla="*/ 264906 w 9964680"/>
              <a:gd name="connsiteY39" fmla="*/ 358763 h 5526675"/>
              <a:gd name="connsiteX40" fmla="*/ 769874 w 9964680"/>
              <a:gd name="connsiteY40" fmla="*/ 563479 h 5526675"/>
              <a:gd name="connsiteX41" fmla="*/ 237610 w 9964680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1002442 w 9965236"/>
              <a:gd name="connsiteY32" fmla="*/ 1860016 h 5526675"/>
              <a:gd name="connsiteX33" fmla="*/ 238167 w 9965236"/>
              <a:gd name="connsiteY33" fmla="*/ 1491526 h 5526675"/>
              <a:gd name="connsiteX34" fmla="*/ 1138919 w 9965236"/>
              <a:gd name="connsiteY34" fmla="*/ 1628005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179863 w 9965236"/>
              <a:gd name="connsiteY38" fmla="*/ 1027503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1002442 w 9965236"/>
              <a:gd name="connsiteY32" fmla="*/ 1860016 h 5526675"/>
              <a:gd name="connsiteX33" fmla="*/ 238167 w 9965236"/>
              <a:gd name="connsiteY33" fmla="*/ 1491526 h 5526675"/>
              <a:gd name="connsiteX34" fmla="*/ 1138919 w 9965236"/>
              <a:gd name="connsiteY34" fmla="*/ 1628005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1002442 w 9965236"/>
              <a:gd name="connsiteY32" fmla="*/ 1860016 h 5526675"/>
              <a:gd name="connsiteX33" fmla="*/ 238167 w 9965236"/>
              <a:gd name="connsiteY33" fmla="*/ 1491526 h 5526675"/>
              <a:gd name="connsiteX34" fmla="*/ 1084327 w 9965236"/>
              <a:gd name="connsiteY34" fmla="*/ 1532471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988794 w 9965236"/>
              <a:gd name="connsiteY30" fmla="*/ 2105676 h 5526675"/>
              <a:gd name="connsiteX31" fmla="*/ 524292 w 9965236"/>
              <a:gd name="connsiteY31" fmla="*/ 2017918 h 5526675"/>
              <a:gd name="connsiteX32" fmla="*/ 838668 w 9965236"/>
              <a:gd name="connsiteY32" fmla="*/ 1819073 h 5526675"/>
              <a:gd name="connsiteX33" fmla="*/ 238167 w 9965236"/>
              <a:gd name="connsiteY33" fmla="*/ 1491526 h 5526675"/>
              <a:gd name="connsiteX34" fmla="*/ 1084327 w 9965236"/>
              <a:gd name="connsiteY34" fmla="*/ 1532471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1002442 w 9965236"/>
              <a:gd name="connsiteY30" fmla="*/ 2242154 h 5526675"/>
              <a:gd name="connsiteX31" fmla="*/ 524292 w 9965236"/>
              <a:gd name="connsiteY31" fmla="*/ 2017918 h 5526675"/>
              <a:gd name="connsiteX32" fmla="*/ 838668 w 9965236"/>
              <a:gd name="connsiteY32" fmla="*/ 1819073 h 5526675"/>
              <a:gd name="connsiteX33" fmla="*/ 238167 w 9965236"/>
              <a:gd name="connsiteY33" fmla="*/ 1491526 h 5526675"/>
              <a:gd name="connsiteX34" fmla="*/ 1084327 w 9965236"/>
              <a:gd name="connsiteY34" fmla="*/ 1532471 h 5526675"/>
              <a:gd name="connsiteX35" fmla="*/ 6156 w 9965236"/>
              <a:gd name="connsiteY35" fmla="*/ 959264 h 5526675"/>
              <a:gd name="connsiteX36" fmla="*/ 1002441 w 9965236"/>
              <a:gd name="connsiteY36" fmla="*/ 1232219 h 5526675"/>
              <a:gd name="connsiteX37" fmla="*/ 156280 w 9965236"/>
              <a:gd name="connsiteY37" fmla="*/ 727253 h 5526675"/>
              <a:gd name="connsiteX38" fmla="*/ 1016090 w 9965236"/>
              <a:gd name="connsiteY38" fmla="*/ 1013855 h 5526675"/>
              <a:gd name="connsiteX39" fmla="*/ 265462 w 9965236"/>
              <a:gd name="connsiteY39" fmla="*/ 358763 h 5526675"/>
              <a:gd name="connsiteX40" fmla="*/ 770430 w 9965236"/>
              <a:gd name="connsiteY40" fmla="*/ 563479 h 5526675"/>
              <a:gd name="connsiteX41" fmla="*/ 238166 w 9965236"/>
              <a:gd name="connsiteY41" fmla="*/ 68 h 5526675"/>
              <a:gd name="connsiteX0" fmla="*/ 238166 w 9965236"/>
              <a:gd name="connsiteY0" fmla="*/ 68 h 5526675"/>
              <a:gd name="connsiteX1" fmla="*/ 1411873 w 9965236"/>
              <a:gd name="connsiteY1" fmla="*/ 604423 h 5526675"/>
              <a:gd name="connsiteX2" fmla="*/ 2394512 w 9965236"/>
              <a:gd name="connsiteY2" fmla="*/ 877378 h 5526675"/>
              <a:gd name="connsiteX3" fmla="*/ 4626236 w 9965236"/>
              <a:gd name="connsiteY3" fmla="*/ 1718078 h 5526675"/>
              <a:gd name="connsiteX4" fmla="*/ 5961237 w 9965236"/>
              <a:gd name="connsiteY4" fmla="*/ 1305970 h 5526675"/>
              <a:gd name="connsiteX5" fmla="*/ 6608075 w 9965236"/>
              <a:gd name="connsiteY5" fmla="*/ 1345263 h 5526675"/>
              <a:gd name="connsiteX6" fmla="*/ 6611671 w 9965236"/>
              <a:gd name="connsiteY6" fmla="*/ 1733453 h 5526675"/>
              <a:gd name="connsiteX7" fmla="*/ 6223869 w 9965236"/>
              <a:gd name="connsiteY7" fmla="*/ 2178164 h 5526675"/>
              <a:gd name="connsiteX8" fmla="*/ 7184168 w 9965236"/>
              <a:gd name="connsiteY8" fmla="*/ 2439073 h 5526675"/>
              <a:gd name="connsiteX9" fmla="*/ 7965458 w 9965236"/>
              <a:gd name="connsiteY9" fmla="*/ 2698379 h 5526675"/>
              <a:gd name="connsiteX10" fmla="*/ 9152990 w 9965236"/>
              <a:gd name="connsiteY10" fmla="*/ 3268395 h 5526675"/>
              <a:gd name="connsiteX11" fmla="*/ 9924887 w 9965236"/>
              <a:gd name="connsiteY11" fmla="*/ 3470276 h 5526675"/>
              <a:gd name="connsiteX12" fmla="*/ 9457633 w 9965236"/>
              <a:gd name="connsiteY12" fmla="*/ 3596696 h 5526675"/>
              <a:gd name="connsiteX13" fmla="*/ 9948638 w 9965236"/>
              <a:gd name="connsiteY13" fmla="*/ 3802785 h 5526675"/>
              <a:gd name="connsiteX14" fmla="*/ 9283619 w 9965236"/>
              <a:gd name="connsiteY14" fmla="*/ 3862161 h 5526675"/>
              <a:gd name="connsiteX15" fmla="*/ 9678339 w 9965236"/>
              <a:gd name="connsiteY15" fmla="*/ 4183681 h 5526675"/>
              <a:gd name="connsiteX16" fmla="*/ 8713604 w 9965236"/>
              <a:gd name="connsiteY16" fmla="*/ 3897787 h 5526675"/>
              <a:gd name="connsiteX17" fmla="*/ 9224243 w 9965236"/>
              <a:gd name="connsiteY17" fmla="*/ 4408426 h 5526675"/>
              <a:gd name="connsiteX18" fmla="*/ 8511724 w 9965236"/>
              <a:gd name="connsiteY18" fmla="*/ 4170920 h 5526675"/>
              <a:gd name="connsiteX19" fmla="*/ 8796732 w 9965236"/>
              <a:gd name="connsiteY19" fmla="*/ 4479678 h 5526675"/>
              <a:gd name="connsiteX20" fmla="*/ 8262342 w 9965236"/>
              <a:gd name="connsiteY20" fmla="*/ 4349050 h 5526675"/>
              <a:gd name="connsiteX21" fmla="*/ 8297968 w 9965236"/>
              <a:gd name="connsiteY21" fmla="*/ 4515304 h 5526675"/>
              <a:gd name="connsiteX22" fmla="*/ 7758983 w 9965236"/>
              <a:gd name="connsiteY22" fmla="*/ 4373135 h 5526675"/>
              <a:gd name="connsiteX23" fmla="*/ 6611671 w 9965236"/>
              <a:gd name="connsiteY23" fmla="*/ 4286872 h 5526675"/>
              <a:gd name="connsiteX24" fmla="*/ 5240072 w 9965236"/>
              <a:gd name="connsiteY24" fmla="*/ 3924563 h 5526675"/>
              <a:gd name="connsiteX25" fmla="*/ 4455066 w 9965236"/>
              <a:gd name="connsiteY25" fmla="*/ 4028078 h 5526675"/>
              <a:gd name="connsiteX26" fmla="*/ 3507290 w 9965236"/>
              <a:gd name="connsiteY26" fmla="*/ 5513099 h 5526675"/>
              <a:gd name="connsiteX27" fmla="*/ 1965242 w 9965236"/>
              <a:gd name="connsiteY27" fmla="*/ 4732236 h 5526675"/>
              <a:gd name="connsiteX28" fmla="*/ 3538860 w 9965236"/>
              <a:gd name="connsiteY28" fmla="*/ 3573287 h 5526675"/>
              <a:gd name="connsiteX29" fmla="*/ 2114098 w 9965236"/>
              <a:gd name="connsiteY29" fmla="*/ 2818375 h 5526675"/>
              <a:gd name="connsiteX30" fmla="*/ 1425523 w 9965236"/>
              <a:gd name="connsiteY30" fmla="*/ 2583347 h 5526675"/>
              <a:gd name="connsiteX31" fmla="*/ 1002442 w 9965236"/>
              <a:gd name="connsiteY31" fmla="*/ 2242154 h 5526675"/>
              <a:gd name="connsiteX32" fmla="*/ 524292 w 9965236"/>
              <a:gd name="connsiteY32" fmla="*/ 2017918 h 5526675"/>
              <a:gd name="connsiteX33" fmla="*/ 838668 w 9965236"/>
              <a:gd name="connsiteY33" fmla="*/ 1819073 h 5526675"/>
              <a:gd name="connsiteX34" fmla="*/ 238167 w 9965236"/>
              <a:gd name="connsiteY34" fmla="*/ 1491526 h 5526675"/>
              <a:gd name="connsiteX35" fmla="*/ 1084327 w 9965236"/>
              <a:gd name="connsiteY35" fmla="*/ 1532471 h 5526675"/>
              <a:gd name="connsiteX36" fmla="*/ 6156 w 9965236"/>
              <a:gd name="connsiteY36" fmla="*/ 959264 h 5526675"/>
              <a:gd name="connsiteX37" fmla="*/ 1002441 w 9965236"/>
              <a:gd name="connsiteY37" fmla="*/ 1232219 h 5526675"/>
              <a:gd name="connsiteX38" fmla="*/ 156280 w 9965236"/>
              <a:gd name="connsiteY38" fmla="*/ 727253 h 5526675"/>
              <a:gd name="connsiteX39" fmla="*/ 1016090 w 9965236"/>
              <a:gd name="connsiteY39" fmla="*/ 1013855 h 5526675"/>
              <a:gd name="connsiteX40" fmla="*/ 265462 w 9965236"/>
              <a:gd name="connsiteY40" fmla="*/ 358763 h 5526675"/>
              <a:gd name="connsiteX41" fmla="*/ 770430 w 9965236"/>
              <a:gd name="connsiteY41" fmla="*/ 563479 h 5526675"/>
              <a:gd name="connsiteX42" fmla="*/ 238166 w 9965236"/>
              <a:gd name="connsiteY42" fmla="*/ 68 h 5526675"/>
              <a:gd name="connsiteX0" fmla="*/ 238166 w 9965236"/>
              <a:gd name="connsiteY0" fmla="*/ 68 h 5524702"/>
              <a:gd name="connsiteX1" fmla="*/ 1411873 w 9965236"/>
              <a:gd name="connsiteY1" fmla="*/ 604423 h 5524702"/>
              <a:gd name="connsiteX2" fmla="*/ 2394512 w 9965236"/>
              <a:gd name="connsiteY2" fmla="*/ 877378 h 5524702"/>
              <a:gd name="connsiteX3" fmla="*/ 4626236 w 9965236"/>
              <a:gd name="connsiteY3" fmla="*/ 1718078 h 5524702"/>
              <a:gd name="connsiteX4" fmla="*/ 5961237 w 9965236"/>
              <a:gd name="connsiteY4" fmla="*/ 1305970 h 5524702"/>
              <a:gd name="connsiteX5" fmla="*/ 6608075 w 9965236"/>
              <a:gd name="connsiteY5" fmla="*/ 1345263 h 5524702"/>
              <a:gd name="connsiteX6" fmla="*/ 6611671 w 9965236"/>
              <a:gd name="connsiteY6" fmla="*/ 1733453 h 5524702"/>
              <a:gd name="connsiteX7" fmla="*/ 6223869 w 9965236"/>
              <a:gd name="connsiteY7" fmla="*/ 2178164 h 5524702"/>
              <a:gd name="connsiteX8" fmla="*/ 7184168 w 9965236"/>
              <a:gd name="connsiteY8" fmla="*/ 2439073 h 5524702"/>
              <a:gd name="connsiteX9" fmla="*/ 7965458 w 9965236"/>
              <a:gd name="connsiteY9" fmla="*/ 2698379 h 5524702"/>
              <a:gd name="connsiteX10" fmla="*/ 9152990 w 9965236"/>
              <a:gd name="connsiteY10" fmla="*/ 3268395 h 5524702"/>
              <a:gd name="connsiteX11" fmla="*/ 9924887 w 9965236"/>
              <a:gd name="connsiteY11" fmla="*/ 3470276 h 5524702"/>
              <a:gd name="connsiteX12" fmla="*/ 9457633 w 9965236"/>
              <a:gd name="connsiteY12" fmla="*/ 3596696 h 5524702"/>
              <a:gd name="connsiteX13" fmla="*/ 9948638 w 9965236"/>
              <a:gd name="connsiteY13" fmla="*/ 3802785 h 5524702"/>
              <a:gd name="connsiteX14" fmla="*/ 9283619 w 9965236"/>
              <a:gd name="connsiteY14" fmla="*/ 3862161 h 5524702"/>
              <a:gd name="connsiteX15" fmla="*/ 9678339 w 9965236"/>
              <a:gd name="connsiteY15" fmla="*/ 4183681 h 5524702"/>
              <a:gd name="connsiteX16" fmla="*/ 8713604 w 9965236"/>
              <a:gd name="connsiteY16" fmla="*/ 3897787 h 5524702"/>
              <a:gd name="connsiteX17" fmla="*/ 9224243 w 9965236"/>
              <a:gd name="connsiteY17" fmla="*/ 4408426 h 5524702"/>
              <a:gd name="connsiteX18" fmla="*/ 8511724 w 9965236"/>
              <a:gd name="connsiteY18" fmla="*/ 4170920 h 5524702"/>
              <a:gd name="connsiteX19" fmla="*/ 8796732 w 9965236"/>
              <a:gd name="connsiteY19" fmla="*/ 4479678 h 5524702"/>
              <a:gd name="connsiteX20" fmla="*/ 8262342 w 9965236"/>
              <a:gd name="connsiteY20" fmla="*/ 4349050 h 5524702"/>
              <a:gd name="connsiteX21" fmla="*/ 8297968 w 9965236"/>
              <a:gd name="connsiteY21" fmla="*/ 4515304 h 5524702"/>
              <a:gd name="connsiteX22" fmla="*/ 7758983 w 9965236"/>
              <a:gd name="connsiteY22" fmla="*/ 4373135 h 5524702"/>
              <a:gd name="connsiteX23" fmla="*/ 6611671 w 9965236"/>
              <a:gd name="connsiteY23" fmla="*/ 4286872 h 5524702"/>
              <a:gd name="connsiteX24" fmla="*/ 5240072 w 9965236"/>
              <a:gd name="connsiteY24" fmla="*/ 3924563 h 5524702"/>
              <a:gd name="connsiteX25" fmla="*/ 4455066 w 9965236"/>
              <a:gd name="connsiteY25" fmla="*/ 4028078 h 5524702"/>
              <a:gd name="connsiteX26" fmla="*/ 3507290 w 9965236"/>
              <a:gd name="connsiteY26" fmla="*/ 5513099 h 5524702"/>
              <a:gd name="connsiteX27" fmla="*/ 2019833 w 9965236"/>
              <a:gd name="connsiteY27" fmla="*/ 4691293 h 5524702"/>
              <a:gd name="connsiteX28" fmla="*/ 3538860 w 9965236"/>
              <a:gd name="connsiteY28" fmla="*/ 3573287 h 5524702"/>
              <a:gd name="connsiteX29" fmla="*/ 2114098 w 9965236"/>
              <a:gd name="connsiteY29" fmla="*/ 2818375 h 5524702"/>
              <a:gd name="connsiteX30" fmla="*/ 1425523 w 9965236"/>
              <a:gd name="connsiteY30" fmla="*/ 2583347 h 5524702"/>
              <a:gd name="connsiteX31" fmla="*/ 1002442 w 9965236"/>
              <a:gd name="connsiteY31" fmla="*/ 2242154 h 5524702"/>
              <a:gd name="connsiteX32" fmla="*/ 524292 w 9965236"/>
              <a:gd name="connsiteY32" fmla="*/ 2017918 h 5524702"/>
              <a:gd name="connsiteX33" fmla="*/ 838668 w 9965236"/>
              <a:gd name="connsiteY33" fmla="*/ 1819073 h 5524702"/>
              <a:gd name="connsiteX34" fmla="*/ 238167 w 9965236"/>
              <a:gd name="connsiteY34" fmla="*/ 1491526 h 5524702"/>
              <a:gd name="connsiteX35" fmla="*/ 1084327 w 9965236"/>
              <a:gd name="connsiteY35" fmla="*/ 1532471 h 5524702"/>
              <a:gd name="connsiteX36" fmla="*/ 6156 w 9965236"/>
              <a:gd name="connsiteY36" fmla="*/ 959264 h 5524702"/>
              <a:gd name="connsiteX37" fmla="*/ 1002441 w 9965236"/>
              <a:gd name="connsiteY37" fmla="*/ 1232219 h 5524702"/>
              <a:gd name="connsiteX38" fmla="*/ 156280 w 9965236"/>
              <a:gd name="connsiteY38" fmla="*/ 727253 h 5524702"/>
              <a:gd name="connsiteX39" fmla="*/ 1016090 w 9965236"/>
              <a:gd name="connsiteY39" fmla="*/ 1013855 h 5524702"/>
              <a:gd name="connsiteX40" fmla="*/ 265462 w 9965236"/>
              <a:gd name="connsiteY40" fmla="*/ 358763 h 5524702"/>
              <a:gd name="connsiteX41" fmla="*/ 770430 w 9965236"/>
              <a:gd name="connsiteY41" fmla="*/ 563479 h 5524702"/>
              <a:gd name="connsiteX42" fmla="*/ 238166 w 9965236"/>
              <a:gd name="connsiteY42" fmla="*/ 68 h 5524702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626236 w 9965236"/>
              <a:gd name="connsiteY3" fmla="*/ 1718078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1084327 w 9965236"/>
              <a:gd name="connsiteY35" fmla="*/ 1532471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38668 w 9965236"/>
              <a:gd name="connsiteY33" fmla="*/ 1819073 h 5526741"/>
              <a:gd name="connsiteX34" fmla="*/ 238167 w 9965236"/>
              <a:gd name="connsiteY34" fmla="*/ 1491526 h 5526741"/>
              <a:gd name="connsiteX35" fmla="*/ 901447 w 9965236"/>
              <a:gd name="connsiteY35" fmla="*/ 1462132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66804 w 9965236"/>
              <a:gd name="connsiteY33" fmla="*/ 1917547 h 5526741"/>
              <a:gd name="connsiteX34" fmla="*/ 238167 w 9965236"/>
              <a:gd name="connsiteY34" fmla="*/ 1491526 h 5526741"/>
              <a:gd name="connsiteX35" fmla="*/ 901447 w 9965236"/>
              <a:gd name="connsiteY35" fmla="*/ 1462132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66804 w 9965236"/>
              <a:gd name="connsiteY33" fmla="*/ 1917547 h 5526741"/>
              <a:gd name="connsiteX34" fmla="*/ 238167 w 9965236"/>
              <a:gd name="connsiteY34" fmla="*/ 1491526 h 5526741"/>
              <a:gd name="connsiteX35" fmla="*/ 901447 w 9965236"/>
              <a:gd name="connsiteY35" fmla="*/ 1574673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38166 w 9965236"/>
              <a:gd name="connsiteY0" fmla="*/ 68 h 5526741"/>
              <a:gd name="connsiteX1" fmla="*/ 1411873 w 9965236"/>
              <a:gd name="connsiteY1" fmla="*/ 604423 h 5526741"/>
              <a:gd name="connsiteX2" fmla="*/ 2394512 w 9965236"/>
              <a:gd name="connsiteY2" fmla="*/ 877378 h 5526741"/>
              <a:gd name="connsiteX3" fmla="*/ 4749065 w 9965236"/>
              <a:gd name="connsiteY3" fmla="*/ 1772669 h 5526741"/>
              <a:gd name="connsiteX4" fmla="*/ 5961237 w 9965236"/>
              <a:gd name="connsiteY4" fmla="*/ 1305970 h 5526741"/>
              <a:gd name="connsiteX5" fmla="*/ 6608075 w 9965236"/>
              <a:gd name="connsiteY5" fmla="*/ 1345263 h 5526741"/>
              <a:gd name="connsiteX6" fmla="*/ 6611671 w 9965236"/>
              <a:gd name="connsiteY6" fmla="*/ 1733453 h 5526741"/>
              <a:gd name="connsiteX7" fmla="*/ 6223869 w 9965236"/>
              <a:gd name="connsiteY7" fmla="*/ 2178164 h 5526741"/>
              <a:gd name="connsiteX8" fmla="*/ 7184168 w 9965236"/>
              <a:gd name="connsiteY8" fmla="*/ 2439073 h 5526741"/>
              <a:gd name="connsiteX9" fmla="*/ 7965458 w 9965236"/>
              <a:gd name="connsiteY9" fmla="*/ 2698379 h 5526741"/>
              <a:gd name="connsiteX10" fmla="*/ 9152990 w 9965236"/>
              <a:gd name="connsiteY10" fmla="*/ 3268395 h 5526741"/>
              <a:gd name="connsiteX11" fmla="*/ 9924887 w 9965236"/>
              <a:gd name="connsiteY11" fmla="*/ 3470276 h 5526741"/>
              <a:gd name="connsiteX12" fmla="*/ 9457633 w 9965236"/>
              <a:gd name="connsiteY12" fmla="*/ 3596696 h 5526741"/>
              <a:gd name="connsiteX13" fmla="*/ 9948638 w 9965236"/>
              <a:gd name="connsiteY13" fmla="*/ 3802785 h 5526741"/>
              <a:gd name="connsiteX14" fmla="*/ 9283619 w 9965236"/>
              <a:gd name="connsiteY14" fmla="*/ 3862161 h 5526741"/>
              <a:gd name="connsiteX15" fmla="*/ 9678339 w 9965236"/>
              <a:gd name="connsiteY15" fmla="*/ 4183681 h 5526741"/>
              <a:gd name="connsiteX16" fmla="*/ 8713604 w 9965236"/>
              <a:gd name="connsiteY16" fmla="*/ 3897787 h 5526741"/>
              <a:gd name="connsiteX17" fmla="*/ 9224243 w 9965236"/>
              <a:gd name="connsiteY17" fmla="*/ 4408426 h 5526741"/>
              <a:gd name="connsiteX18" fmla="*/ 8511724 w 9965236"/>
              <a:gd name="connsiteY18" fmla="*/ 4170920 h 5526741"/>
              <a:gd name="connsiteX19" fmla="*/ 8796732 w 9965236"/>
              <a:gd name="connsiteY19" fmla="*/ 4479678 h 5526741"/>
              <a:gd name="connsiteX20" fmla="*/ 8262342 w 9965236"/>
              <a:gd name="connsiteY20" fmla="*/ 4349050 h 5526741"/>
              <a:gd name="connsiteX21" fmla="*/ 8297968 w 9965236"/>
              <a:gd name="connsiteY21" fmla="*/ 4515304 h 5526741"/>
              <a:gd name="connsiteX22" fmla="*/ 7758983 w 9965236"/>
              <a:gd name="connsiteY22" fmla="*/ 4373135 h 5526741"/>
              <a:gd name="connsiteX23" fmla="*/ 6611671 w 9965236"/>
              <a:gd name="connsiteY23" fmla="*/ 4286872 h 5526741"/>
              <a:gd name="connsiteX24" fmla="*/ 5240072 w 9965236"/>
              <a:gd name="connsiteY24" fmla="*/ 3924563 h 5526741"/>
              <a:gd name="connsiteX25" fmla="*/ 4455066 w 9965236"/>
              <a:gd name="connsiteY25" fmla="*/ 4028078 h 5526741"/>
              <a:gd name="connsiteX26" fmla="*/ 3507290 w 9965236"/>
              <a:gd name="connsiteY26" fmla="*/ 5513099 h 5526741"/>
              <a:gd name="connsiteX27" fmla="*/ 2019833 w 9965236"/>
              <a:gd name="connsiteY27" fmla="*/ 4691293 h 5526741"/>
              <a:gd name="connsiteX28" fmla="*/ 3538860 w 9965236"/>
              <a:gd name="connsiteY28" fmla="*/ 3573287 h 5526741"/>
              <a:gd name="connsiteX29" fmla="*/ 2114098 w 9965236"/>
              <a:gd name="connsiteY29" fmla="*/ 2818375 h 5526741"/>
              <a:gd name="connsiteX30" fmla="*/ 1425523 w 9965236"/>
              <a:gd name="connsiteY30" fmla="*/ 2583347 h 5526741"/>
              <a:gd name="connsiteX31" fmla="*/ 1002442 w 9965236"/>
              <a:gd name="connsiteY31" fmla="*/ 2242154 h 5526741"/>
              <a:gd name="connsiteX32" fmla="*/ 524292 w 9965236"/>
              <a:gd name="connsiteY32" fmla="*/ 2017918 h 5526741"/>
              <a:gd name="connsiteX33" fmla="*/ 866804 w 9965236"/>
              <a:gd name="connsiteY33" fmla="*/ 1917547 h 5526741"/>
              <a:gd name="connsiteX34" fmla="*/ 238167 w 9965236"/>
              <a:gd name="connsiteY34" fmla="*/ 1491526 h 5526741"/>
              <a:gd name="connsiteX35" fmla="*/ 901447 w 9965236"/>
              <a:gd name="connsiteY35" fmla="*/ 1574673 h 5526741"/>
              <a:gd name="connsiteX36" fmla="*/ 6156 w 9965236"/>
              <a:gd name="connsiteY36" fmla="*/ 959264 h 5526741"/>
              <a:gd name="connsiteX37" fmla="*/ 1002441 w 9965236"/>
              <a:gd name="connsiteY37" fmla="*/ 1232219 h 5526741"/>
              <a:gd name="connsiteX38" fmla="*/ 156280 w 9965236"/>
              <a:gd name="connsiteY38" fmla="*/ 727253 h 5526741"/>
              <a:gd name="connsiteX39" fmla="*/ 1016090 w 9965236"/>
              <a:gd name="connsiteY39" fmla="*/ 1013855 h 5526741"/>
              <a:gd name="connsiteX40" fmla="*/ 265462 w 9965236"/>
              <a:gd name="connsiteY40" fmla="*/ 358763 h 5526741"/>
              <a:gd name="connsiteX41" fmla="*/ 770430 w 9965236"/>
              <a:gd name="connsiteY41" fmla="*/ 563479 h 5526741"/>
              <a:gd name="connsiteX42" fmla="*/ 238166 w 9965236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716923 w 9968555"/>
              <a:gd name="connsiteY16" fmla="*/ 3897787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265661 w 9968555"/>
              <a:gd name="connsiteY20" fmla="*/ 4349050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1019409 w 9968555"/>
              <a:gd name="connsiteY39" fmla="*/ 1013855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716923 w 9968555"/>
              <a:gd name="connsiteY16" fmla="*/ 3897787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265661 w 9968555"/>
              <a:gd name="connsiteY20" fmla="*/ 4349050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920935 w 9968555"/>
              <a:gd name="connsiteY39" fmla="*/ 859110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265661 w 9968555"/>
              <a:gd name="connsiteY20" fmla="*/ 4349050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920935 w 9968555"/>
              <a:gd name="connsiteY39" fmla="*/ 859110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110917 w 9968555"/>
              <a:gd name="connsiteY20" fmla="*/ 4306847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428842 w 9968555"/>
              <a:gd name="connsiteY30" fmla="*/ 2583347 h 5526741"/>
              <a:gd name="connsiteX31" fmla="*/ 1005761 w 9968555"/>
              <a:gd name="connsiteY31" fmla="*/ 2242154 h 5526741"/>
              <a:gd name="connsiteX32" fmla="*/ 527611 w 9968555"/>
              <a:gd name="connsiteY32" fmla="*/ 2017918 h 5526741"/>
              <a:gd name="connsiteX33" fmla="*/ 870123 w 9968555"/>
              <a:gd name="connsiteY33" fmla="*/ 1917547 h 5526741"/>
              <a:gd name="connsiteX34" fmla="*/ 241486 w 9968555"/>
              <a:gd name="connsiteY34" fmla="*/ 1491526 h 5526741"/>
              <a:gd name="connsiteX35" fmla="*/ 904766 w 9968555"/>
              <a:gd name="connsiteY35" fmla="*/ 1574673 h 5526741"/>
              <a:gd name="connsiteX36" fmla="*/ 9475 w 9968555"/>
              <a:gd name="connsiteY36" fmla="*/ 959264 h 5526741"/>
              <a:gd name="connsiteX37" fmla="*/ 668136 w 9968555"/>
              <a:gd name="connsiteY37" fmla="*/ 1119677 h 5526741"/>
              <a:gd name="connsiteX38" fmla="*/ 159599 w 9968555"/>
              <a:gd name="connsiteY38" fmla="*/ 727253 h 5526741"/>
              <a:gd name="connsiteX39" fmla="*/ 920935 w 9968555"/>
              <a:gd name="connsiteY39" fmla="*/ 859110 h 5526741"/>
              <a:gd name="connsiteX40" fmla="*/ 268781 w 9968555"/>
              <a:gd name="connsiteY40" fmla="*/ 358763 h 5526741"/>
              <a:gd name="connsiteX41" fmla="*/ 773749 w 9968555"/>
              <a:gd name="connsiteY41" fmla="*/ 563479 h 5526741"/>
              <a:gd name="connsiteX42" fmla="*/ 241485 w 9968555"/>
              <a:gd name="connsiteY42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110917 w 9968555"/>
              <a:gd name="connsiteY20" fmla="*/ 4306847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2117417 w 9968555"/>
              <a:gd name="connsiteY29" fmla="*/ 2818375 h 5526741"/>
              <a:gd name="connsiteX30" fmla="*/ 1005761 w 9968555"/>
              <a:gd name="connsiteY30" fmla="*/ 2242154 h 5526741"/>
              <a:gd name="connsiteX31" fmla="*/ 527611 w 9968555"/>
              <a:gd name="connsiteY31" fmla="*/ 2017918 h 5526741"/>
              <a:gd name="connsiteX32" fmla="*/ 870123 w 9968555"/>
              <a:gd name="connsiteY32" fmla="*/ 1917547 h 5526741"/>
              <a:gd name="connsiteX33" fmla="*/ 241486 w 9968555"/>
              <a:gd name="connsiteY33" fmla="*/ 1491526 h 5526741"/>
              <a:gd name="connsiteX34" fmla="*/ 904766 w 9968555"/>
              <a:gd name="connsiteY34" fmla="*/ 1574673 h 5526741"/>
              <a:gd name="connsiteX35" fmla="*/ 9475 w 9968555"/>
              <a:gd name="connsiteY35" fmla="*/ 959264 h 5526741"/>
              <a:gd name="connsiteX36" fmla="*/ 668136 w 9968555"/>
              <a:gd name="connsiteY36" fmla="*/ 1119677 h 5526741"/>
              <a:gd name="connsiteX37" fmla="*/ 159599 w 9968555"/>
              <a:gd name="connsiteY37" fmla="*/ 727253 h 5526741"/>
              <a:gd name="connsiteX38" fmla="*/ 920935 w 9968555"/>
              <a:gd name="connsiteY38" fmla="*/ 859110 h 5526741"/>
              <a:gd name="connsiteX39" fmla="*/ 268781 w 9968555"/>
              <a:gd name="connsiteY39" fmla="*/ 358763 h 5526741"/>
              <a:gd name="connsiteX40" fmla="*/ 773749 w 9968555"/>
              <a:gd name="connsiteY40" fmla="*/ 563479 h 5526741"/>
              <a:gd name="connsiteX41" fmla="*/ 241485 w 9968555"/>
              <a:gd name="connsiteY41" fmla="*/ 68 h 5526741"/>
              <a:gd name="connsiteX0" fmla="*/ 241485 w 9968555"/>
              <a:gd name="connsiteY0" fmla="*/ 68 h 5526741"/>
              <a:gd name="connsiteX1" fmla="*/ 1415192 w 9968555"/>
              <a:gd name="connsiteY1" fmla="*/ 604423 h 5526741"/>
              <a:gd name="connsiteX2" fmla="*/ 2397831 w 9968555"/>
              <a:gd name="connsiteY2" fmla="*/ 877378 h 5526741"/>
              <a:gd name="connsiteX3" fmla="*/ 4752384 w 9968555"/>
              <a:gd name="connsiteY3" fmla="*/ 1772669 h 5526741"/>
              <a:gd name="connsiteX4" fmla="*/ 5964556 w 9968555"/>
              <a:gd name="connsiteY4" fmla="*/ 1305970 h 5526741"/>
              <a:gd name="connsiteX5" fmla="*/ 6611394 w 9968555"/>
              <a:gd name="connsiteY5" fmla="*/ 1345263 h 5526741"/>
              <a:gd name="connsiteX6" fmla="*/ 6614990 w 9968555"/>
              <a:gd name="connsiteY6" fmla="*/ 1733453 h 5526741"/>
              <a:gd name="connsiteX7" fmla="*/ 6227188 w 9968555"/>
              <a:gd name="connsiteY7" fmla="*/ 2178164 h 5526741"/>
              <a:gd name="connsiteX8" fmla="*/ 7187487 w 9968555"/>
              <a:gd name="connsiteY8" fmla="*/ 2439073 h 5526741"/>
              <a:gd name="connsiteX9" fmla="*/ 7968777 w 9968555"/>
              <a:gd name="connsiteY9" fmla="*/ 2698379 h 5526741"/>
              <a:gd name="connsiteX10" fmla="*/ 9156309 w 9968555"/>
              <a:gd name="connsiteY10" fmla="*/ 3268395 h 5526741"/>
              <a:gd name="connsiteX11" fmla="*/ 9928206 w 9968555"/>
              <a:gd name="connsiteY11" fmla="*/ 3470276 h 5526741"/>
              <a:gd name="connsiteX12" fmla="*/ 9460952 w 9968555"/>
              <a:gd name="connsiteY12" fmla="*/ 3596696 h 5526741"/>
              <a:gd name="connsiteX13" fmla="*/ 9951957 w 9968555"/>
              <a:gd name="connsiteY13" fmla="*/ 3802785 h 5526741"/>
              <a:gd name="connsiteX14" fmla="*/ 9286938 w 9968555"/>
              <a:gd name="connsiteY14" fmla="*/ 3862161 h 5526741"/>
              <a:gd name="connsiteX15" fmla="*/ 9681658 w 9968555"/>
              <a:gd name="connsiteY15" fmla="*/ 4183681 h 5526741"/>
              <a:gd name="connsiteX16" fmla="*/ 8899803 w 9968555"/>
              <a:gd name="connsiteY16" fmla="*/ 4024396 h 5526741"/>
              <a:gd name="connsiteX17" fmla="*/ 9227562 w 9968555"/>
              <a:gd name="connsiteY17" fmla="*/ 4408426 h 5526741"/>
              <a:gd name="connsiteX18" fmla="*/ 8515043 w 9968555"/>
              <a:gd name="connsiteY18" fmla="*/ 4170920 h 5526741"/>
              <a:gd name="connsiteX19" fmla="*/ 8800051 w 9968555"/>
              <a:gd name="connsiteY19" fmla="*/ 4479678 h 5526741"/>
              <a:gd name="connsiteX20" fmla="*/ 8110917 w 9968555"/>
              <a:gd name="connsiteY20" fmla="*/ 4306847 h 5526741"/>
              <a:gd name="connsiteX21" fmla="*/ 8301287 w 9968555"/>
              <a:gd name="connsiteY21" fmla="*/ 4515304 h 5526741"/>
              <a:gd name="connsiteX22" fmla="*/ 7762302 w 9968555"/>
              <a:gd name="connsiteY22" fmla="*/ 4373135 h 5526741"/>
              <a:gd name="connsiteX23" fmla="*/ 6614990 w 9968555"/>
              <a:gd name="connsiteY23" fmla="*/ 4286872 h 5526741"/>
              <a:gd name="connsiteX24" fmla="*/ 5243391 w 9968555"/>
              <a:gd name="connsiteY24" fmla="*/ 3924563 h 5526741"/>
              <a:gd name="connsiteX25" fmla="*/ 4458385 w 9968555"/>
              <a:gd name="connsiteY25" fmla="*/ 4028078 h 5526741"/>
              <a:gd name="connsiteX26" fmla="*/ 3510609 w 9968555"/>
              <a:gd name="connsiteY26" fmla="*/ 5513099 h 5526741"/>
              <a:gd name="connsiteX27" fmla="*/ 2023152 w 9968555"/>
              <a:gd name="connsiteY27" fmla="*/ 4691293 h 5526741"/>
              <a:gd name="connsiteX28" fmla="*/ 3542179 w 9968555"/>
              <a:gd name="connsiteY28" fmla="*/ 3573287 h 5526741"/>
              <a:gd name="connsiteX29" fmla="*/ 1005761 w 9968555"/>
              <a:gd name="connsiteY29" fmla="*/ 2242154 h 5526741"/>
              <a:gd name="connsiteX30" fmla="*/ 527611 w 9968555"/>
              <a:gd name="connsiteY30" fmla="*/ 2017918 h 5526741"/>
              <a:gd name="connsiteX31" fmla="*/ 870123 w 9968555"/>
              <a:gd name="connsiteY31" fmla="*/ 1917547 h 5526741"/>
              <a:gd name="connsiteX32" fmla="*/ 241486 w 9968555"/>
              <a:gd name="connsiteY32" fmla="*/ 1491526 h 5526741"/>
              <a:gd name="connsiteX33" fmla="*/ 904766 w 9968555"/>
              <a:gd name="connsiteY33" fmla="*/ 1574673 h 5526741"/>
              <a:gd name="connsiteX34" fmla="*/ 9475 w 9968555"/>
              <a:gd name="connsiteY34" fmla="*/ 959264 h 5526741"/>
              <a:gd name="connsiteX35" fmla="*/ 668136 w 9968555"/>
              <a:gd name="connsiteY35" fmla="*/ 1119677 h 5526741"/>
              <a:gd name="connsiteX36" fmla="*/ 159599 w 9968555"/>
              <a:gd name="connsiteY36" fmla="*/ 727253 h 5526741"/>
              <a:gd name="connsiteX37" fmla="*/ 920935 w 9968555"/>
              <a:gd name="connsiteY37" fmla="*/ 859110 h 5526741"/>
              <a:gd name="connsiteX38" fmla="*/ 268781 w 9968555"/>
              <a:gd name="connsiteY38" fmla="*/ 358763 h 5526741"/>
              <a:gd name="connsiteX39" fmla="*/ 773749 w 9968555"/>
              <a:gd name="connsiteY39" fmla="*/ 563479 h 5526741"/>
              <a:gd name="connsiteX40" fmla="*/ 241485 w 9968555"/>
              <a:gd name="connsiteY40" fmla="*/ 68 h 5526741"/>
              <a:gd name="connsiteX0" fmla="*/ 241485 w 9968555"/>
              <a:gd name="connsiteY0" fmla="*/ 68 h 5534190"/>
              <a:gd name="connsiteX1" fmla="*/ 1415192 w 9968555"/>
              <a:gd name="connsiteY1" fmla="*/ 604423 h 5534190"/>
              <a:gd name="connsiteX2" fmla="*/ 2397831 w 9968555"/>
              <a:gd name="connsiteY2" fmla="*/ 877378 h 5534190"/>
              <a:gd name="connsiteX3" fmla="*/ 4752384 w 9968555"/>
              <a:gd name="connsiteY3" fmla="*/ 1772669 h 5534190"/>
              <a:gd name="connsiteX4" fmla="*/ 5964556 w 9968555"/>
              <a:gd name="connsiteY4" fmla="*/ 1305970 h 5534190"/>
              <a:gd name="connsiteX5" fmla="*/ 6611394 w 9968555"/>
              <a:gd name="connsiteY5" fmla="*/ 1345263 h 5534190"/>
              <a:gd name="connsiteX6" fmla="*/ 6614990 w 9968555"/>
              <a:gd name="connsiteY6" fmla="*/ 1733453 h 5534190"/>
              <a:gd name="connsiteX7" fmla="*/ 6227188 w 9968555"/>
              <a:gd name="connsiteY7" fmla="*/ 2178164 h 5534190"/>
              <a:gd name="connsiteX8" fmla="*/ 7187487 w 9968555"/>
              <a:gd name="connsiteY8" fmla="*/ 2439073 h 5534190"/>
              <a:gd name="connsiteX9" fmla="*/ 7968777 w 9968555"/>
              <a:gd name="connsiteY9" fmla="*/ 2698379 h 5534190"/>
              <a:gd name="connsiteX10" fmla="*/ 9156309 w 9968555"/>
              <a:gd name="connsiteY10" fmla="*/ 3268395 h 5534190"/>
              <a:gd name="connsiteX11" fmla="*/ 9928206 w 9968555"/>
              <a:gd name="connsiteY11" fmla="*/ 3470276 h 5534190"/>
              <a:gd name="connsiteX12" fmla="*/ 9460952 w 9968555"/>
              <a:gd name="connsiteY12" fmla="*/ 3596696 h 5534190"/>
              <a:gd name="connsiteX13" fmla="*/ 9951957 w 9968555"/>
              <a:gd name="connsiteY13" fmla="*/ 3802785 h 5534190"/>
              <a:gd name="connsiteX14" fmla="*/ 9286938 w 9968555"/>
              <a:gd name="connsiteY14" fmla="*/ 3862161 h 5534190"/>
              <a:gd name="connsiteX15" fmla="*/ 9681658 w 9968555"/>
              <a:gd name="connsiteY15" fmla="*/ 4183681 h 5534190"/>
              <a:gd name="connsiteX16" fmla="*/ 8899803 w 9968555"/>
              <a:gd name="connsiteY16" fmla="*/ 4024396 h 5534190"/>
              <a:gd name="connsiteX17" fmla="*/ 9227562 w 9968555"/>
              <a:gd name="connsiteY17" fmla="*/ 4408426 h 5534190"/>
              <a:gd name="connsiteX18" fmla="*/ 8515043 w 9968555"/>
              <a:gd name="connsiteY18" fmla="*/ 4170920 h 5534190"/>
              <a:gd name="connsiteX19" fmla="*/ 8800051 w 9968555"/>
              <a:gd name="connsiteY19" fmla="*/ 4479678 h 5534190"/>
              <a:gd name="connsiteX20" fmla="*/ 8110917 w 9968555"/>
              <a:gd name="connsiteY20" fmla="*/ 4306847 h 5534190"/>
              <a:gd name="connsiteX21" fmla="*/ 8301287 w 9968555"/>
              <a:gd name="connsiteY21" fmla="*/ 4515304 h 5534190"/>
              <a:gd name="connsiteX22" fmla="*/ 7762302 w 9968555"/>
              <a:gd name="connsiteY22" fmla="*/ 4373135 h 5534190"/>
              <a:gd name="connsiteX23" fmla="*/ 6614990 w 9968555"/>
              <a:gd name="connsiteY23" fmla="*/ 4286872 h 5534190"/>
              <a:gd name="connsiteX24" fmla="*/ 5243391 w 9968555"/>
              <a:gd name="connsiteY24" fmla="*/ 3924563 h 5534190"/>
              <a:gd name="connsiteX25" fmla="*/ 4458385 w 9968555"/>
              <a:gd name="connsiteY25" fmla="*/ 4028078 h 5534190"/>
              <a:gd name="connsiteX26" fmla="*/ 3510609 w 9968555"/>
              <a:gd name="connsiteY26" fmla="*/ 5513099 h 5534190"/>
              <a:gd name="connsiteX27" fmla="*/ 2023152 w 9968555"/>
              <a:gd name="connsiteY27" fmla="*/ 4803835 h 5534190"/>
              <a:gd name="connsiteX28" fmla="*/ 3542179 w 9968555"/>
              <a:gd name="connsiteY28" fmla="*/ 3573287 h 5534190"/>
              <a:gd name="connsiteX29" fmla="*/ 1005761 w 9968555"/>
              <a:gd name="connsiteY29" fmla="*/ 2242154 h 5534190"/>
              <a:gd name="connsiteX30" fmla="*/ 527611 w 9968555"/>
              <a:gd name="connsiteY30" fmla="*/ 2017918 h 5534190"/>
              <a:gd name="connsiteX31" fmla="*/ 870123 w 9968555"/>
              <a:gd name="connsiteY31" fmla="*/ 1917547 h 5534190"/>
              <a:gd name="connsiteX32" fmla="*/ 241486 w 9968555"/>
              <a:gd name="connsiteY32" fmla="*/ 1491526 h 5534190"/>
              <a:gd name="connsiteX33" fmla="*/ 904766 w 9968555"/>
              <a:gd name="connsiteY33" fmla="*/ 1574673 h 5534190"/>
              <a:gd name="connsiteX34" fmla="*/ 9475 w 9968555"/>
              <a:gd name="connsiteY34" fmla="*/ 959264 h 5534190"/>
              <a:gd name="connsiteX35" fmla="*/ 668136 w 9968555"/>
              <a:gd name="connsiteY35" fmla="*/ 1119677 h 5534190"/>
              <a:gd name="connsiteX36" fmla="*/ 159599 w 9968555"/>
              <a:gd name="connsiteY36" fmla="*/ 727253 h 5534190"/>
              <a:gd name="connsiteX37" fmla="*/ 920935 w 9968555"/>
              <a:gd name="connsiteY37" fmla="*/ 859110 h 5534190"/>
              <a:gd name="connsiteX38" fmla="*/ 268781 w 9968555"/>
              <a:gd name="connsiteY38" fmla="*/ 358763 h 5534190"/>
              <a:gd name="connsiteX39" fmla="*/ 773749 w 9968555"/>
              <a:gd name="connsiteY39" fmla="*/ 563479 h 5534190"/>
              <a:gd name="connsiteX40" fmla="*/ 241485 w 9968555"/>
              <a:gd name="connsiteY40" fmla="*/ 68 h 5534190"/>
              <a:gd name="connsiteX0" fmla="*/ 241485 w 9968555"/>
              <a:gd name="connsiteY0" fmla="*/ 68 h 5548092"/>
              <a:gd name="connsiteX1" fmla="*/ 1415192 w 9968555"/>
              <a:gd name="connsiteY1" fmla="*/ 604423 h 5548092"/>
              <a:gd name="connsiteX2" fmla="*/ 2397831 w 9968555"/>
              <a:gd name="connsiteY2" fmla="*/ 877378 h 5548092"/>
              <a:gd name="connsiteX3" fmla="*/ 4752384 w 9968555"/>
              <a:gd name="connsiteY3" fmla="*/ 1772669 h 5548092"/>
              <a:gd name="connsiteX4" fmla="*/ 5964556 w 9968555"/>
              <a:gd name="connsiteY4" fmla="*/ 1305970 h 5548092"/>
              <a:gd name="connsiteX5" fmla="*/ 6611394 w 9968555"/>
              <a:gd name="connsiteY5" fmla="*/ 1345263 h 5548092"/>
              <a:gd name="connsiteX6" fmla="*/ 6614990 w 9968555"/>
              <a:gd name="connsiteY6" fmla="*/ 1733453 h 5548092"/>
              <a:gd name="connsiteX7" fmla="*/ 6227188 w 9968555"/>
              <a:gd name="connsiteY7" fmla="*/ 2178164 h 5548092"/>
              <a:gd name="connsiteX8" fmla="*/ 7187487 w 9968555"/>
              <a:gd name="connsiteY8" fmla="*/ 2439073 h 5548092"/>
              <a:gd name="connsiteX9" fmla="*/ 7968777 w 9968555"/>
              <a:gd name="connsiteY9" fmla="*/ 2698379 h 5548092"/>
              <a:gd name="connsiteX10" fmla="*/ 9156309 w 9968555"/>
              <a:gd name="connsiteY10" fmla="*/ 3268395 h 5548092"/>
              <a:gd name="connsiteX11" fmla="*/ 9928206 w 9968555"/>
              <a:gd name="connsiteY11" fmla="*/ 3470276 h 5548092"/>
              <a:gd name="connsiteX12" fmla="*/ 9460952 w 9968555"/>
              <a:gd name="connsiteY12" fmla="*/ 3596696 h 5548092"/>
              <a:gd name="connsiteX13" fmla="*/ 9951957 w 9968555"/>
              <a:gd name="connsiteY13" fmla="*/ 3802785 h 5548092"/>
              <a:gd name="connsiteX14" fmla="*/ 9286938 w 9968555"/>
              <a:gd name="connsiteY14" fmla="*/ 3862161 h 5548092"/>
              <a:gd name="connsiteX15" fmla="*/ 9681658 w 9968555"/>
              <a:gd name="connsiteY15" fmla="*/ 4183681 h 5548092"/>
              <a:gd name="connsiteX16" fmla="*/ 8899803 w 9968555"/>
              <a:gd name="connsiteY16" fmla="*/ 4024396 h 5548092"/>
              <a:gd name="connsiteX17" fmla="*/ 9227562 w 9968555"/>
              <a:gd name="connsiteY17" fmla="*/ 4408426 h 5548092"/>
              <a:gd name="connsiteX18" fmla="*/ 8515043 w 9968555"/>
              <a:gd name="connsiteY18" fmla="*/ 4170920 h 5548092"/>
              <a:gd name="connsiteX19" fmla="*/ 8800051 w 9968555"/>
              <a:gd name="connsiteY19" fmla="*/ 4479678 h 5548092"/>
              <a:gd name="connsiteX20" fmla="*/ 8110917 w 9968555"/>
              <a:gd name="connsiteY20" fmla="*/ 4306847 h 5548092"/>
              <a:gd name="connsiteX21" fmla="*/ 8301287 w 9968555"/>
              <a:gd name="connsiteY21" fmla="*/ 4515304 h 5548092"/>
              <a:gd name="connsiteX22" fmla="*/ 7762302 w 9968555"/>
              <a:gd name="connsiteY22" fmla="*/ 4373135 h 5548092"/>
              <a:gd name="connsiteX23" fmla="*/ 6614990 w 9968555"/>
              <a:gd name="connsiteY23" fmla="*/ 4286872 h 5548092"/>
              <a:gd name="connsiteX24" fmla="*/ 5243391 w 9968555"/>
              <a:gd name="connsiteY24" fmla="*/ 3924563 h 5548092"/>
              <a:gd name="connsiteX25" fmla="*/ 4458385 w 9968555"/>
              <a:gd name="connsiteY25" fmla="*/ 4028078 h 5548092"/>
              <a:gd name="connsiteX26" fmla="*/ 3510609 w 9968555"/>
              <a:gd name="connsiteY26" fmla="*/ 5513099 h 5548092"/>
              <a:gd name="connsiteX27" fmla="*/ 2107558 w 9968555"/>
              <a:gd name="connsiteY27" fmla="*/ 4944512 h 5548092"/>
              <a:gd name="connsiteX28" fmla="*/ 3542179 w 9968555"/>
              <a:gd name="connsiteY28" fmla="*/ 3573287 h 5548092"/>
              <a:gd name="connsiteX29" fmla="*/ 1005761 w 9968555"/>
              <a:gd name="connsiteY29" fmla="*/ 2242154 h 5548092"/>
              <a:gd name="connsiteX30" fmla="*/ 527611 w 9968555"/>
              <a:gd name="connsiteY30" fmla="*/ 2017918 h 5548092"/>
              <a:gd name="connsiteX31" fmla="*/ 870123 w 9968555"/>
              <a:gd name="connsiteY31" fmla="*/ 1917547 h 5548092"/>
              <a:gd name="connsiteX32" fmla="*/ 241486 w 9968555"/>
              <a:gd name="connsiteY32" fmla="*/ 1491526 h 5548092"/>
              <a:gd name="connsiteX33" fmla="*/ 904766 w 9968555"/>
              <a:gd name="connsiteY33" fmla="*/ 1574673 h 5548092"/>
              <a:gd name="connsiteX34" fmla="*/ 9475 w 9968555"/>
              <a:gd name="connsiteY34" fmla="*/ 959264 h 5548092"/>
              <a:gd name="connsiteX35" fmla="*/ 668136 w 9968555"/>
              <a:gd name="connsiteY35" fmla="*/ 1119677 h 5548092"/>
              <a:gd name="connsiteX36" fmla="*/ 159599 w 9968555"/>
              <a:gd name="connsiteY36" fmla="*/ 727253 h 5548092"/>
              <a:gd name="connsiteX37" fmla="*/ 920935 w 9968555"/>
              <a:gd name="connsiteY37" fmla="*/ 859110 h 5548092"/>
              <a:gd name="connsiteX38" fmla="*/ 268781 w 9968555"/>
              <a:gd name="connsiteY38" fmla="*/ 358763 h 5548092"/>
              <a:gd name="connsiteX39" fmla="*/ 773749 w 9968555"/>
              <a:gd name="connsiteY39" fmla="*/ 563479 h 5548092"/>
              <a:gd name="connsiteX40" fmla="*/ 241485 w 9968555"/>
              <a:gd name="connsiteY40" fmla="*/ 68 h 5548092"/>
              <a:gd name="connsiteX0" fmla="*/ 241485 w 9968555"/>
              <a:gd name="connsiteY0" fmla="*/ 68 h 5537579"/>
              <a:gd name="connsiteX1" fmla="*/ 1415192 w 9968555"/>
              <a:gd name="connsiteY1" fmla="*/ 604423 h 5537579"/>
              <a:gd name="connsiteX2" fmla="*/ 2397831 w 9968555"/>
              <a:gd name="connsiteY2" fmla="*/ 877378 h 5537579"/>
              <a:gd name="connsiteX3" fmla="*/ 4752384 w 9968555"/>
              <a:gd name="connsiteY3" fmla="*/ 1772669 h 5537579"/>
              <a:gd name="connsiteX4" fmla="*/ 5964556 w 9968555"/>
              <a:gd name="connsiteY4" fmla="*/ 1305970 h 5537579"/>
              <a:gd name="connsiteX5" fmla="*/ 6611394 w 9968555"/>
              <a:gd name="connsiteY5" fmla="*/ 1345263 h 5537579"/>
              <a:gd name="connsiteX6" fmla="*/ 6614990 w 9968555"/>
              <a:gd name="connsiteY6" fmla="*/ 1733453 h 5537579"/>
              <a:gd name="connsiteX7" fmla="*/ 6227188 w 9968555"/>
              <a:gd name="connsiteY7" fmla="*/ 2178164 h 5537579"/>
              <a:gd name="connsiteX8" fmla="*/ 7187487 w 9968555"/>
              <a:gd name="connsiteY8" fmla="*/ 2439073 h 5537579"/>
              <a:gd name="connsiteX9" fmla="*/ 7968777 w 9968555"/>
              <a:gd name="connsiteY9" fmla="*/ 2698379 h 5537579"/>
              <a:gd name="connsiteX10" fmla="*/ 9156309 w 9968555"/>
              <a:gd name="connsiteY10" fmla="*/ 3268395 h 5537579"/>
              <a:gd name="connsiteX11" fmla="*/ 9928206 w 9968555"/>
              <a:gd name="connsiteY11" fmla="*/ 3470276 h 5537579"/>
              <a:gd name="connsiteX12" fmla="*/ 9460952 w 9968555"/>
              <a:gd name="connsiteY12" fmla="*/ 3596696 h 5537579"/>
              <a:gd name="connsiteX13" fmla="*/ 9951957 w 9968555"/>
              <a:gd name="connsiteY13" fmla="*/ 3802785 h 5537579"/>
              <a:gd name="connsiteX14" fmla="*/ 9286938 w 9968555"/>
              <a:gd name="connsiteY14" fmla="*/ 3862161 h 5537579"/>
              <a:gd name="connsiteX15" fmla="*/ 9681658 w 9968555"/>
              <a:gd name="connsiteY15" fmla="*/ 4183681 h 5537579"/>
              <a:gd name="connsiteX16" fmla="*/ 8899803 w 9968555"/>
              <a:gd name="connsiteY16" fmla="*/ 4024396 h 5537579"/>
              <a:gd name="connsiteX17" fmla="*/ 9227562 w 9968555"/>
              <a:gd name="connsiteY17" fmla="*/ 4408426 h 5537579"/>
              <a:gd name="connsiteX18" fmla="*/ 8515043 w 9968555"/>
              <a:gd name="connsiteY18" fmla="*/ 4170920 h 5537579"/>
              <a:gd name="connsiteX19" fmla="*/ 8800051 w 9968555"/>
              <a:gd name="connsiteY19" fmla="*/ 4479678 h 5537579"/>
              <a:gd name="connsiteX20" fmla="*/ 8110917 w 9968555"/>
              <a:gd name="connsiteY20" fmla="*/ 4306847 h 5537579"/>
              <a:gd name="connsiteX21" fmla="*/ 8301287 w 9968555"/>
              <a:gd name="connsiteY21" fmla="*/ 4515304 h 5537579"/>
              <a:gd name="connsiteX22" fmla="*/ 7762302 w 9968555"/>
              <a:gd name="connsiteY22" fmla="*/ 4373135 h 5537579"/>
              <a:gd name="connsiteX23" fmla="*/ 6614990 w 9968555"/>
              <a:gd name="connsiteY23" fmla="*/ 4286872 h 5537579"/>
              <a:gd name="connsiteX24" fmla="*/ 5243391 w 9968555"/>
              <a:gd name="connsiteY24" fmla="*/ 3924563 h 5537579"/>
              <a:gd name="connsiteX25" fmla="*/ 4458385 w 9968555"/>
              <a:gd name="connsiteY25" fmla="*/ 4028078 h 5537579"/>
              <a:gd name="connsiteX26" fmla="*/ 3510609 w 9968555"/>
              <a:gd name="connsiteY26" fmla="*/ 5513099 h 5537579"/>
              <a:gd name="connsiteX27" fmla="*/ 2107558 w 9968555"/>
              <a:gd name="connsiteY27" fmla="*/ 4944512 h 5537579"/>
              <a:gd name="connsiteX28" fmla="*/ 2183255 w 9968555"/>
              <a:gd name="connsiteY28" fmla="*/ 4801379 h 5537579"/>
              <a:gd name="connsiteX29" fmla="*/ 3542179 w 9968555"/>
              <a:gd name="connsiteY29" fmla="*/ 3573287 h 5537579"/>
              <a:gd name="connsiteX30" fmla="*/ 1005761 w 9968555"/>
              <a:gd name="connsiteY30" fmla="*/ 2242154 h 5537579"/>
              <a:gd name="connsiteX31" fmla="*/ 527611 w 9968555"/>
              <a:gd name="connsiteY31" fmla="*/ 2017918 h 5537579"/>
              <a:gd name="connsiteX32" fmla="*/ 870123 w 9968555"/>
              <a:gd name="connsiteY32" fmla="*/ 1917547 h 5537579"/>
              <a:gd name="connsiteX33" fmla="*/ 241486 w 9968555"/>
              <a:gd name="connsiteY33" fmla="*/ 1491526 h 5537579"/>
              <a:gd name="connsiteX34" fmla="*/ 904766 w 9968555"/>
              <a:gd name="connsiteY34" fmla="*/ 1574673 h 5537579"/>
              <a:gd name="connsiteX35" fmla="*/ 9475 w 9968555"/>
              <a:gd name="connsiteY35" fmla="*/ 959264 h 5537579"/>
              <a:gd name="connsiteX36" fmla="*/ 668136 w 9968555"/>
              <a:gd name="connsiteY36" fmla="*/ 1119677 h 5537579"/>
              <a:gd name="connsiteX37" fmla="*/ 159599 w 9968555"/>
              <a:gd name="connsiteY37" fmla="*/ 727253 h 5537579"/>
              <a:gd name="connsiteX38" fmla="*/ 920935 w 9968555"/>
              <a:gd name="connsiteY38" fmla="*/ 859110 h 5537579"/>
              <a:gd name="connsiteX39" fmla="*/ 268781 w 9968555"/>
              <a:gd name="connsiteY39" fmla="*/ 358763 h 5537579"/>
              <a:gd name="connsiteX40" fmla="*/ 773749 w 9968555"/>
              <a:gd name="connsiteY40" fmla="*/ 563479 h 5537579"/>
              <a:gd name="connsiteX41" fmla="*/ 241485 w 9968555"/>
              <a:gd name="connsiteY41" fmla="*/ 68 h 5537579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183255 w 9968555"/>
              <a:gd name="connsiteY28" fmla="*/ 4801379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183255 w 9968555"/>
              <a:gd name="connsiteY28" fmla="*/ 4801379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920935 w 9968555"/>
              <a:gd name="connsiteY38" fmla="*/ 859110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822461 w 9968555"/>
              <a:gd name="connsiteY38" fmla="*/ 929449 h 5556066"/>
              <a:gd name="connsiteX39" fmla="*/ 268781 w 9968555"/>
              <a:gd name="connsiteY39" fmla="*/ 358763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  <a:gd name="connsiteX0" fmla="*/ 241485 w 9968555"/>
              <a:gd name="connsiteY0" fmla="*/ 68 h 5556066"/>
              <a:gd name="connsiteX1" fmla="*/ 1415192 w 9968555"/>
              <a:gd name="connsiteY1" fmla="*/ 604423 h 5556066"/>
              <a:gd name="connsiteX2" fmla="*/ 2397831 w 9968555"/>
              <a:gd name="connsiteY2" fmla="*/ 877378 h 5556066"/>
              <a:gd name="connsiteX3" fmla="*/ 4752384 w 9968555"/>
              <a:gd name="connsiteY3" fmla="*/ 1772669 h 5556066"/>
              <a:gd name="connsiteX4" fmla="*/ 5964556 w 9968555"/>
              <a:gd name="connsiteY4" fmla="*/ 1305970 h 5556066"/>
              <a:gd name="connsiteX5" fmla="*/ 6611394 w 9968555"/>
              <a:gd name="connsiteY5" fmla="*/ 1345263 h 5556066"/>
              <a:gd name="connsiteX6" fmla="*/ 6614990 w 9968555"/>
              <a:gd name="connsiteY6" fmla="*/ 1733453 h 5556066"/>
              <a:gd name="connsiteX7" fmla="*/ 6227188 w 9968555"/>
              <a:gd name="connsiteY7" fmla="*/ 2178164 h 5556066"/>
              <a:gd name="connsiteX8" fmla="*/ 7187487 w 9968555"/>
              <a:gd name="connsiteY8" fmla="*/ 2439073 h 5556066"/>
              <a:gd name="connsiteX9" fmla="*/ 7968777 w 9968555"/>
              <a:gd name="connsiteY9" fmla="*/ 2698379 h 5556066"/>
              <a:gd name="connsiteX10" fmla="*/ 9156309 w 9968555"/>
              <a:gd name="connsiteY10" fmla="*/ 3268395 h 5556066"/>
              <a:gd name="connsiteX11" fmla="*/ 9928206 w 9968555"/>
              <a:gd name="connsiteY11" fmla="*/ 3470276 h 5556066"/>
              <a:gd name="connsiteX12" fmla="*/ 9460952 w 9968555"/>
              <a:gd name="connsiteY12" fmla="*/ 3596696 h 5556066"/>
              <a:gd name="connsiteX13" fmla="*/ 9951957 w 9968555"/>
              <a:gd name="connsiteY13" fmla="*/ 3802785 h 5556066"/>
              <a:gd name="connsiteX14" fmla="*/ 9286938 w 9968555"/>
              <a:gd name="connsiteY14" fmla="*/ 3862161 h 5556066"/>
              <a:gd name="connsiteX15" fmla="*/ 9681658 w 9968555"/>
              <a:gd name="connsiteY15" fmla="*/ 4183681 h 5556066"/>
              <a:gd name="connsiteX16" fmla="*/ 8899803 w 9968555"/>
              <a:gd name="connsiteY16" fmla="*/ 4024396 h 5556066"/>
              <a:gd name="connsiteX17" fmla="*/ 9227562 w 9968555"/>
              <a:gd name="connsiteY17" fmla="*/ 4408426 h 5556066"/>
              <a:gd name="connsiteX18" fmla="*/ 8515043 w 9968555"/>
              <a:gd name="connsiteY18" fmla="*/ 4170920 h 5556066"/>
              <a:gd name="connsiteX19" fmla="*/ 8800051 w 9968555"/>
              <a:gd name="connsiteY19" fmla="*/ 4479678 h 5556066"/>
              <a:gd name="connsiteX20" fmla="*/ 8110917 w 9968555"/>
              <a:gd name="connsiteY20" fmla="*/ 4306847 h 5556066"/>
              <a:gd name="connsiteX21" fmla="*/ 8301287 w 9968555"/>
              <a:gd name="connsiteY21" fmla="*/ 4515304 h 5556066"/>
              <a:gd name="connsiteX22" fmla="*/ 7762302 w 9968555"/>
              <a:gd name="connsiteY22" fmla="*/ 4373135 h 5556066"/>
              <a:gd name="connsiteX23" fmla="*/ 6614990 w 9968555"/>
              <a:gd name="connsiteY23" fmla="*/ 4286872 h 5556066"/>
              <a:gd name="connsiteX24" fmla="*/ 5243391 w 9968555"/>
              <a:gd name="connsiteY24" fmla="*/ 3924563 h 5556066"/>
              <a:gd name="connsiteX25" fmla="*/ 4458385 w 9968555"/>
              <a:gd name="connsiteY25" fmla="*/ 4028078 h 5556066"/>
              <a:gd name="connsiteX26" fmla="*/ 3510609 w 9968555"/>
              <a:gd name="connsiteY26" fmla="*/ 5513099 h 5556066"/>
              <a:gd name="connsiteX27" fmla="*/ 2262303 w 9968555"/>
              <a:gd name="connsiteY27" fmla="*/ 5127392 h 5556066"/>
              <a:gd name="connsiteX28" fmla="*/ 2394270 w 9968555"/>
              <a:gd name="connsiteY28" fmla="*/ 4646635 h 5556066"/>
              <a:gd name="connsiteX29" fmla="*/ 3542179 w 9968555"/>
              <a:gd name="connsiteY29" fmla="*/ 3573287 h 5556066"/>
              <a:gd name="connsiteX30" fmla="*/ 1005761 w 9968555"/>
              <a:gd name="connsiteY30" fmla="*/ 2242154 h 5556066"/>
              <a:gd name="connsiteX31" fmla="*/ 527611 w 9968555"/>
              <a:gd name="connsiteY31" fmla="*/ 2017918 h 5556066"/>
              <a:gd name="connsiteX32" fmla="*/ 870123 w 9968555"/>
              <a:gd name="connsiteY32" fmla="*/ 1917547 h 5556066"/>
              <a:gd name="connsiteX33" fmla="*/ 241486 w 9968555"/>
              <a:gd name="connsiteY33" fmla="*/ 1491526 h 5556066"/>
              <a:gd name="connsiteX34" fmla="*/ 904766 w 9968555"/>
              <a:gd name="connsiteY34" fmla="*/ 1574673 h 5556066"/>
              <a:gd name="connsiteX35" fmla="*/ 9475 w 9968555"/>
              <a:gd name="connsiteY35" fmla="*/ 959264 h 5556066"/>
              <a:gd name="connsiteX36" fmla="*/ 668136 w 9968555"/>
              <a:gd name="connsiteY36" fmla="*/ 1119677 h 5556066"/>
              <a:gd name="connsiteX37" fmla="*/ 159599 w 9968555"/>
              <a:gd name="connsiteY37" fmla="*/ 727253 h 5556066"/>
              <a:gd name="connsiteX38" fmla="*/ 822461 w 9968555"/>
              <a:gd name="connsiteY38" fmla="*/ 929449 h 5556066"/>
              <a:gd name="connsiteX39" fmla="*/ 184375 w 9968555"/>
              <a:gd name="connsiteY39" fmla="*/ 386898 h 5556066"/>
              <a:gd name="connsiteX40" fmla="*/ 773749 w 9968555"/>
              <a:gd name="connsiteY40" fmla="*/ 563479 h 5556066"/>
              <a:gd name="connsiteX41" fmla="*/ 241485 w 9968555"/>
              <a:gd name="connsiteY41" fmla="*/ 68 h 555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968555" h="5556066">
                <a:moveTo>
                  <a:pt x="241485" y="68"/>
                </a:moveTo>
                <a:cubicBezTo>
                  <a:pt x="348392" y="6892"/>
                  <a:pt x="617883" y="315813"/>
                  <a:pt x="1415192" y="604423"/>
                </a:cubicBezTo>
                <a:cubicBezTo>
                  <a:pt x="1767759" y="759740"/>
                  <a:pt x="1862104" y="691769"/>
                  <a:pt x="2397831" y="877378"/>
                </a:cubicBezTo>
                <a:cubicBezTo>
                  <a:pt x="2933558" y="1062987"/>
                  <a:pt x="4103661" y="1729026"/>
                  <a:pt x="4752384" y="1772669"/>
                </a:cubicBezTo>
                <a:cubicBezTo>
                  <a:pt x="5401107" y="1816312"/>
                  <a:pt x="5586482" y="1459091"/>
                  <a:pt x="5964556" y="1305970"/>
                </a:cubicBezTo>
                <a:cubicBezTo>
                  <a:pt x="6342630" y="1152849"/>
                  <a:pt x="6559060" y="1249574"/>
                  <a:pt x="6611394" y="1345263"/>
                </a:cubicBezTo>
                <a:cubicBezTo>
                  <a:pt x="6663728" y="1440952"/>
                  <a:pt x="6722156" y="1609014"/>
                  <a:pt x="6614990" y="1733453"/>
                </a:cubicBezTo>
                <a:cubicBezTo>
                  <a:pt x="6525077" y="1297175"/>
                  <a:pt x="6093457" y="2044540"/>
                  <a:pt x="6227188" y="2178164"/>
                </a:cubicBezTo>
                <a:cubicBezTo>
                  <a:pt x="6360919" y="2311788"/>
                  <a:pt x="6905139" y="2344454"/>
                  <a:pt x="7187487" y="2439073"/>
                </a:cubicBezTo>
                <a:cubicBezTo>
                  <a:pt x="7469835" y="2533692"/>
                  <a:pt x="7670328" y="2581930"/>
                  <a:pt x="7968777" y="2698379"/>
                </a:cubicBezTo>
                <a:cubicBezTo>
                  <a:pt x="8267226" y="2814828"/>
                  <a:pt x="8922761" y="3151621"/>
                  <a:pt x="9156309" y="3268395"/>
                </a:cubicBezTo>
                <a:cubicBezTo>
                  <a:pt x="9389857" y="3385169"/>
                  <a:pt x="9877432" y="3415559"/>
                  <a:pt x="9928206" y="3470276"/>
                </a:cubicBezTo>
                <a:cubicBezTo>
                  <a:pt x="9978980" y="3524993"/>
                  <a:pt x="9363970" y="3529403"/>
                  <a:pt x="9460952" y="3596696"/>
                </a:cubicBezTo>
                <a:cubicBezTo>
                  <a:pt x="9557934" y="3663989"/>
                  <a:pt x="10066066" y="3740728"/>
                  <a:pt x="9951957" y="3802785"/>
                </a:cubicBezTo>
                <a:cubicBezTo>
                  <a:pt x="9837848" y="3864842"/>
                  <a:pt x="9324071" y="3763052"/>
                  <a:pt x="9286938" y="3862161"/>
                </a:cubicBezTo>
                <a:cubicBezTo>
                  <a:pt x="9249805" y="3961270"/>
                  <a:pt x="9701450" y="4116388"/>
                  <a:pt x="9681658" y="4183681"/>
                </a:cubicBezTo>
                <a:cubicBezTo>
                  <a:pt x="9661866" y="4250974"/>
                  <a:pt x="9090281" y="4058191"/>
                  <a:pt x="8899803" y="4024396"/>
                </a:cubicBezTo>
                <a:cubicBezTo>
                  <a:pt x="8709325" y="3990601"/>
                  <a:pt x="9263188" y="4323320"/>
                  <a:pt x="9227562" y="4408426"/>
                </a:cubicBezTo>
                <a:cubicBezTo>
                  <a:pt x="9191936" y="4493532"/>
                  <a:pt x="8681298" y="4200608"/>
                  <a:pt x="8515043" y="4170920"/>
                </a:cubicBezTo>
                <a:cubicBezTo>
                  <a:pt x="8348788" y="4141232"/>
                  <a:pt x="8879220" y="4448011"/>
                  <a:pt x="8800051" y="4479678"/>
                </a:cubicBezTo>
                <a:cubicBezTo>
                  <a:pt x="8720882" y="4511345"/>
                  <a:pt x="8251442" y="4330598"/>
                  <a:pt x="8110917" y="4306847"/>
                </a:cubicBezTo>
                <a:cubicBezTo>
                  <a:pt x="7970392" y="4283096"/>
                  <a:pt x="8385180" y="4511290"/>
                  <a:pt x="8301287" y="4515304"/>
                </a:cubicBezTo>
                <a:cubicBezTo>
                  <a:pt x="8217394" y="4519318"/>
                  <a:pt x="7985954" y="4381519"/>
                  <a:pt x="7762302" y="4373135"/>
                </a:cubicBezTo>
                <a:cubicBezTo>
                  <a:pt x="7538650" y="4364751"/>
                  <a:pt x="7077941" y="4374574"/>
                  <a:pt x="6614990" y="4286872"/>
                </a:cubicBezTo>
                <a:cubicBezTo>
                  <a:pt x="6152039" y="4199170"/>
                  <a:pt x="5510810" y="3931752"/>
                  <a:pt x="5243391" y="3924563"/>
                </a:cubicBezTo>
                <a:cubicBezTo>
                  <a:pt x="4975972" y="3917374"/>
                  <a:pt x="4709801" y="3761884"/>
                  <a:pt x="4458385" y="4028078"/>
                </a:cubicBezTo>
                <a:cubicBezTo>
                  <a:pt x="4206969" y="4294272"/>
                  <a:pt x="3876623" y="5329880"/>
                  <a:pt x="3510609" y="5513099"/>
                </a:cubicBezTo>
                <a:cubicBezTo>
                  <a:pt x="3144595" y="5696318"/>
                  <a:pt x="2471806" y="5241323"/>
                  <a:pt x="2262303" y="5127392"/>
                </a:cubicBezTo>
                <a:cubicBezTo>
                  <a:pt x="2052801" y="4985326"/>
                  <a:pt x="1930084" y="4945510"/>
                  <a:pt x="2394270" y="4646635"/>
                </a:cubicBezTo>
                <a:cubicBezTo>
                  <a:pt x="2633373" y="4418098"/>
                  <a:pt x="3750151" y="4004514"/>
                  <a:pt x="3542179" y="3573287"/>
                </a:cubicBezTo>
                <a:cubicBezTo>
                  <a:pt x="3334207" y="3142060"/>
                  <a:pt x="1508189" y="2501382"/>
                  <a:pt x="1005761" y="2242154"/>
                </a:cubicBezTo>
                <a:cubicBezTo>
                  <a:pt x="503333" y="1982926"/>
                  <a:pt x="486668" y="2067960"/>
                  <a:pt x="527611" y="2017918"/>
                </a:cubicBezTo>
                <a:cubicBezTo>
                  <a:pt x="568554" y="1967876"/>
                  <a:pt x="915536" y="2012103"/>
                  <a:pt x="870123" y="1917547"/>
                </a:cubicBezTo>
                <a:cubicBezTo>
                  <a:pt x="824710" y="1822991"/>
                  <a:pt x="102734" y="1514272"/>
                  <a:pt x="241486" y="1491526"/>
                </a:cubicBezTo>
                <a:cubicBezTo>
                  <a:pt x="380238" y="1468780"/>
                  <a:pt x="1004850" y="1722524"/>
                  <a:pt x="904766" y="1574673"/>
                </a:cubicBezTo>
                <a:cubicBezTo>
                  <a:pt x="384121" y="1323309"/>
                  <a:pt x="98185" y="1098016"/>
                  <a:pt x="9475" y="959264"/>
                </a:cubicBezTo>
                <a:cubicBezTo>
                  <a:pt x="-79235" y="820512"/>
                  <a:pt x="479342" y="1121951"/>
                  <a:pt x="668136" y="1119677"/>
                </a:cubicBezTo>
                <a:cubicBezTo>
                  <a:pt x="856930" y="1117403"/>
                  <a:pt x="300626" y="845534"/>
                  <a:pt x="159599" y="727253"/>
                </a:cubicBezTo>
                <a:cubicBezTo>
                  <a:pt x="18572" y="608972"/>
                  <a:pt x="804264" y="990864"/>
                  <a:pt x="822461" y="929449"/>
                </a:cubicBezTo>
                <a:cubicBezTo>
                  <a:pt x="840658" y="868034"/>
                  <a:pt x="357247" y="532474"/>
                  <a:pt x="184375" y="386898"/>
                </a:cubicBezTo>
                <a:cubicBezTo>
                  <a:pt x="11503" y="241322"/>
                  <a:pt x="778298" y="623261"/>
                  <a:pt x="773749" y="563479"/>
                </a:cubicBezTo>
                <a:cubicBezTo>
                  <a:pt x="769200" y="503697"/>
                  <a:pt x="134578" y="-6756"/>
                  <a:pt x="241485" y="6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0" y="5373373"/>
            <a:ext cx="1267015" cy="12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44687 -0.07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308529" y="676700"/>
            <a:ext cx="3778141" cy="74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Vágd körbe a sast 2 lépésben: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15462" y="204952"/>
            <a:ext cx="11761076" cy="644809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3651647" y="438505"/>
            <a:ext cx="4120267" cy="1169179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865244" y="2181249"/>
            <a:ext cx="4301719" cy="3797215"/>
            <a:chOff x="865244" y="2181249"/>
            <a:chExt cx="4301719" cy="3797215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43096" y1="54667" x2="43305" y2="59216"/>
                          <a14:backgroundMark x1="60669" y1="15059" x2="62762" y2="35373"/>
                          <a14:backgroundMark x1="64540" y1="53490" x2="67782" y2="73098"/>
                          <a14:backgroundMark x1="65795" y1="49176" x2="64540" y2="51451"/>
                        </a14:backgroundRemoval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87" t="7811" r="11065" b="10964"/>
            <a:stretch/>
          </p:blipFill>
          <p:spPr>
            <a:xfrm rot="16200000" flipH="1">
              <a:off x="1861280" y="2672780"/>
              <a:ext cx="2309648" cy="4301719"/>
            </a:xfrm>
            <a:prstGeom prst="rect">
              <a:avLst/>
            </a:prstGeom>
          </p:spPr>
        </p:pic>
        <p:sp>
          <p:nvSpPr>
            <p:cNvPr id="5" name="Ellipszis 4"/>
            <p:cNvSpPr/>
            <p:nvPr/>
          </p:nvSpPr>
          <p:spPr>
            <a:xfrm>
              <a:off x="2412507" y="218124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1. 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6636840" y="1495825"/>
            <a:ext cx="4572293" cy="4482640"/>
            <a:chOff x="6636840" y="1495825"/>
            <a:chExt cx="4572293" cy="448264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19" b="78654" l="13015" r="93614">
                          <a14:foregroundMark x1="31205" y1="74106" x2="31205" y2="72044"/>
                          <a14:foregroundMark x1="49798" y1="71316" x2="46322" y2="70406"/>
                          <a14:foregroundMark x1="43169" y1="51183" x2="40097" y2="51850"/>
                          <a14:foregroundMark x1="57720" y1="61249" x2="52951" y2="62159"/>
                          <a14:foregroundMark x1="27162" y1="64706" x2="27162" y2="61916"/>
                          <a14:foregroundMark x1="24010" y1="58035" x2="22393" y2="55973"/>
                          <a14:foregroundMark x1="18998" y1="53669" x2="16168" y2="53911"/>
                          <a14:backgroundMark x1="27445" y1="61338" x2="29562" y2="63994"/>
                          <a14:backgroundMark x1="70292" y1="69729" x2="71168" y2="72384"/>
                          <a14:backgroundMark x1="73796" y1="68401" x2="75255" y2="72597"/>
                          <a14:backgroundMark x1="76934" y1="66330" x2="79562" y2="69304"/>
                          <a14:backgroundMark x1="60292" y1="53372" x2="61168" y2="55709"/>
                          <a14:backgroundMark x1="70876" y1="37387" x2="71022" y2="38449"/>
                          <a14:backgroundMark x1="74964" y1="50239" x2="78540" y2="59798"/>
                          <a14:backgroundMark x1="55693" y1="26129" x2="53869" y2="24482"/>
                          <a14:backgroundMark x1="22701" y1="55178" x2="25620" y2="56452"/>
                          <a14:backgroundMark x1="24453" y1="39193" x2="26058" y2="47637"/>
                          <a14:backgroundMark x1="25912" y1="28571" x2="25912" y2="28571"/>
                        </a14:backgroundRemoval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t="20902" r="8500" b="20634"/>
            <a:stretch/>
          </p:blipFill>
          <p:spPr>
            <a:xfrm rot="16200000" flipH="1">
              <a:off x="6681667" y="1450998"/>
              <a:ext cx="4482640" cy="4572293"/>
            </a:xfrm>
            <a:prstGeom prst="rect">
              <a:avLst/>
            </a:prstGeom>
          </p:spPr>
        </p:pic>
        <p:sp>
          <p:nvSpPr>
            <p:cNvPr id="11" name="Ellipszis 10"/>
            <p:cNvSpPr/>
            <p:nvPr/>
          </p:nvSpPr>
          <p:spPr>
            <a:xfrm>
              <a:off x="7560272" y="21970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2</a:t>
              </a:r>
              <a:r>
                <a:rPr lang="hu-HU" dirty="0" smtClean="0">
                  <a:solidFill>
                    <a:schemeClr val="tx1"/>
                  </a:solidFill>
                </a:rPr>
                <a:t>. 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62" y="204952"/>
            <a:ext cx="1404272" cy="14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865245" y="676700"/>
            <a:ext cx="3778141" cy="74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Fesd feketére a sast!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15462" y="204952"/>
            <a:ext cx="11761076" cy="644809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1366018" y="438904"/>
            <a:ext cx="4120267" cy="1169179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65245" y="3112837"/>
            <a:ext cx="4892705" cy="2423203"/>
          </a:xfrm>
          <a:custGeom>
            <a:avLst/>
            <a:gdLst>
              <a:gd name="connsiteX0" fmla="*/ 0 w 3689061"/>
              <a:gd name="connsiteY0" fmla="*/ 0 h 690114"/>
              <a:gd name="connsiteX1" fmla="*/ 3689061 w 3689061"/>
              <a:gd name="connsiteY1" fmla="*/ 0 h 690114"/>
              <a:gd name="connsiteX2" fmla="*/ 3689061 w 3689061"/>
              <a:gd name="connsiteY2" fmla="*/ 690114 h 690114"/>
              <a:gd name="connsiteX3" fmla="*/ 0 w 3689061"/>
              <a:gd name="connsiteY3" fmla="*/ 690114 h 690114"/>
              <a:gd name="connsiteX4" fmla="*/ 0 w 3689061"/>
              <a:gd name="connsiteY4" fmla="*/ 0 h 690114"/>
              <a:gd name="connsiteX0" fmla="*/ 0 w 3887468"/>
              <a:gd name="connsiteY0" fmla="*/ 0 h 862642"/>
              <a:gd name="connsiteX1" fmla="*/ 3887468 w 3887468"/>
              <a:gd name="connsiteY1" fmla="*/ 172528 h 862642"/>
              <a:gd name="connsiteX2" fmla="*/ 3887468 w 3887468"/>
              <a:gd name="connsiteY2" fmla="*/ 862642 h 862642"/>
              <a:gd name="connsiteX3" fmla="*/ 198407 w 3887468"/>
              <a:gd name="connsiteY3" fmla="*/ 862642 h 862642"/>
              <a:gd name="connsiteX4" fmla="*/ 0 w 3887468"/>
              <a:gd name="connsiteY4" fmla="*/ 0 h 862642"/>
              <a:gd name="connsiteX0" fmla="*/ 0 w 4189392"/>
              <a:gd name="connsiteY0" fmla="*/ 0 h 862642"/>
              <a:gd name="connsiteX1" fmla="*/ 4189392 w 4189392"/>
              <a:gd name="connsiteY1" fmla="*/ 181154 h 862642"/>
              <a:gd name="connsiteX2" fmla="*/ 3887468 w 4189392"/>
              <a:gd name="connsiteY2" fmla="*/ 862642 h 862642"/>
              <a:gd name="connsiteX3" fmla="*/ 198407 w 4189392"/>
              <a:gd name="connsiteY3" fmla="*/ 862642 h 862642"/>
              <a:gd name="connsiteX4" fmla="*/ 0 w 4189392"/>
              <a:gd name="connsiteY4" fmla="*/ 0 h 862642"/>
              <a:gd name="connsiteX0" fmla="*/ 0 w 4189392"/>
              <a:gd name="connsiteY0" fmla="*/ 0 h 862642"/>
              <a:gd name="connsiteX1" fmla="*/ 2559000 w 4189392"/>
              <a:gd name="connsiteY1" fmla="*/ 189781 h 862642"/>
              <a:gd name="connsiteX2" fmla="*/ 4189392 w 4189392"/>
              <a:gd name="connsiteY2" fmla="*/ 181154 h 862642"/>
              <a:gd name="connsiteX3" fmla="*/ 3887468 w 4189392"/>
              <a:gd name="connsiteY3" fmla="*/ 862642 h 862642"/>
              <a:gd name="connsiteX4" fmla="*/ 198407 w 4189392"/>
              <a:gd name="connsiteY4" fmla="*/ 862642 h 862642"/>
              <a:gd name="connsiteX5" fmla="*/ 0 w 4189392"/>
              <a:gd name="connsiteY5" fmla="*/ 0 h 862642"/>
              <a:gd name="connsiteX0" fmla="*/ 0 w 4189392"/>
              <a:gd name="connsiteY0" fmla="*/ 0 h 1121434"/>
              <a:gd name="connsiteX1" fmla="*/ 2559000 w 4189392"/>
              <a:gd name="connsiteY1" fmla="*/ 189781 h 1121434"/>
              <a:gd name="connsiteX2" fmla="*/ 4189392 w 4189392"/>
              <a:gd name="connsiteY2" fmla="*/ 181154 h 1121434"/>
              <a:gd name="connsiteX3" fmla="*/ 3887468 w 4189392"/>
              <a:gd name="connsiteY3" fmla="*/ 862642 h 1121434"/>
              <a:gd name="connsiteX4" fmla="*/ 1912019 w 4189392"/>
              <a:gd name="connsiteY4" fmla="*/ 1121434 h 1121434"/>
              <a:gd name="connsiteX5" fmla="*/ 198407 w 4189392"/>
              <a:gd name="connsiteY5" fmla="*/ 862642 h 1121434"/>
              <a:gd name="connsiteX6" fmla="*/ 0 w 4189392"/>
              <a:gd name="connsiteY6" fmla="*/ 0 h 1121434"/>
              <a:gd name="connsiteX0" fmla="*/ 0 w 4189392"/>
              <a:gd name="connsiteY0" fmla="*/ 0 h 1124451"/>
              <a:gd name="connsiteX1" fmla="*/ 2559000 w 4189392"/>
              <a:gd name="connsiteY1" fmla="*/ 189781 h 1124451"/>
              <a:gd name="connsiteX2" fmla="*/ 4189392 w 4189392"/>
              <a:gd name="connsiteY2" fmla="*/ 181154 h 1124451"/>
              <a:gd name="connsiteX3" fmla="*/ 3887468 w 4189392"/>
              <a:gd name="connsiteY3" fmla="*/ 862642 h 1124451"/>
              <a:gd name="connsiteX4" fmla="*/ 2602132 w 4189392"/>
              <a:gd name="connsiteY4" fmla="*/ 862642 h 1124451"/>
              <a:gd name="connsiteX5" fmla="*/ 1912019 w 4189392"/>
              <a:gd name="connsiteY5" fmla="*/ 1121434 h 1124451"/>
              <a:gd name="connsiteX6" fmla="*/ 198407 w 4189392"/>
              <a:gd name="connsiteY6" fmla="*/ 862642 h 1124451"/>
              <a:gd name="connsiteX7" fmla="*/ 0 w 4189392"/>
              <a:gd name="connsiteY7" fmla="*/ 0 h 1124451"/>
              <a:gd name="connsiteX0" fmla="*/ 0 w 4189392"/>
              <a:gd name="connsiteY0" fmla="*/ 0 h 1121434"/>
              <a:gd name="connsiteX1" fmla="*/ 2559000 w 4189392"/>
              <a:gd name="connsiteY1" fmla="*/ 189781 h 1121434"/>
              <a:gd name="connsiteX2" fmla="*/ 4189392 w 4189392"/>
              <a:gd name="connsiteY2" fmla="*/ 181154 h 1121434"/>
              <a:gd name="connsiteX3" fmla="*/ 3887468 w 4189392"/>
              <a:gd name="connsiteY3" fmla="*/ 862642 h 1121434"/>
              <a:gd name="connsiteX4" fmla="*/ 2602132 w 4189392"/>
              <a:gd name="connsiteY4" fmla="*/ 862642 h 1121434"/>
              <a:gd name="connsiteX5" fmla="*/ 1912019 w 4189392"/>
              <a:gd name="connsiteY5" fmla="*/ 1121434 h 1121434"/>
              <a:gd name="connsiteX6" fmla="*/ 1368555 w 4189392"/>
              <a:gd name="connsiteY6" fmla="*/ 828136 h 1121434"/>
              <a:gd name="connsiteX7" fmla="*/ 198407 w 4189392"/>
              <a:gd name="connsiteY7" fmla="*/ 862642 h 1121434"/>
              <a:gd name="connsiteX8" fmla="*/ 0 w 4189392"/>
              <a:gd name="connsiteY8" fmla="*/ 0 h 1121434"/>
              <a:gd name="connsiteX0" fmla="*/ 0 w 4189392"/>
              <a:gd name="connsiteY0" fmla="*/ 0 h 1124797"/>
              <a:gd name="connsiteX1" fmla="*/ 2559000 w 4189392"/>
              <a:gd name="connsiteY1" fmla="*/ 189781 h 1124797"/>
              <a:gd name="connsiteX2" fmla="*/ 4189392 w 4189392"/>
              <a:gd name="connsiteY2" fmla="*/ 181154 h 1124797"/>
              <a:gd name="connsiteX3" fmla="*/ 3887468 w 4189392"/>
              <a:gd name="connsiteY3" fmla="*/ 862642 h 1124797"/>
              <a:gd name="connsiteX4" fmla="*/ 2602132 w 4189392"/>
              <a:gd name="connsiteY4" fmla="*/ 862642 h 1124797"/>
              <a:gd name="connsiteX5" fmla="*/ 1912019 w 4189392"/>
              <a:gd name="connsiteY5" fmla="*/ 1121434 h 1124797"/>
              <a:gd name="connsiteX6" fmla="*/ 1584215 w 4189392"/>
              <a:gd name="connsiteY6" fmla="*/ 1017917 h 1124797"/>
              <a:gd name="connsiteX7" fmla="*/ 1368555 w 4189392"/>
              <a:gd name="connsiteY7" fmla="*/ 828136 h 1124797"/>
              <a:gd name="connsiteX8" fmla="*/ 198407 w 4189392"/>
              <a:gd name="connsiteY8" fmla="*/ 862642 h 1124797"/>
              <a:gd name="connsiteX9" fmla="*/ 0 w 4189392"/>
              <a:gd name="connsiteY9" fmla="*/ 0 h 1124797"/>
              <a:gd name="connsiteX0" fmla="*/ 0 w 4189392"/>
              <a:gd name="connsiteY0" fmla="*/ 0 h 1124797"/>
              <a:gd name="connsiteX1" fmla="*/ 2584879 w 4189392"/>
              <a:gd name="connsiteY1" fmla="*/ 138022 h 1124797"/>
              <a:gd name="connsiteX2" fmla="*/ 4189392 w 4189392"/>
              <a:gd name="connsiteY2" fmla="*/ 181154 h 1124797"/>
              <a:gd name="connsiteX3" fmla="*/ 3887468 w 4189392"/>
              <a:gd name="connsiteY3" fmla="*/ 862642 h 1124797"/>
              <a:gd name="connsiteX4" fmla="*/ 2602132 w 4189392"/>
              <a:gd name="connsiteY4" fmla="*/ 862642 h 1124797"/>
              <a:gd name="connsiteX5" fmla="*/ 1912019 w 4189392"/>
              <a:gd name="connsiteY5" fmla="*/ 1121434 h 1124797"/>
              <a:gd name="connsiteX6" fmla="*/ 1584215 w 4189392"/>
              <a:gd name="connsiteY6" fmla="*/ 1017917 h 1124797"/>
              <a:gd name="connsiteX7" fmla="*/ 1368555 w 4189392"/>
              <a:gd name="connsiteY7" fmla="*/ 828136 h 1124797"/>
              <a:gd name="connsiteX8" fmla="*/ 198407 w 4189392"/>
              <a:gd name="connsiteY8" fmla="*/ 862642 h 1124797"/>
              <a:gd name="connsiteX9" fmla="*/ 0 w 4189392"/>
              <a:gd name="connsiteY9" fmla="*/ 0 h 1124797"/>
              <a:gd name="connsiteX0" fmla="*/ 0 w 4189392"/>
              <a:gd name="connsiteY0" fmla="*/ 0 h 1124797"/>
              <a:gd name="connsiteX1" fmla="*/ 2584879 w 4189392"/>
              <a:gd name="connsiteY1" fmla="*/ 138022 h 1124797"/>
              <a:gd name="connsiteX2" fmla="*/ 3982359 w 4189392"/>
              <a:gd name="connsiteY2" fmla="*/ 17253 h 1124797"/>
              <a:gd name="connsiteX3" fmla="*/ 4189392 w 4189392"/>
              <a:gd name="connsiteY3" fmla="*/ 181154 h 1124797"/>
              <a:gd name="connsiteX4" fmla="*/ 3887468 w 4189392"/>
              <a:gd name="connsiteY4" fmla="*/ 862642 h 1124797"/>
              <a:gd name="connsiteX5" fmla="*/ 2602132 w 4189392"/>
              <a:gd name="connsiteY5" fmla="*/ 862642 h 1124797"/>
              <a:gd name="connsiteX6" fmla="*/ 1912019 w 4189392"/>
              <a:gd name="connsiteY6" fmla="*/ 1121434 h 1124797"/>
              <a:gd name="connsiteX7" fmla="*/ 1584215 w 4189392"/>
              <a:gd name="connsiteY7" fmla="*/ 1017917 h 1124797"/>
              <a:gd name="connsiteX8" fmla="*/ 1368555 w 4189392"/>
              <a:gd name="connsiteY8" fmla="*/ 828136 h 1124797"/>
              <a:gd name="connsiteX9" fmla="*/ 198407 w 4189392"/>
              <a:gd name="connsiteY9" fmla="*/ 862642 h 1124797"/>
              <a:gd name="connsiteX10" fmla="*/ 0 w 4189392"/>
              <a:gd name="connsiteY10" fmla="*/ 0 h 1124797"/>
              <a:gd name="connsiteX0" fmla="*/ 0 w 4274103"/>
              <a:gd name="connsiteY0" fmla="*/ 0 h 1124797"/>
              <a:gd name="connsiteX1" fmla="*/ 2584879 w 4274103"/>
              <a:gd name="connsiteY1" fmla="*/ 138022 h 1124797"/>
              <a:gd name="connsiteX2" fmla="*/ 3982359 w 4274103"/>
              <a:gd name="connsiteY2" fmla="*/ 17253 h 1124797"/>
              <a:gd name="connsiteX3" fmla="*/ 4189392 w 4274103"/>
              <a:gd name="connsiteY3" fmla="*/ 181154 h 1124797"/>
              <a:gd name="connsiteX4" fmla="*/ 3887468 w 4274103"/>
              <a:gd name="connsiteY4" fmla="*/ 862642 h 1124797"/>
              <a:gd name="connsiteX5" fmla="*/ 2602132 w 4274103"/>
              <a:gd name="connsiteY5" fmla="*/ 862642 h 1124797"/>
              <a:gd name="connsiteX6" fmla="*/ 1912019 w 4274103"/>
              <a:gd name="connsiteY6" fmla="*/ 1121434 h 1124797"/>
              <a:gd name="connsiteX7" fmla="*/ 1584215 w 4274103"/>
              <a:gd name="connsiteY7" fmla="*/ 1017917 h 1124797"/>
              <a:gd name="connsiteX8" fmla="*/ 1368555 w 4274103"/>
              <a:gd name="connsiteY8" fmla="*/ 828136 h 1124797"/>
              <a:gd name="connsiteX9" fmla="*/ 198407 w 4274103"/>
              <a:gd name="connsiteY9" fmla="*/ 862642 h 1124797"/>
              <a:gd name="connsiteX10" fmla="*/ 0 w 4274103"/>
              <a:gd name="connsiteY10" fmla="*/ 0 h 1124797"/>
              <a:gd name="connsiteX0" fmla="*/ 0 w 4274103"/>
              <a:gd name="connsiteY0" fmla="*/ 0 h 1124797"/>
              <a:gd name="connsiteX1" fmla="*/ 2584879 w 4274103"/>
              <a:gd name="connsiteY1" fmla="*/ 138022 h 1124797"/>
              <a:gd name="connsiteX2" fmla="*/ 3982359 w 4274103"/>
              <a:gd name="connsiteY2" fmla="*/ 17253 h 1124797"/>
              <a:gd name="connsiteX3" fmla="*/ 4189392 w 4274103"/>
              <a:gd name="connsiteY3" fmla="*/ 181154 h 1124797"/>
              <a:gd name="connsiteX4" fmla="*/ 3982359 w 4274103"/>
              <a:gd name="connsiteY4" fmla="*/ 543464 h 1124797"/>
              <a:gd name="connsiteX5" fmla="*/ 3887468 w 4274103"/>
              <a:gd name="connsiteY5" fmla="*/ 862642 h 1124797"/>
              <a:gd name="connsiteX6" fmla="*/ 2602132 w 4274103"/>
              <a:gd name="connsiteY6" fmla="*/ 862642 h 1124797"/>
              <a:gd name="connsiteX7" fmla="*/ 1912019 w 4274103"/>
              <a:gd name="connsiteY7" fmla="*/ 1121434 h 1124797"/>
              <a:gd name="connsiteX8" fmla="*/ 1584215 w 4274103"/>
              <a:gd name="connsiteY8" fmla="*/ 1017917 h 1124797"/>
              <a:gd name="connsiteX9" fmla="*/ 1368555 w 4274103"/>
              <a:gd name="connsiteY9" fmla="*/ 828136 h 1124797"/>
              <a:gd name="connsiteX10" fmla="*/ 198407 w 4274103"/>
              <a:gd name="connsiteY10" fmla="*/ 862642 h 1124797"/>
              <a:gd name="connsiteX11" fmla="*/ 0 w 4274103"/>
              <a:gd name="connsiteY11" fmla="*/ 0 h 1124797"/>
              <a:gd name="connsiteX0" fmla="*/ 0 w 4491317"/>
              <a:gd name="connsiteY0" fmla="*/ 0 h 1124797"/>
              <a:gd name="connsiteX1" fmla="*/ 2584879 w 4491317"/>
              <a:gd name="connsiteY1" fmla="*/ 138022 h 1124797"/>
              <a:gd name="connsiteX2" fmla="*/ 3982359 w 4491317"/>
              <a:gd name="connsiteY2" fmla="*/ 17253 h 1124797"/>
              <a:gd name="connsiteX3" fmla="*/ 4491317 w 4491317"/>
              <a:gd name="connsiteY3" fmla="*/ 267418 h 1124797"/>
              <a:gd name="connsiteX4" fmla="*/ 3982359 w 4491317"/>
              <a:gd name="connsiteY4" fmla="*/ 543464 h 1124797"/>
              <a:gd name="connsiteX5" fmla="*/ 3887468 w 4491317"/>
              <a:gd name="connsiteY5" fmla="*/ 862642 h 1124797"/>
              <a:gd name="connsiteX6" fmla="*/ 2602132 w 4491317"/>
              <a:gd name="connsiteY6" fmla="*/ 862642 h 1124797"/>
              <a:gd name="connsiteX7" fmla="*/ 1912019 w 4491317"/>
              <a:gd name="connsiteY7" fmla="*/ 1121434 h 1124797"/>
              <a:gd name="connsiteX8" fmla="*/ 1584215 w 4491317"/>
              <a:gd name="connsiteY8" fmla="*/ 1017917 h 1124797"/>
              <a:gd name="connsiteX9" fmla="*/ 1368555 w 4491317"/>
              <a:gd name="connsiteY9" fmla="*/ 828136 h 1124797"/>
              <a:gd name="connsiteX10" fmla="*/ 198407 w 4491317"/>
              <a:gd name="connsiteY10" fmla="*/ 862642 h 1124797"/>
              <a:gd name="connsiteX11" fmla="*/ 0 w 4491317"/>
              <a:gd name="connsiteY11" fmla="*/ 0 h 1124797"/>
              <a:gd name="connsiteX0" fmla="*/ 0 w 4500874"/>
              <a:gd name="connsiteY0" fmla="*/ 0 h 1124797"/>
              <a:gd name="connsiteX1" fmla="*/ 2584879 w 4500874"/>
              <a:gd name="connsiteY1" fmla="*/ 138022 h 1124797"/>
              <a:gd name="connsiteX2" fmla="*/ 3982359 w 4500874"/>
              <a:gd name="connsiteY2" fmla="*/ 17253 h 1124797"/>
              <a:gd name="connsiteX3" fmla="*/ 4137634 w 4500874"/>
              <a:gd name="connsiteY3" fmla="*/ 181155 h 1124797"/>
              <a:gd name="connsiteX4" fmla="*/ 4491317 w 4500874"/>
              <a:gd name="connsiteY4" fmla="*/ 267418 h 1124797"/>
              <a:gd name="connsiteX5" fmla="*/ 3982359 w 4500874"/>
              <a:gd name="connsiteY5" fmla="*/ 543464 h 1124797"/>
              <a:gd name="connsiteX6" fmla="*/ 3887468 w 4500874"/>
              <a:gd name="connsiteY6" fmla="*/ 862642 h 1124797"/>
              <a:gd name="connsiteX7" fmla="*/ 2602132 w 4500874"/>
              <a:gd name="connsiteY7" fmla="*/ 862642 h 1124797"/>
              <a:gd name="connsiteX8" fmla="*/ 1912019 w 4500874"/>
              <a:gd name="connsiteY8" fmla="*/ 1121434 h 1124797"/>
              <a:gd name="connsiteX9" fmla="*/ 1584215 w 4500874"/>
              <a:gd name="connsiteY9" fmla="*/ 1017917 h 1124797"/>
              <a:gd name="connsiteX10" fmla="*/ 1368555 w 4500874"/>
              <a:gd name="connsiteY10" fmla="*/ 828136 h 1124797"/>
              <a:gd name="connsiteX11" fmla="*/ 198407 w 4500874"/>
              <a:gd name="connsiteY11" fmla="*/ 862642 h 1124797"/>
              <a:gd name="connsiteX12" fmla="*/ 0 w 4500874"/>
              <a:gd name="connsiteY12" fmla="*/ 0 h 1124797"/>
              <a:gd name="connsiteX0" fmla="*/ 0 w 4500361"/>
              <a:gd name="connsiteY0" fmla="*/ 0 h 1124797"/>
              <a:gd name="connsiteX1" fmla="*/ 2584879 w 4500361"/>
              <a:gd name="connsiteY1" fmla="*/ 138022 h 1124797"/>
              <a:gd name="connsiteX2" fmla="*/ 3982359 w 4500361"/>
              <a:gd name="connsiteY2" fmla="*/ 17253 h 1124797"/>
              <a:gd name="connsiteX3" fmla="*/ 4465437 w 4500361"/>
              <a:gd name="connsiteY3" fmla="*/ 34506 h 1124797"/>
              <a:gd name="connsiteX4" fmla="*/ 4137634 w 4500361"/>
              <a:gd name="connsiteY4" fmla="*/ 181155 h 1124797"/>
              <a:gd name="connsiteX5" fmla="*/ 4491317 w 4500361"/>
              <a:gd name="connsiteY5" fmla="*/ 267418 h 1124797"/>
              <a:gd name="connsiteX6" fmla="*/ 3982359 w 4500361"/>
              <a:gd name="connsiteY6" fmla="*/ 543464 h 1124797"/>
              <a:gd name="connsiteX7" fmla="*/ 3887468 w 4500361"/>
              <a:gd name="connsiteY7" fmla="*/ 862642 h 1124797"/>
              <a:gd name="connsiteX8" fmla="*/ 2602132 w 4500361"/>
              <a:gd name="connsiteY8" fmla="*/ 862642 h 1124797"/>
              <a:gd name="connsiteX9" fmla="*/ 1912019 w 4500361"/>
              <a:gd name="connsiteY9" fmla="*/ 1121434 h 1124797"/>
              <a:gd name="connsiteX10" fmla="*/ 1584215 w 4500361"/>
              <a:gd name="connsiteY10" fmla="*/ 1017917 h 1124797"/>
              <a:gd name="connsiteX11" fmla="*/ 1368555 w 4500361"/>
              <a:gd name="connsiteY11" fmla="*/ 828136 h 1124797"/>
              <a:gd name="connsiteX12" fmla="*/ 198407 w 4500361"/>
              <a:gd name="connsiteY12" fmla="*/ 862642 h 1124797"/>
              <a:gd name="connsiteX13" fmla="*/ 0 w 4500361"/>
              <a:gd name="connsiteY13" fmla="*/ 0 h 1124797"/>
              <a:gd name="connsiteX0" fmla="*/ 0 w 4500361"/>
              <a:gd name="connsiteY0" fmla="*/ 320848 h 1445645"/>
              <a:gd name="connsiteX1" fmla="*/ 2662517 w 4500361"/>
              <a:gd name="connsiteY1" fmla="*/ 1671 h 1445645"/>
              <a:gd name="connsiteX2" fmla="*/ 2584879 w 4500361"/>
              <a:gd name="connsiteY2" fmla="*/ 458870 h 1445645"/>
              <a:gd name="connsiteX3" fmla="*/ 3982359 w 4500361"/>
              <a:gd name="connsiteY3" fmla="*/ 338101 h 1445645"/>
              <a:gd name="connsiteX4" fmla="*/ 4465437 w 4500361"/>
              <a:gd name="connsiteY4" fmla="*/ 355354 h 1445645"/>
              <a:gd name="connsiteX5" fmla="*/ 4137634 w 4500361"/>
              <a:gd name="connsiteY5" fmla="*/ 502003 h 1445645"/>
              <a:gd name="connsiteX6" fmla="*/ 4491317 w 4500361"/>
              <a:gd name="connsiteY6" fmla="*/ 588266 h 1445645"/>
              <a:gd name="connsiteX7" fmla="*/ 3982359 w 4500361"/>
              <a:gd name="connsiteY7" fmla="*/ 864312 h 1445645"/>
              <a:gd name="connsiteX8" fmla="*/ 3887468 w 4500361"/>
              <a:gd name="connsiteY8" fmla="*/ 1183490 h 1445645"/>
              <a:gd name="connsiteX9" fmla="*/ 2602132 w 4500361"/>
              <a:gd name="connsiteY9" fmla="*/ 1183490 h 1445645"/>
              <a:gd name="connsiteX10" fmla="*/ 1912019 w 4500361"/>
              <a:gd name="connsiteY10" fmla="*/ 1442282 h 1445645"/>
              <a:gd name="connsiteX11" fmla="*/ 1584215 w 4500361"/>
              <a:gd name="connsiteY11" fmla="*/ 1338765 h 1445645"/>
              <a:gd name="connsiteX12" fmla="*/ 1368555 w 4500361"/>
              <a:gd name="connsiteY12" fmla="*/ 1148984 h 1445645"/>
              <a:gd name="connsiteX13" fmla="*/ 198407 w 4500361"/>
              <a:gd name="connsiteY13" fmla="*/ 1183490 h 1445645"/>
              <a:gd name="connsiteX14" fmla="*/ 0 w 4500361"/>
              <a:gd name="connsiteY14" fmla="*/ 320848 h 1445645"/>
              <a:gd name="connsiteX0" fmla="*/ 0 w 4500361"/>
              <a:gd name="connsiteY0" fmla="*/ 320848 h 1445645"/>
              <a:gd name="connsiteX1" fmla="*/ 2662517 w 4500361"/>
              <a:gd name="connsiteY1" fmla="*/ 1671 h 1445645"/>
              <a:gd name="connsiteX2" fmla="*/ 2869551 w 4500361"/>
              <a:gd name="connsiteY2" fmla="*/ 225958 h 1445645"/>
              <a:gd name="connsiteX3" fmla="*/ 2584879 w 4500361"/>
              <a:gd name="connsiteY3" fmla="*/ 458870 h 1445645"/>
              <a:gd name="connsiteX4" fmla="*/ 3982359 w 4500361"/>
              <a:gd name="connsiteY4" fmla="*/ 338101 h 1445645"/>
              <a:gd name="connsiteX5" fmla="*/ 4465437 w 4500361"/>
              <a:gd name="connsiteY5" fmla="*/ 355354 h 1445645"/>
              <a:gd name="connsiteX6" fmla="*/ 4137634 w 4500361"/>
              <a:gd name="connsiteY6" fmla="*/ 502003 h 1445645"/>
              <a:gd name="connsiteX7" fmla="*/ 4491317 w 4500361"/>
              <a:gd name="connsiteY7" fmla="*/ 588266 h 1445645"/>
              <a:gd name="connsiteX8" fmla="*/ 3982359 w 4500361"/>
              <a:gd name="connsiteY8" fmla="*/ 864312 h 1445645"/>
              <a:gd name="connsiteX9" fmla="*/ 3887468 w 4500361"/>
              <a:gd name="connsiteY9" fmla="*/ 1183490 h 1445645"/>
              <a:gd name="connsiteX10" fmla="*/ 2602132 w 4500361"/>
              <a:gd name="connsiteY10" fmla="*/ 1183490 h 1445645"/>
              <a:gd name="connsiteX11" fmla="*/ 1912019 w 4500361"/>
              <a:gd name="connsiteY11" fmla="*/ 1442282 h 1445645"/>
              <a:gd name="connsiteX12" fmla="*/ 1584215 w 4500361"/>
              <a:gd name="connsiteY12" fmla="*/ 1338765 h 1445645"/>
              <a:gd name="connsiteX13" fmla="*/ 1368555 w 4500361"/>
              <a:gd name="connsiteY13" fmla="*/ 1148984 h 1445645"/>
              <a:gd name="connsiteX14" fmla="*/ 198407 w 4500361"/>
              <a:gd name="connsiteY14" fmla="*/ 1183490 h 1445645"/>
              <a:gd name="connsiteX15" fmla="*/ 0 w 4500361"/>
              <a:gd name="connsiteY15" fmla="*/ 320848 h 1445645"/>
              <a:gd name="connsiteX0" fmla="*/ 0 w 4500361"/>
              <a:gd name="connsiteY0" fmla="*/ 320848 h 1445645"/>
              <a:gd name="connsiteX1" fmla="*/ 2662517 w 4500361"/>
              <a:gd name="connsiteY1" fmla="*/ 1671 h 1445645"/>
              <a:gd name="connsiteX2" fmla="*/ 2869551 w 4500361"/>
              <a:gd name="connsiteY2" fmla="*/ 225958 h 1445645"/>
              <a:gd name="connsiteX3" fmla="*/ 2584880 w 4500361"/>
              <a:gd name="connsiteY3" fmla="*/ 251837 h 1445645"/>
              <a:gd name="connsiteX4" fmla="*/ 2584879 w 4500361"/>
              <a:gd name="connsiteY4" fmla="*/ 458870 h 1445645"/>
              <a:gd name="connsiteX5" fmla="*/ 3982359 w 4500361"/>
              <a:gd name="connsiteY5" fmla="*/ 338101 h 1445645"/>
              <a:gd name="connsiteX6" fmla="*/ 4465437 w 4500361"/>
              <a:gd name="connsiteY6" fmla="*/ 355354 h 1445645"/>
              <a:gd name="connsiteX7" fmla="*/ 4137634 w 4500361"/>
              <a:gd name="connsiteY7" fmla="*/ 502003 h 1445645"/>
              <a:gd name="connsiteX8" fmla="*/ 4491317 w 4500361"/>
              <a:gd name="connsiteY8" fmla="*/ 588266 h 1445645"/>
              <a:gd name="connsiteX9" fmla="*/ 3982359 w 4500361"/>
              <a:gd name="connsiteY9" fmla="*/ 864312 h 1445645"/>
              <a:gd name="connsiteX10" fmla="*/ 3887468 w 4500361"/>
              <a:gd name="connsiteY10" fmla="*/ 1183490 h 1445645"/>
              <a:gd name="connsiteX11" fmla="*/ 2602132 w 4500361"/>
              <a:gd name="connsiteY11" fmla="*/ 1183490 h 1445645"/>
              <a:gd name="connsiteX12" fmla="*/ 1912019 w 4500361"/>
              <a:gd name="connsiteY12" fmla="*/ 1442282 h 1445645"/>
              <a:gd name="connsiteX13" fmla="*/ 1584215 w 4500361"/>
              <a:gd name="connsiteY13" fmla="*/ 1338765 h 1445645"/>
              <a:gd name="connsiteX14" fmla="*/ 1368555 w 4500361"/>
              <a:gd name="connsiteY14" fmla="*/ 1148984 h 1445645"/>
              <a:gd name="connsiteX15" fmla="*/ 198407 w 4500361"/>
              <a:gd name="connsiteY15" fmla="*/ 1183490 h 1445645"/>
              <a:gd name="connsiteX16" fmla="*/ 0 w 4500361"/>
              <a:gd name="connsiteY16" fmla="*/ 320848 h 1445645"/>
              <a:gd name="connsiteX0" fmla="*/ 0 w 4500361"/>
              <a:gd name="connsiteY0" fmla="*/ 320848 h 1445645"/>
              <a:gd name="connsiteX1" fmla="*/ 2662517 w 4500361"/>
              <a:gd name="connsiteY1" fmla="*/ 1671 h 1445645"/>
              <a:gd name="connsiteX2" fmla="*/ 2791914 w 4500361"/>
              <a:gd name="connsiteY2" fmla="*/ 225958 h 1445645"/>
              <a:gd name="connsiteX3" fmla="*/ 2584880 w 4500361"/>
              <a:gd name="connsiteY3" fmla="*/ 251837 h 1445645"/>
              <a:gd name="connsiteX4" fmla="*/ 2584879 w 4500361"/>
              <a:gd name="connsiteY4" fmla="*/ 458870 h 1445645"/>
              <a:gd name="connsiteX5" fmla="*/ 3982359 w 4500361"/>
              <a:gd name="connsiteY5" fmla="*/ 338101 h 1445645"/>
              <a:gd name="connsiteX6" fmla="*/ 4465437 w 4500361"/>
              <a:gd name="connsiteY6" fmla="*/ 355354 h 1445645"/>
              <a:gd name="connsiteX7" fmla="*/ 4137634 w 4500361"/>
              <a:gd name="connsiteY7" fmla="*/ 502003 h 1445645"/>
              <a:gd name="connsiteX8" fmla="*/ 4491317 w 4500361"/>
              <a:gd name="connsiteY8" fmla="*/ 588266 h 1445645"/>
              <a:gd name="connsiteX9" fmla="*/ 3982359 w 4500361"/>
              <a:gd name="connsiteY9" fmla="*/ 864312 h 1445645"/>
              <a:gd name="connsiteX10" fmla="*/ 3887468 w 4500361"/>
              <a:gd name="connsiteY10" fmla="*/ 1183490 h 1445645"/>
              <a:gd name="connsiteX11" fmla="*/ 2602132 w 4500361"/>
              <a:gd name="connsiteY11" fmla="*/ 1183490 h 1445645"/>
              <a:gd name="connsiteX12" fmla="*/ 1912019 w 4500361"/>
              <a:gd name="connsiteY12" fmla="*/ 1442282 h 1445645"/>
              <a:gd name="connsiteX13" fmla="*/ 1584215 w 4500361"/>
              <a:gd name="connsiteY13" fmla="*/ 1338765 h 1445645"/>
              <a:gd name="connsiteX14" fmla="*/ 1368555 w 4500361"/>
              <a:gd name="connsiteY14" fmla="*/ 1148984 h 1445645"/>
              <a:gd name="connsiteX15" fmla="*/ 198407 w 4500361"/>
              <a:gd name="connsiteY15" fmla="*/ 1183490 h 1445645"/>
              <a:gd name="connsiteX16" fmla="*/ 0 w 4500361"/>
              <a:gd name="connsiteY16" fmla="*/ 320848 h 1445645"/>
              <a:gd name="connsiteX0" fmla="*/ 0 w 4577999"/>
              <a:gd name="connsiteY0" fmla="*/ 286623 h 1445926"/>
              <a:gd name="connsiteX1" fmla="*/ 2740155 w 4577999"/>
              <a:gd name="connsiteY1" fmla="*/ 1952 h 1445926"/>
              <a:gd name="connsiteX2" fmla="*/ 2869552 w 4577999"/>
              <a:gd name="connsiteY2" fmla="*/ 226239 h 1445926"/>
              <a:gd name="connsiteX3" fmla="*/ 2662518 w 4577999"/>
              <a:gd name="connsiteY3" fmla="*/ 252118 h 1445926"/>
              <a:gd name="connsiteX4" fmla="*/ 2662517 w 4577999"/>
              <a:gd name="connsiteY4" fmla="*/ 459151 h 1445926"/>
              <a:gd name="connsiteX5" fmla="*/ 4059997 w 4577999"/>
              <a:gd name="connsiteY5" fmla="*/ 338382 h 1445926"/>
              <a:gd name="connsiteX6" fmla="*/ 4543075 w 4577999"/>
              <a:gd name="connsiteY6" fmla="*/ 355635 h 1445926"/>
              <a:gd name="connsiteX7" fmla="*/ 4215272 w 4577999"/>
              <a:gd name="connsiteY7" fmla="*/ 502284 h 1445926"/>
              <a:gd name="connsiteX8" fmla="*/ 4568955 w 4577999"/>
              <a:gd name="connsiteY8" fmla="*/ 588547 h 1445926"/>
              <a:gd name="connsiteX9" fmla="*/ 4059997 w 4577999"/>
              <a:gd name="connsiteY9" fmla="*/ 864593 h 1445926"/>
              <a:gd name="connsiteX10" fmla="*/ 3965106 w 4577999"/>
              <a:gd name="connsiteY10" fmla="*/ 1183771 h 1445926"/>
              <a:gd name="connsiteX11" fmla="*/ 2679770 w 4577999"/>
              <a:gd name="connsiteY11" fmla="*/ 1183771 h 1445926"/>
              <a:gd name="connsiteX12" fmla="*/ 1989657 w 4577999"/>
              <a:gd name="connsiteY12" fmla="*/ 1442563 h 1445926"/>
              <a:gd name="connsiteX13" fmla="*/ 1661853 w 4577999"/>
              <a:gd name="connsiteY13" fmla="*/ 1339046 h 1445926"/>
              <a:gd name="connsiteX14" fmla="*/ 1446193 w 4577999"/>
              <a:gd name="connsiteY14" fmla="*/ 1149265 h 1445926"/>
              <a:gd name="connsiteX15" fmla="*/ 276045 w 4577999"/>
              <a:gd name="connsiteY15" fmla="*/ 1183771 h 1445926"/>
              <a:gd name="connsiteX16" fmla="*/ 0 w 4577999"/>
              <a:gd name="connsiteY16" fmla="*/ 286623 h 1445926"/>
              <a:gd name="connsiteX0" fmla="*/ 0 w 4577999"/>
              <a:gd name="connsiteY0" fmla="*/ 286122 h 1445425"/>
              <a:gd name="connsiteX1" fmla="*/ 945861 w 4577999"/>
              <a:gd name="connsiteY1" fmla="*/ 398266 h 1445425"/>
              <a:gd name="connsiteX2" fmla="*/ 2740155 w 4577999"/>
              <a:gd name="connsiteY2" fmla="*/ 1451 h 1445425"/>
              <a:gd name="connsiteX3" fmla="*/ 2869552 w 4577999"/>
              <a:gd name="connsiteY3" fmla="*/ 225738 h 1445425"/>
              <a:gd name="connsiteX4" fmla="*/ 2662518 w 4577999"/>
              <a:gd name="connsiteY4" fmla="*/ 251617 h 1445425"/>
              <a:gd name="connsiteX5" fmla="*/ 2662517 w 4577999"/>
              <a:gd name="connsiteY5" fmla="*/ 458650 h 1445425"/>
              <a:gd name="connsiteX6" fmla="*/ 4059997 w 4577999"/>
              <a:gd name="connsiteY6" fmla="*/ 337881 h 1445425"/>
              <a:gd name="connsiteX7" fmla="*/ 4543075 w 4577999"/>
              <a:gd name="connsiteY7" fmla="*/ 355134 h 1445425"/>
              <a:gd name="connsiteX8" fmla="*/ 4215272 w 4577999"/>
              <a:gd name="connsiteY8" fmla="*/ 501783 h 1445425"/>
              <a:gd name="connsiteX9" fmla="*/ 4568955 w 4577999"/>
              <a:gd name="connsiteY9" fmla="*/ 588046 h 1445425"/>
              <a:gd name="connsiteX10" fmla="*/ 4059997 w 4577999"/>
              <a:gd name="connsiteY10" fmla="*/ 864092 h 1445425"/>
              <a:gd name="connsiteX11" fmla="*/ 3965106 w 4577999"/>
              <a:gd name="connsiteY11" fmla="*/ 1183270 h 1445425"/>
              <a:gd name="connsiteX12" fmla="*/ 2679770 w 4577999"/>
              <a:gd name="connsiteY12" fmla="*/ 1183270 h 1445425"/>
              <a:gd name="connsiteX13" fmla="*/ 1989657 w 4577999"/>
              <a:gd name="connsiteY13" fmla="*/ 1442062 h 1445425"/>
              <a:gd name="connsiteX14" fmla="*/ 1661853 w 4577999"/>
              <a:gd name="connsiteY14" fmla="*/ 1338545 h 1445425"/>
              <a:gd name="connsiteX15" fmla="*/ 1446193 w 4577999"/>
              <a:gd name="connsiteY15" fmla="*/ 1148764 h 1445425"/>
              <a:gd name="connsiteX16" fmla="*/ 276045 w 4577999"/>
              <a:gd name="connsiteY16" fmla="*/ 1183270 h 1445425"/>
              <a:gd name="connsiteX17" fmla="*/ 0 w 4577999"/>
              <a:gd name="connsiteY17" fmla="*/ 286122 h 1445425"/>
              <a:gd name="connsiteX0" fmla="*/ 0 w 4577999"/>
              <a:gd name="connsiteY0" fmla="*/ 286122 h 1445425"/>
              <a:gd name="connsiteX1" fmla="*/ 945861 w 4577999"/>
              <a:gd name="connsiteY1" fmla="*/ 398266 h 1445425"/>
              <a:gd name="connsiteX2" fmla="*/ 2006910 w 4577999"/>
              <a:gd name="connsiteY2" fmla="*/ 303375 h 1445425"/>
              <a:gd name="connsiteX3" fmla="*/ 2740155 w 4577999"/>
              <a:gd name="connsiteY3" fmla="*/ 1451 h 1445425"/>
              <a:gd name="connsiteX4" fmla="*/ 2869552 w 4577999"/>
              <a:gd name="connsiteY4" fmla="*/ 225738 h 1445425"/>
              <a:gd name="connsiteX5" fmla="*/ 2662518 w 4577999"/>
              <a:gd name="connsiteY5" fmla="*/ 251617 h 1445425"/>
              <a:gd name="connsiteX6" fmla="*/ 2662517 w 4577999"/>
              <a:gd name="connsiteY6" fmla="*/ 458650 h 1445425"/>
              <a:gd name="connsiteX7" fmla="*/ 4059997 w 4577999"/>
              <a:gd name="connsiteY7" fmla="*/ 337881 h 1445425"/>
              <a:gd name="connsiteX8" fmla="*/ 4543075 w 4577999"/>
              <a:gd name="connsiteY8" fmla="*/ 355134 h 1445425"/>
              <a:gd name="connsiteX9" fmla="*/ 4215272 w 4577999"/>
              <a:gd name="connsiteY9" fmla="*/ 501783 h 1445425"/>
              <a:gd name="connsiteX10" fmla="*/ 4568955 w 4577999"/>
              <a:gd name="connsiteY10" fmla="*/ 588046 h 1445425"/>
              <a:gd name="connsiteX11" fmla="*/ 4059997 w 4577999"/>
              <a:gd name="connsiteY11" fmla="*/ 864092 h 1445425"/>
              <a:gd name="connsiteX12" fmla="*/ 3965106 w 4577999"/>
              <a:gd name="connsiteY12" fmla="*/ 1183270 h 1445425"/>
              <a:gd name="connsiteX13" fmla="*/ 2679770 w 4577999"/>
              <a:gd name="connsiteY13" fmla="*/ 1183270 h 1445425"/>
              <a:gd name="connsiteX14" fmla="*/ 1989657 w 4577999"/>
              <a:gd name="connsiteY14" fmla="*/ 1442062 h 1445425"/>
              <a:gd name="connsiteX15" fmla="*/ 1661853 w 4577999"/>
              <a:gd name="connsiteY15" fmla="*/ 1338545 h 1445425"/>
              <a:gd name="connsiteX16" fmla="*/ 1446193 w 4577999"/>
              <a:gd name="connsiteY16" fmla="*/ 1148764 h 1445425"/>
              <a:gd name="connsiteX17" fmla="*/ 276045 w 4577999"/>
              <a:gd name="connsiteY17" fmla="*/ 1183270 h 1445425"/>
              <a:gd name="connsiteX18" fmla="*/ 0 w 4577999"/>
              <a:gd name="connsiteY18" fmla="*/ 286122 h 1445425"/>
              <a:gd name="connsiteX0" fmla="*/ 0 w 4577999"/>
              <a:gd name="connsiteY0" fmla="*/ 286122 h 1445425"/>
              <a:gd name="connsiteX1" fmla="*/ 945861 w 4577999"/>
              <a:gd name="connsiteY1" fmla="*/ 398266 h 1445425"/>
              <a:gd name="connsiteX2" fmla="*/ 1998284 w 4577999"/>
              <a:gd name="connsiteY2" fmla="*/ 432772 h 1445425"/>
              <a:gd name="connsiteX3" fmla="*/ 2740155 w 4577999"/>
              <a:gd name="connsiteY3" fmla="*/ 1451 h 1445425"/>
              <a:gd name="connsiteX4" fmla="*/ 2869552 w 4577999"/>
              <a:gd name="connsiteY4" fmla="*/ 225738 h 1445425"/>
              <a:gd name="connsiteX5" fmla="*/ 2662518 w 4577999"/>
              <a:gd name="connsiteY5" fmla="*/ 251617 h 1445425"/>
              <a:gd name="connsiteX6" fmla="*/ 2662517 w 4577999"/>
              <a:gd name="connsiteY6" fmla="*/ 458650 h 1445425"/>
              <a:gd name="connsiteX7" fmla="*/ 4059997 w 4577999"/>
              <a:gd name="connsiteY7" fmla="*/ 337881 h 1445425"/>
              <a:gd name="connsiteX8" fmla="*/ 4543075 w 4577999"/>
              <a:gd name="connsiteY8" fmla="*/ 355134 h 1445425"/>
              <a:gd name="connsiteX9" fmla="*/ 4215272 w 4577999"/>
              <a:gd name="connsiteY9" fmla="*/ 501783 h 1445425"/>
              <a:gd name="connsiteX10" fmla="*/ 4568955 w 4577999"/>
              <a:gd name="connsiteY10" fmla="*/ 588046 h 1445425"/>
              <a:gd name="connsiteX11" fmla="*/ 4059997 w 4577999"/>
              <a:gd name="connsiteY11" fmla="*/ 864092 h 1445425"/>
              <a:gd name="connsiteX12" fmla="*/ 3965106 w 4577999"/>
              <a:gd name="connsiteY12" fmla="*/ 1183270 h 1445425"/>
              <a:gd name="connsiteX13" fmla="*/ 2679770 w 4577999"/>
              <a:gd name="connsiteY13" fmla="*/ 1183270 h 1445425"/>
              <a:gd name="connsiteX14" fmla="*/ 1989657 w 4577999"/>
              <a:gd name="connsiteY14" fmla="*/ 1442062 h 1445425"/>
              <a:gd name="connsiteX15" fmla="*/ 1661853 w 4577999"/>
              <a:gd name="connsiteY15" fmla="*/ 1338545 h 1445425"/>
              <a:gd name="connsiteX16" fmla="*/ 1446193 w 4577999"/>
              <a:gd name="connsiteY16" fmla="*/ 1148764 h 1445425"/>
              <a:gd name="connsiteX17" fmla="*/ 276045 w 4577999"/>
              <a:gd name="connsiteY17" fmla="*/ 1183270 h 1445425"/>
              <a:gd name="connsiteX18" fmla="*/ 0 w 4577999"/>
              <a:gd name="connsiteY18" fmla="*/ 286122 h 1445425"/>
              <a:gd name="connsiteX0" fmla="*/ 0 w 4577999"/>
              <a:gd name="connsiteY0" fmla="*/ 286122 h 1445425"/>
              <a:gd name="connsiteX1" fmla="*/ 945861 w 4577999"/>
              <a:gd name="connsiteY1" fmla="*/ 312002 h 1445425"/>
              <a:gd name="connsiteX2" fmla="*/ 1998284 w 4577999"/>
              <a:gd name="connsiteY2" fmla="*/ 432772 h 1445425"/>
              <a:gd name="connsiteX3" fmla="*/ 2740155 w 4577999"/>
              <a:gd name="connsiteY3" fmla="*/ 1451 h 1445425"/>
              <a:gd name="connsiteX4" fmla="*/ 2869552 w 4577999"/>
              <a:gd name="connsiteY4" fmla="*/ 225738 h 1445425"/>
              <a:gd name="connsiteX5" fmla="*/ 2662518 w 4577999"/>
              <a:gd name="connsiteY5" fmla="*/ 251617 h 1445425"/>
              <a:gd name="connsiteX6" fmla="*/ 2662517 w 4577999"/>
              <a:gd name="connsiteY6" fmla="*/ 458650 h 1445425"/>
              <a:gd name="connsiteX7" fmla="*/ 4059997 w 4577999"/>
              <a:gd name="connsiteY7" fmla="*/ 337881 h 1445425"/>
              <a:gd name="connsiteX8" fmla="*/ 4543075 w 4577999"/>
              <a:gd name="connsiteY8" fmla="*/ 355134 h 1445425"/>
              <a:gd name="connsiteX9" fmla="*/ 4215272 w 4577999"/>
              <a:gd name="connsiteY9" fmla="*/ 501783 h 1445425"/>
              <a:gd name="connsiteX10" fmla="*/ 4568955 w 4577999"/>
              <a:gd name="connsiteY10" fmla="*/ 588046 h 1445425"/>
              <a:gd name="connsiteX11" fmla="*/ 4059997 w 4577999"/>
              <a:gd name="connsiteY11" fmla="*/ 864092 h 1445425"/>
              <a:gd name="connsiteX12" fmla="*/ 3965106 w 4577999"/>
              <a:gd name="connsiteY12" fmla="*/ 1183270 h 1445425"/>
              <a:gd name="connsiteX13" fmla="*/ 2679770 w 4577999"/>
              <a:gd name="connsiteY13" fmla="*/ 1183270 h 1445425"/>
              <a:gd name="connsiteX14" fmla="*/ 1989657 w 4577999"/>
              <a:gd name="connsiteY14" fmla="*/ 1442062 h 1445425"/>
              <a:gd name="connsiteX15" fmla="*/ 1661853 w 4577999"/>
              <a:gd name="connsiteY15" fmla="*/ 1338545 h 1445425"/>
              <a:gd name="connsiteX16" fmla="*/ 1446193 w 4577999"/>
              <a:gd name="connsiteY16" fmla="*/ 1148764 h 1445425"/>
              <a:gd name="connsiteX17" fmla="*/ 276045 w 4577999"/>
              <a:gd name="connsiteY17" fmla="*/ 1183270 h 1445425"/>
              <a:gd name="connsiteX18" fmla="*/ 0 w 4577999"/>
              <a:gd name="connsiteY18" fmla="*/ 286122 h 1445425"/>
              <a:gd name="connsiteX0" fmla="*/ 0 w 4577999"/>
              <a:gd name="connsiteY0" fmla="*/ 286122 h 1445425"/>
              <a:gd name="connsiteX1" fmla="*/ 945861 w 4577999"/>
              <a:gd name="connsiteY1" fmla="*/ 312002 h 1445425"/>
              <a:gd name="connsiteX2" fmla="*/ 1851635 w 4577999"/>
              <a:gd name="connsiteY2" fmla="*/ 363761 h 1445425"/>
              <a:gd name="connsiteX3" fmla="*/ 2740155 w 4577999"/>
              <a:gd name="connsiteY3" fmla="*/ 1451 h 1445425"/>
              <a:gd name="connsiteX4" fmla="*/ 2869552 w 4577999"/>
              <a:gd name="connsiteY4" fmla="*/ 225738 h 1445425"/>
              <a:gd name="connsiteX5" fmla="*/ 2662518 w 4577999"/>
              <a:gd name="connsiteY5" fmla="*/ 251617 h 1445425"/>
              <a:gd name="connsiteX6" fmla="*/ 2662517 w 4577999"/>
              <a:gd name="connsiteY6" fmla="*/ 458650 h 1445425"/>
              <a:gd name="connsiteX7" fmla="*/ 4059997 w 4577999"/>
              <a:gd name="connsiteY7" fmla="*/ 337881 h 1445425"/>
              <a:gd name="connsiteX8" fmla="*/ 4543075 w 4577999"/>
              <a:gd name="connsiteY8" fmla="*/ 355134 h 1445425"/>
              <a:gd name="connsiteX9" fmla="*/ 4215272 w 4577999"/>
              <a:gd name="connsiteY9" fmla="*/ 501783 h 1445425"/>
              <a:gd name="connsiteX10" fmla="*/ 4568955 w 4577999"/>
              <a:gd name="connsiteY10" fmla="*/ 588046 h 1445425"/>
              <a:gd name="connsiteX11" fmla="*/ 4059997 w 4577999"/>
              <a:gd name="connsiteY11" fmla="*/ 864092 h 1445425"/>
              <a:gd name="connsiteX12" fmla="*/ 3965106 w 4577999"/>
              <a:gd name="connsiteY12" fmla="*/ 1183270 h 1445425"/>
              <a:gd name="connsiteX13" fmla="*/ 2679770 w 4577999"/>
              <a:gd name="connsiteY13" fmla="*/ 1183270 h 1445425"/>
              <a:gd name="connsiteX14" fmla="*/ 1989657 w 4577999"/>
              <a:gd name="connsiteY14" fmla="*/ 1442062 h 1445425"/>
              <a:gd name="connsiteX15" fmla="*/ 1661853 w 4577999"/>
              <a:gd name="connsiteY15" fmla="*/ 1338545 h 1445425"/>
              <a:gd name="connsiteX16" fmla="*/ 1446193 w 4577999"/>
              <a:gd name="connsiteY16" fmla="*/ 1148764 h 1445425"/>
              <a:gd name="connsiteX17" fmla="*/ 276045 w 4577999"/>
              <a:gd name="connsiteY17" fmla="*/ 1183270 h 1445425"/>
              <a:gd name="connsiteX18" fmla="*/ 0 w 4577999"/>
              <a:gd name="connsiteY18" fmla="*/ 286122 h 1445425"/>
              <a:gd name="connsiteX0" fmla="*/ 0 w 4577999"/>
              <a:gd name="connsiteY0" fmla="*/ 286122 h 1445425"/>
              <a:gd name="connsiteX1" fmla="*/ 945861 w 4577999"/>
              <a:gd name="connsiteY1" fmla="*/ 312002 h 1445425"/>
              <a:gd name="connsiteX2" fmla="*/ 1851635 w 4577999"/>
              <a:gd name="connsiteY2" fmla="*/ 363761 h 1445425"/>
              <a:gd name="connsiteX3" fmla="*/ 2395099 w 4577999"/>
              <a:gd name="connsiteY3" fmla="*/ 113594 h 1445425"/>
              <a:gd name="connsiteX4" fmla="*/ 2740155 w 4577999"/>
              <a:gd name="connsiteY4" fmla="*/ 1451 h 1445425"/>
              <a:gd name="connsiteX5" fmla="*/ 2869552 w 4577999"/>
              <a:gd name="connsiteY5" fmla="*/ 225738 h 1445425"/>
              <a:gd name="connsiteX6" fmla="*/ 2662518 w 4577999"/>
              <a:gd name="connsiteY6" fmla="*/ 251617 h 1445425"/>
              <a:gd name="connsiteX7" fmla="*/ 2662517 w 4577999"/>
              <a:gd name="connsiteY7" fmla="*/ 458650 h 1445425"/>
              <a:gd name="connsiteX8" fmla="*/ 4059997 w 4577999"/>
              <a:gd name="connsiteY8" fmla="*/ 337881 h 1445425"/>
              <a:gd name="connsiteX9" fmla="*/ 4543075 w 4577999"/>
              <a:gd name="connsiteY9" fmla="*/ 355134 h 1445425"/>
              <a:gd name="connsiteX10" fmla="*/ 4215272 w 4577999"/>
              <a:gd name="connsiteY10" fmla="*/ 501783 h 1445425"/>
              <a:gd name="connsiteX11" fmla="*/ 4568955 w 4577999"/>
              <a:gd name="connsiteY11" fmla="*/ 588046 h 1445425"/>
              <a:gd name="connsiteX12" fmla="*/ 4059997 w 4577999"/>
              <a:gd name="connsiteY12" fmla="*/ 864092 h 1445425"/>
              <a:gd name="connsiteX13" fmla="*/ 3965106 w 4577999"/>
              <a:gd name="connsiteY13" fmla="*/ 1183270 h 1445425"/>
              <a:gd name="connsiteX14" fmla="*/ 2679770 w 4577999"/>
              <a:gd name="connsiteY14" fmla="*/ 1183270 h 1445425"/>
              <a:gd name="connsiteX15" fmla="*/ 1989657 w 4577999"/>
              <a:gd name="connsiteY15" fmla="*/ 1442062 h 1445425"/>
              <a:gd name="connsiteX16" fmla="*/ 1661853 w 4577999"/>
              <a:gd name="connsiteY16" fmla="*/ 1338545 h 1445425"/>
              <a:gd name="connsiteX17" fmla="*/ 1446193 w 4577999"/>
              <a:gd name="connsiteY17" fmla="*/ 1148764 h 1445425"/>
              <a:gd name="connsiteX18" fmla="*/ 276045 w 4577999"/>
              <a:gd name="connsiteY18" fmla="*/ 1183270 h 1445425"/>
              <a:gd name="connsiteX19" fmla="*/ 0 w 4577999"/>
              <a:gd name="connsiteY19" fmla="*/ 286122 h 1445425"/>
              <a:gd name="connsiteX0" fmla="*/ 0 w 4577999"/>
              <a:gd name="connsiteY0" fmla="*/ 286122 h 1445425"/>
              <a:gd name="connsiteX1" fmla="*/ 945861 w 4577999"/>
              <a:gd name="connsiteY1" fmla="*/ 312002 h 1445425"/>
              <a:gd name="connsiteX2" fmla="*/ 1851635 w 4577999"/>
              <a:gd name="connsiteY2" fmla="*/ 363761 h 1445425"/>
              <a:gd name="connsiteX3" fmla="*/ 2395099 w 4577999"/>
              <a:gd name="connsiteY3" fmla="*/ 113594 h 1445425"/>
              <a:gd name="connsiteX4" fmla="*/ 2740155 w 4577999"/>
              <a:gd name="connsiteY4" fmla="*/ 1451 h 1445425"/>
              <a:gd name="connsiteX5" fmla="*/ 2869552 w 4577999"/>
              <a:gd name="connsiteY5" fmla="*/ 225738 h 1445425"/>
              <a:gd name="connsiteX6" fmla="*/ 2662518 w 4577999"/>
              <a:gd name="connsiteY6" fmla="*/ 251617 h 1445425"/>
              <a:gd name="connsiteX7" fmla="*/ 2662517 w 4577999"/>
              <a:gd name="connsiteY7" fmla="*/ 458650 h 1445425"/>
              <a:gd name="connsiteX8" fmla="*/ 4059997 w 4577999"/>
              <a:gd name="connsiteY8" fmla="*/ 337881 h 1445425"/>
              <a:gd name="connsiteX9" fmla="*/ 4543075 w 4577999"/>
              <a:gd name="connsiteY9" fmla="*/ 355134 h 1445425"/>
              <a:gd name="connsiteX10" fmla="*/ 4215272 w 4577999"/>
              <a:gd name="connsiteY10" fmla="*/ 501783 h 1445425"/>
              <a:gd name="connsiteX11" fmla="*/ 4568955 w 4577999"/>
              <a:gd name="connsiteY11" fmla="*/ 588046 h 1445425"/>
              <a:gd name="connsiteX12" fmla="*/ 4059997 w 4577999"/>
              <a:gd name="connsiteY12" fmla="*/ 864092 h 1445425"/>
              <a:gd name="connsiteX13" fmla="*/ 3965106 w 4577999"/>
              <a:gd name="connsiteY13" fmla="*/ 1183270 h 1445425"/>
              <a:gd name="connsiteX14" fmla="*/ 2507242 w 4577999"/>
              <a:gd name="connsiteY14" fmla="*/ 1304040 h 1445425"/>
              <a:gd name="connsiteX15" fmla="*/ 1989657 w 4577999"/>
              <a:gd name="connsiteY15" fmla="*/ 1442062 h 1445425"/>
              <a:gd name="connsiteX16" fmla="*/ 1661853 w 4577999"/>
              <a:gd name="connsiteY16" fmla="*/ 1338545 h 1445425"/>
              <a:gd name="connsiteX17" fmla="*/ 1446193 w 4577999"/>
              <a:gd name="connsiteY17" fmla="*/ 1148764 h 1445425"/>
              <a:gd name="connsiteX18" fmla="*/ 276045 w 4577999"/>
              <a:gd name="connsiteY18" fmla="*/ 1183270 h 1445425"/>
              <a:gd name="connsiteX19" fmla="*/ 0 w 4577999"/>
              <a:gd name="connsiteY19" fmla="*/ 286122 h 1445425"/>
              <a:gd name="connsiteX0" fmla="*/ 0 w 4577999"/>
              <a:gd name="connsiteY0" fmla="*/ 286122 h 1445425"/>
              <a:gd name="connsiteX1" fmla="*/ 945861 w 4577999"/>
              <a:gd name="connsiteY1" fmla="*/ 312002 h 1445425"/>
              <a:gd name="connsiteX2" fmla="*/ 1851635 w 4577999"/>
              <a:gd name="connsiteY2" fmla="*/ 363761 h 1445425"/>
              <a:gd name="connsiteX3" fmla="*/ 2395099 w 4577999"/>
              <a:gd name="connsiteY3" fmla="*/ 113594 h 1445425"/>
              <a:gd name="connsiteX4" fmla="*/ 2740155 w 4577999"/>
              <a:gd name="connsiteY4" fmla="*/ 1451 h 1445425"/>
              <a:gd name="connsiteX5" fmla="*/ 2869552 w 4577999"/>
              <a:gd name="connsiteY5" fmla="*/ 225738 h 1445425"/>
              <a:gd name="connsiteX6" fmla="*/ 2662518 w 4577999"/>
              <a:gd name="connsiteY6" fmla="*/ 251617 h 1445425"/>
              <a:gd name="connsiteX7" fmla="*/ 2662517 w 4577999"/>
              <a:gd name="connsiteY7" fmla="*/ 458650 h 1445425"/>
              <a:gd name="connsiteX8" fmla="*/ 4059997 w 4577999"/>
              <a:gd name="connsiteY8" fmla="*/ 337881 h 1445425"/>
              <a:gd name="connsiteX9" fmla="*/ 4543075 w 4577999"/>
              <a:gd name="connsiteY9" fmla="*/ 355134 h 1445425"/>
              <a:gd name="connsiteX10" fmla="*/ 4215272 w 4577999"/>
              <a:gd name="connsiteY10" fmla="*/ 501783 h 1445425"/>
              <a:gd name="connsiteX11" fmla="*/ 4568955 w 4577999"/>
              <a:gd name="connsiteY11" fmla="*/ 588046 h 1445425"/>
              <a:gd name="connsiteX12" fmla="*/ 4059997 w 4577999"/>
              <a:gd name="connsiteY12" fmla="*/ 864092 h 1445425"/>
              <a:gd name="connsiteX13" fmla="*/ 3965106 w 4577999"/>
              <a:gd name="connsiteY13" fmla="*/ 1183270 h 1445425"/>
              <a:gd name="connsiteX14" fmla="*/ 2507242 w 4577999"/>
              <a:gd name="connsiteY14" fmla="*/ 1304040 h 1445425"/>
              <a:gd name="connsiteX15" fmla="*/ 1989657 w 4577999"/>
              <a:gd name="connsiteY15" fmla="*/ 1442062 h 1445425"/>
              <a:gd name="connsiteX16" fmla="*/ 1661853 w 4577999"/>
              <a:gd name="connsiteY16" fmla="*/ 1338545 h 1445425"/>
              <a:gd name="connsiteX17" fmla="*/ 1446193 w 4577999"/>
              <a:gd name="connsiteY17" fmla="*/ 1148764 h 1445425"/>
              <a:gd name="connsiteX18" fmla="*/ 276045 w 4577999"/>
              <a:gd name="connsiteY18" fmla="*/ 1183270 h 1445425"/>
              <a:gd name="connsiteX19" fmla="*/ 278947 w 4577999"/>
              <a:gd name="connsiteY19" fmla="*/ 576336 h 1445425"/>
              <a:gd name="connsiteX20" fmla="*/ 0 w 4577999"/>
              <a:gd name="connsiteY20" fmla="*/ 286122 h 1445425"/>
              <a:gd name="connsiteX0" fmla="*/ 0 w 4577999"/>
              <a:gd name="connsiteY0" fmla="*/ 260243 h 1445425"/>
              <a:gd name="connsiteX1" fmla="*/ 945861 w 4577999"/>
              <a:gd name="connsiteY1" fmla="*/ 312002 h 1445425"/>
              <a:gd name="connsiteX2" fmla="*/ 1851635 w 4577999"/>
              <a:gd name="connsiteY2" fmla="*/ 363761 h 1445425"/>
              <a:gd name="connsiteX3" fmla="*/ 2395099 w 4577999"/>
              <a:gd name="connsiteY3" fmla="*/ 113594 h 1445425"/>
              <a:gd name="connsiteX4" fmla="*/ 2740155 w 4577999"/>
              <a:gd name="connsiteY4" fmla="*/ 1451 h 1445425"/>
              <a:gd name="connsiteX5" fmla="*/ 2869552 w 4577999"/>
              <a:gd name="connsiteY5" fmla="*/ 225738 h 1445425"/>
              <a:gd name="connsiteX6" fmla="*/ 2662518 w 4577999"/>
              <a:gd name="connsiteY6" fmla="*/ 251617 h 1445425"/>
              <a:gd name="connsiteX7" fmla="*/ 2662517 w 4577999"/>
              <a:gd name="connsiteY7" fmla="*/ 458650 h 1445425"/>
              <a:gd name="connsiteX8" fmla="*/ 4059997 w 4577999"/>
              <a:gd name="connsiteY8" fmla="*/ 337881 h 1445425"/>
              <a:gd name="connsiteX9" fmla="*/ 4543075 w 4577999"/>
              <a:gd name="connsiteY9" fmla="*/ 355134 h 1445425"/>
              <a:gd name="connsiteX10" fmla="*/ 4215272 w 4577999"/>
              <a:gd name="connsiteY10" fmla="*/ 501783 h 1445425"/>
              <a:gd name="connsiteX11" fmla="*/ 4568955 w 4577999"/>
              <a:gd name="connsiteY11" fmla="*/ 588046 h 1445425"/>
              <a:gd name="connsiteX12" fmla="*/ 4059997 w 4577999"/>
              <a:gd name="connsiteY12" fmla="*/ 864092 h 1445425"/>
              <a:gd name="connsiteX13" fmla="*/ 3965106 w 4577999"/>
              <a:gd name="connsiteY13" fmla="*/ 1183270 h 1445425"/>
              <a:gd name="connsiteX14" fmla="*/ 2507242 w 4577999"/>
              <a:gd name="connsiteY14" fmla="*/ 1304040 h 1445425"/>
              <a:gd name="connsiteX15" fmla="*/ 1989657 w 4577999"/>
              <a:gd name="connsiteY15" fmla="*/ 1442062 h 1445425"/>
              <a:gd name="connsiteX16" fmla="*/ 1661853 w 4577999"/>
              <a:gd name="connsiteY16" fmla="*/ 1338545 h 1445425"/>
              <a:gd name="connsiteX17" fmla="*/ 1446193 w 4577999"/>
              <a:gd name="connsiteY17" fmla="*/ 1148764 h 1445425"/>
              <a:gd name="connsiteX18" fmla="*/ 276045 w 4577999"/>
              <a:gd name="connsiteY18" fmla="*/ 1183270 h 1445425"/>
              <a:gd name="connsiteX19" fmla="*/ 278947 w 4577999"/>
              <a:gd name="connsiteY19" fmla="*/ 576336 h 1445425"/>
              <a:gd name="connsiteX20" fmla="*/ 0 w 4577999"/>
              <a:gd name="connsiteY20" fmla="*/ 260243 h 1445425"/>
              <a:gd name="connsiteX0" fmla="*/ 0 w 4577999"/>
              <a:gd name="connsiteY0" fmla="*/ 260243 h 1445425"/>
              <a:gd name="connsiteX1" fmla="*/ 945861 w 4577999"/>
              <a:gd name="connsiteY1" fmla="*/ 312002 h 1445425"/>
              <a:gd name="connsiteX2" fmla="*/ 1851635 w 4577999"/>
              <a:gd name="connsiteY2" fmla="*/ 363761 h 1445425"/>
              <a:gd name="connsiteX3" fmla="*/ 2395099 w 4577999"/>
              <a:gd name="connsiteY3" fmla="*/ 113594 h 1445425"/>
              <a:gd name="connsiteX4" fmla="*/ 2740155 w 4577999"/>
              <a:gd name="connsiteY4" fmla="*/ 1451 h 1445425"/>
              <a:gd name="connsiteX5" fmla="*/ 2869552 w 4577999"/>
              <a:gd name="connsiteY5" fmla="*/ 225738 h 1445425"/>
              <a:gd name="connsiteX6" fmla="*/ 2662518 w 4577999"/>
              <a:gd name="connsiteY6" fmla="*/ 251617 h 1445425"/>
              <a:gd name="connsiteX7" fmla="*/ 2662517 w 4577999"/>
              <a:gd name="connsiteY7" fmla="*/ 458650 h 1445425"/>
              <a:gd name="connsiteX8" fmla="*/ 4059997 w 4577999"/>
              <a:gd name="connsiteY8" fmla="*/ 337881 h 1445425"/>
              <a:gd name="connsiteX9" fmla="*/ 4543075 w 4577999"/>
              <a:gd name="connsiteY9" fmla="*/ 355134 h 1445425"/>
              <a:gd name="connsiteX10" fmla="*/ 4215272 w 4577999"/>
              <a:gd name="connsiteY10" fmla="*/ 501783 h 1445425"/>
              <a:gd name="connsiteX11" fmla="*/ 4568955 w 4577999"/>
              <a:gd name="connsiteY11" fmla="*/ 588046 h 1445425"/>
              <a:gd name="connsiteX12" fmla="*/ 4059997 w 4577999"/>
              <a:gd name="connsiteY12" fmla="*/ 864092 h 1445425"/>
              <a:gd name="connsiteX13" fmla="*/ 3965106 w 4577999"/>
              <a:gd name="connsiteY13" fmla="*/ 1183270 h 1445425"/>
              <a:gd name="connsiteX14" fmla="*/ 2507242 w 4577999"/>
              <a:gd name="connsiteY14" fmla="*/ 1304040 h 1445425"/>
              <a:gd name="connsiteX15" fmla="*/ 1989657 w 4577999"/>
              <a:gd name="connsiteY15" fmla="*/ 1442062 h 1445425"/>
              <a:gd name="connsiteX16" fmla="*/ 1661853 w 4577999"/>
              <a:gd name="connsiteY16" fmla="*/ 1338545 h 1445425"/>
              <a:gd name="connsiteX17" fmla="*/ 1446193 w 4577999"/>
              <a:gd name="connsiteY17" fmla="*/ 1148764 h 1445425"/>
              <a:gd name="connsiteX18" fmla="*/ 276045 w 4577999"/>
              <a:gd name="connsiteY18" fmla="*/ 1183270 h 1445425"/>
              <a:gd name="connsiteX19" fmla="*/ 278947 w 4577999"/>
              <a:gd name="connsiteY19" fmla="*/ 576336 h 1445425"/>
              <a:gd name="connsiteX20" fmla="*/ 0 w 4577999"/>
              <a:gd name="connsiteY20" fmla="*/ 260243 h 1445425"/>
              <a:gd name="connsiteX0" fmla="*/ 0 w 4577999"/>
              <a:gd name="connsiteY0" fmla="*/ 260243 h 1445425"/>
              <a:gd name="connsiteX1" fmla="*/ 365211 w 4577999"/>
              <a:gd name="connsiteY1" fmla="*/ 231279 h 1445425"/>
              <a:gd name="connsiteX2" fmla="*/ 945861 w 4577999"/>
              <a:gd name="connsiteY2" fmla="*/ 312002 h 1445425"/>
              <a:gd name="connsiteX3" fmla="*/ 1851635 w 4577999"/>
              <a:gd name="connsiteY3" fmla="*/ 363761 h 1445425"/>
              <a:gd name="connsiteX4" fmla="*/ 2395099 w 4577999"/>
              <a:gd name="connsiteY4" fmla="*/ 113594 h 1445425"/>
              <a:gd name="connsiteX5" fmla="*/ 2740155 w 4577999"/>
              <a:gd name="connsiteY5" fmla="*/ 1451 h 1445425"/>
              <a:gd name="connsiteX6" fmla="*/ 2869552 w 4577999"/>
              <a:gd name="connsiteY6" fmla="*/ 225738 h 1445425"/>
              <a:gd name="connsiteX7" fmla="*/ 2662518 w 4577999"/>
              <a:gd name="connsiteY7" fmla="*/ 251617 h 1445425"/>
              <a:gd name="connsiteX8" fmla="*/ 2662517 w 4577999"/>
              <a:gd name="connsiteY8" fmla="*/ 458650 h 1445425"/>
              <a:gd name="connsiteX9" fmla="*/ 4059997 w 4577999"/>
              <a:gd name="connsiteY9" fmla="*/ 337881 h 1445425"/>
              <a:gd name="connsiteX10" fmla="*/ 4543075 w 4577999"/>
              <a:gd name="connsiteY10" fmla="*/ 355134 h 1445425"/>
              <a:gd name="connsiteX11" fmla="*/ 4215272 w 4577999"/>
              <a:gd name="connsiteY11" fmla="*/ 501783 h 1445425"/>
              <a:gd name="connsiteX12" fmla="*/ 4568955 w 4577999"/>
              <a:gd name="connsiteY12" fmla="*/ 588046 h 1445425"/>
              <a:gd name="connsiteX13" fmla="*/ 4059997 w 4577999"/>
              <a:gd name="connsiteY13" fmla="*/ 864092 h 1445425"/>
              <a:gd name="connsiteX14" fmla="*/ 3965106 w 4577999"/>
              <a:gd name="connsiteY14" fmla="*/ 1183270 h 1445425"/>
              <a:gd name="connsiteX15" fmla="*/ 2507242 w 4577999"/>
              <a:gd name="connsiteY15" fmla="*/ 1304040 h 1445425"/>
              <a:gd name="connsiteX16" fmla="*/ 1989657 w 4577999"/>
              <a:gd name="connsiteY16" fmla="*/ 1442062 h 1445425"/>
              <a:gd name="connsiteX17" fmla="*/ 1661853 w 4577999"/>
              <a:gd name="connsiteY17" fmla="*/ 1338545 h 1445425"/>
              <a:gd name="connsiteX18" fmla="*/ 1446193 w 4577999"/>
              <a:gd name="connsiteY18" fmla="*/ 1148764 h 1445425"/>
              <a:gd name="connsiteX19" fmla="*/ 276045 w 4577999"/>
              <a:gd name="connsiteY19" fmla="*/ 1183270 h 1445425"/>
              <a:gd name="connsiteX20" fmla="*/ 278947 w 4577999"/>
              <a:gd name="connsiteY20" fmla="*/ 576336 h 1445425"/>
              <a:gd name="connsiteX21" fmla="*/ 0 w 4577999"/>
              <a:gd name="connsiteY21" fmla="*/ 260243 h 1445425"/>
              <a:gd name="connsiteX0" fmla="*/ 0 w 4577999"/>
              <a:gd name="connsiteY0" fmla="*/ 260690 h 1445872"/>
              <a:gd name="connsiteX1" fmla="*/ 365211 w 4577999"/>
              <a:gd name="connsiteY1" fmla="*/ 231726 h 1445872"/>
              <a:gd name="connsiteX2" fmla="*/ 945861 w 4577999"/>
              <a:gd name="connsiteY2" fmla="*/ 312449 h 1445872"/>
              <a:gd name="connsiteX3" fmla="*/ 1851635 w 4577999"/>
              <a:gd name="connsiteY3" fmla="*/ 364208 h 1445872"/>
              <a:gd name="connsiteX4" fmla="*/ 2395099 w 4577999"/>
              <a:gd name="connsiteY4" fmla="*/ 114041 h 1445872"/>
              <a:gd name="connsiteX5" fmla="*/ 2740155 w 4577999"/>
              <a:gd name="connsiteY5" fmla="*/ 1898 h 1445872"/>
              <a:gd name="connsiteX6" fmla="*/ 2843672 w 4577999"/>
              <a:gd name="connsiteY6" fmla="*/ 183053 h 1445872"/>
              <a:gd name="connsiteX7" fmla="*/ 2662518 w 4577999"/>
              <a:gd name="connsiteY7" fmla="*/ 252064 h 1445872"/>
              <a:gd name="connsiteX8" fmla="*/ 2662517 w 4577999"/>
              <a:gd name="connsiteY8" fmla="*/ 459097 h 1445872"/>
              <a:gd name="connsiteX9" fmla="*/ 4059997 w 4577999"/>
              <a:gd name="connsiteY9" fmla="*/ 338328 h 1445872"/>
              <a:gd name="connsiteX10" fmla="*/ 4543075 w 4577999"/>
              <a:gd name="connsiteY10" fmla="*/ 355581 h 1445872"/>
              <a:gd name="connsiteX11" fmla="*/ 4215272 w 4577999"/>
              <a:gd name="connsiteY11" fmla="*/ 502230 h 1445872"/>
              <a:gd name="connsiteX12" fmla="*/ 4568955 w 4577999"/>
              <a:gd name="connsiteY12" fmla="*/ 588493 h 1445872"/>
              <a:gd name="connsiteX13" fmla="*/ 4059997 w 4577999"/>
              <a:gd name="connsiteY13" fmla="*/ 864539 h 1445872"/>
              <a:gd name="connsiteX14" fmla="*/ 3965106 w 4577999"/>
              <a:gd name="connsiteY14" fmla="*/ 1183717 h 1445872"/>
              <a:gd name="connsiteX15" fmla="*/ 2507242 w 4577999"/>
              <a:gd name="connsiteY15" fmla="*/ 1304487 h 1445872"/>
              <a:gd name="connsiteX16" fmla="*/ 1989657 w 4577999"/>
              <a:gd name="connsiteY16" fmla="*/ 1442509 h 1445872"/>
              <a:gd name="connsiteX17" fmla="*/ 1661853 w 4577999"/>
              <a:gd name="connsiteY17" fmla="*/ 1338992 h 1445872"/>
              <a:gd name="connsiteX18" fmla="*/ 1446193 w 4577999"/>
              <a:gd name="connsiteY18" fmla="*/ 1149211 h 1445872"/>
              <a:gd name="connsiteX19" fmla="*/ 276045 w 4577999"/>
              <a:gd name="connsiteY19" fmla="*/ 1183717 h 1445872"/>
              <a:gd name="connsiteX20" fmla="*/ 278947 w 4577999"/>
              <a:gd name="connsiteY20" fmla="*/ 576783 h 1445872"/>
              <a:gd name="connsiteX21" fmla="*/ 0 w 4577999"/>
              <a:gd name="connsiteY21" fmla="*/ 260690 h 1445872"/>
              <a:gd name="connsiteX0" fmla="*/ 0 w 4577999"/>
              <a:gd name="connsiteY0" fmla="*/ 269207 h 1454389"/>
              <a:gd name="connsiteX1" fmla="*/ 365211 w 4577999"/>
              <a:gd name="connsiteY1" fmla="*/ 240243 h 1454389"/>
              <a:gd name="connsiteX2" fmla="*/ 945861 w 4577999"/>
              <a:gd name="connsiteY2" fmla="*/ 320966 h 1454389"/>
              <a:gd name="connsiteX3" fmla="*/ 1851635 w 4577999"/>
              <a:gd name="connsiteY3" fmla="*/ 372725 h 1454389"/>
              <a:gd name="connsiteX4" fmla="*/ 2395099 w 4577999"/>
              <a:gd name="connsiteY4" fmla="*/ 122558 h 1454389"/>
              <a:gd name="connsiteX5" fmla="*/ 2748781 w 4577999"/>
              <a:gd name="connsiteY5" fmla="*/ 1788 h 1454389"/>
              <a:gd name="connsiteX6" fmla="*/ 2843672 w 4577999"/>
              <a:gd name="connsiteY6" fmla="*/ 191570 h 1454389"/>
              <a:gd name="connsiteX7" fmla="*/ 2662518 w 4577999"/>
              <a:gd name="connsiteY7" fmla="*/ 260581 h 1454389"/>
              <a:gd name="connsiteX8" fmla="*/ 2662517 w 4577999"/>
              <a:gd name="connsiteY8" fmla="*/ 467614 h 1454389"/>
              <a:gd name="connsiteX9" fmla="*/ 4059997 w 4577999"/>
              <a:gd name="connsiteY9" fmla="*/ 346845 h 1454389"/>
              <a:gd name="connsiteX10" fmla="*/ 4543075 w 4577999"/>
              <a:gd name="connsiteY10" fmla="*/ 364098 h 1454389"/>
              <a:gd name="connsiteX11" fmla="*/ 4215272 w 4577999"/>
              <a:gd name="connsiteY11" fmla="*/ 510747 h 1454389"/>
              <a:gd name="connsiteX12" fmla="*/ 4568955 w 4577999"/>
              <a:gd name="connsiteY12" fmla="*/ 597010 h 1454389"/>
              <a:gd name="connsiteX13" fmla="*/ 4059997 w 4577999"/>
              <a:gd name="connsiteY13" fmla="*/ 873056 h 1454389"/>
              <a:gd name="connsiteX14" fmla="*/ 3965106 w 4577999"/>
              <a:gd name="connsiteY14" fmla="*/ 1192234 h 1454389"/>
              <a:gd name="connsiteX15" fmla="*/ 2507242 w 4577999"/>
              <a:gd name="connsiteY15" fmla="*/ 1313004 h 1454389"/>
              <a:gd name="connsiteX16" fmla="*/ 1989657 w 4577999"/>
              <a:gd name="connsiteY16" fmla="*/ 1451026 h 1454389"/>
              <a:gd name="connsiteX17" fmla="*/ 1661853 w 4577999"/>
              <a:gd name="connsiteY17" fmla="*/ 1347509 h 1454389"/>
              <a:gd name="connsiteX18" fmla="*/ 1446193 w 4577999"/>
              <a:gd name="connsiteY18" fmla="*/ 1157728 h 1454389"/>
              <a:gd name="connsiteX19" fmla="*/ 276045 w 4577999"/>
              <a:gd name="connsiteY19" fmla="*/ 1192234 h 1454389"/>
              <a:gd name="connsiteX20" fmla="*/ 278947 w 4577999"/>
              <a:gd name="connsiteY20" fmla="*/ 585300 h 1454389"/>
              <a:gd name="connsiteX21" fmla="*/ 0 w 4577999"/>
              <a:gd name="connsiteY21" fmla="*/ 269207 h 1454389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2843672 w 4577999"/>
              <a:gd name="connsiteY6" fmla="*/ 191005 h 1453824"/>
              <a:gd name="connsiteX7" fmla="*/ 2662518 w 4577999"/>
              <a:gd name="connsiteY7" fmla="*/ 260016 h 1453824"/>
              <a:gd name="connsiteX8" fmla="*/ 2662517 w 4577999"/>
              <a:gd name="connsiteY8" fmla="*/ 467049 h 1453824"/>
              <a:gd name="connsiteX9" fmla="*/ 4059997 w 4577999"/>
              <a:gd name="connsiteY9" fmla="*/ 346280 h 1453824"/>
              <a:gd name="connsiteX10" fmla="*/ 4543075 w 4577999"/>
              <a:gd name="connsiteY10" fmla="*/ 363533 h 1453824"/>
              <a:gd name="connsiteX11" fmla="*/ 4215272 w 4577999"/>
              <a:gd name="connsiteY11" fmla="*/ 510182 h 1453824"/>
              <a:gd name="connsiteX12" fmla="*/ 4568955 w 4577999"/>
              <a:gd name="connsiteY12" fmla="*/ 596445 h 1453824"/>
              <a:gd name="connsiteX13" fmla="*/ 4059997 w 4577999"/>
              <a:gd name="connsiteY13" fmla="*/ 872491 h 1453824"/>
              <a:gd name="connsiteX14" fmla="*/ 3965106 w 4577999"/>
              <a:gd name="connsiteY14" fmla="*/ 1191669 h 1453824"/>
              <a:gd name="connsiteX15" fmla="*/ 2507242 w 4577999"/>
              <a:gd name="connsiteY15" fmla="*/ 1312439 h 1453824"/>
              <a:gd name="connsiteX16" fmla="*/ 1989657 w 4577999"/>
              <a:gd name="connsiteY16" fmla="*/ 1450461 h 1453824"/>
              <a:gd name="connsiteX17" fmla="*/ 1661853 w 4577999"/>
              <a:gd name="connsiteY17" fmla="*/ 1346944 h 1453824"/>
              <a:gd name="connsiteX18" fmla="*/ 1446193 w 4577999"/>
              <a:gd name="connsiteY18" fmla="*/ 1157163 h 1453824"/>
              <a:gd name="connsiteX19" fmla="*/ 276045 w 4577999"/>
              <a:gd name="connsiteY19" fmla="*/ 1191669 h 1453824"/>
              <a:gd name="connsiteX20" fmla="*/ 278947 w 4577999"/>
              <a:gd name="connsiteY20" fmla="*/ 584735 h 1453824"/>
              <a:gd name="connsiteX21" fmla="*/ 0 w 4577999"/>
              <a:gd name="connsiteY21" fmla="*/ 268642 h 1453824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2843672 w 4577999"/>
              <a:gd name="connsiteY6" fmla="*/ 191005 h 1453824"/>
              <a:gd name="connsiteX7" fmla="*/ 2662518 w 4577999"/>
              <a:gd name="connsiteY7" fmla="*/ 260016 h 1453824"/>
              <a:gd name="connsiteX8" fmla="*/ 2662517 w 4577999"/>
              <a:gd name="connsiteY8" fmla="*/ 467049 h 1453824"/>
              <a:gd name="connsiteX9" fmla="*/ 4059997 w 4577999"/>
              <a:gd name="connsiteY9" fmla="*/ 346280 h 1453824"/>
              <a:gd name="connsiteX10" fmla="*/ 4543075 w 4577999"/>
              <a:gd name="connsiteY10" fmla="*/ 363533 h 1453824"/>
              <a:gd name="connsiteX11" fmla="*/ 4215272 w 4577999"/>
              <a:gd name="connsiteY11" fmla="*/ 510182 h 1453824"/>
              <a:gd name="connsiteX12" fmla="*/ 4568955 w 4577999"/>
              <a:gd name="connsiteY12" fmla="*/ 596445 h 1453824"/>
              <a:gd name="connsiteX13" fmla="*/ 4059997 w 4577999"/>
              <a:gd name="connsiteY13" fmla="*/ 872491 h 1453824"/>
              <a:gd name="connsiteX14" fmla="*/ 3965106 w 4577999"/>
              <a:gd name="connsiteY14" fmla="*/ 1191669 h 1453824"/>
              <a:gd name="connsiteX15" fmla="*/ 2507242 w 4577999"/>
              <a:gd name="connsiteY15" fmla="*/ 1312439 h 1453824"/>
              <a:gd name="connsiteX16" fmla="*/ 1989657 w 4577999"/>
              <a:gd name="connsiteY16" fmla="*/ 1450461 h 1453824"/>
              <a:gd name="connsiteX17" fmla="*/ 1661853 w 4577999"/>
              <a:gd name="connsiteY17" fmla="*/ 1346944 h 1453824"/>
              <a:gd name="connsiteX18" fmla="*/ 1446193 w 4577999"/>
              <a:gd name="connsiteY18" fmla="*/ 1157163 h 1453824"/>
              <a:gd name="connsiteX19" fmla="*/ 276045 w 4577999"/>
              <a:gd name="connsiteY19" fmla="*/ 1191669 h 1453824"/>
              <a:gd name="connsiteX20" fmla="*/ 106419 w 4577999"/>
              <a:gd name="connsiteY20" fmla="*/ 636494 h 1453824"/>
              <a:gd name="connsiteX21" fmla="*/ 0 w 4577999"/>
              <a:gd name="connsiteY21" fmla="*/ 268642 h 1453824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3026552 w 4577999"/>
              <a:gd name="connsiteY6" fmla="*/ 212951 h 1453824"/>
              <a:gd name="connsiteX7" fmla="*/ 2662518 w 4577999"/>
              <a:gd name="connsiteY7" fmla="*/ 260016 h 1453824"/>
              <a:gd name="connsiteX8" fmla="*/ 2662517 w 4577999"/>
              <a:gd name="connsiteY8" fmla="*/ 467049 h 1453824"/>
              <a:gd name="connsiteX9" fmla="*/ 4059997 w 4577999"/>
              <a:gd name="connsiteY9" fmla="*/ 346280 h 1453824"/>
              <a:gd name="connsiteX10" fmla="*/ 4543075 w 4577999"/>
              <a:gd name="connsiteY10" fmla="*/ 363533 h 1453824"/>
              <a:gd name="connsiteX11" fmla="*/ 4215272 w 4577999"/>
              <a:gd name="connsiteY11" fmla="*/ 510182 h 1453824"/>
              <a:gd name="connsiteX12" fmla="*/ 4568955 w 4577999"/>
              <a:gd name="connsiteY12" fmla="*/ 596445 h 1453824"/>
              <a:gd name="connsiteX13" fmla="*/ 4059997 w 4577999"/>
              <a:gd name="connsiteY13" fmla="*/ 872491 h 1453824"/>
              <a:gd name="connsiteX14" fmla="*/ 3965106 w 4577999"/>
              <a:gd name="connsiteY14" fmla="*/ 1191669 h 1453824"/>
              <a:gd name="connsiteX15" fmla="*/ 2507242 w 4577999"/>
              <a:gd name="connsiteY15" fmla="*/ 1312439 h 1453824"/>
              <a:gd name="connsiteX16" fmla="*/ 1989657 w 4577999"/>
              <a:gd name="connsiteY16" fmla="*/ 1450461 h 1453824"/>
              <a:gd name="connsiteX17" fmla="*/ 1661853 w 4577999"/>
              <a:gd name="connsiteY17" fmla="*/ 1346944 h 1453824"/>
              <a:gd name="connsiteX18" fmla="*/ 1446193 w 4577999"/>
              <a:gd name="connsiteY18" fmla="*/ 1157163 h 1453824"/>
              <a:gd name="connsiteX19" fmla="*/ 276045 w 4577999"/>
              <a:gd name="connsiteY19" fmla="*/ 1191669 h 1453824"/>
              <a:gd name="connsiteX20" fmla="*/ 106419 w 4577999"/>
              <a:gd name="connsiteY20" fmla="*/ 636494 h 1453824"/>
              <a:gd name="connsiteX21" fmla="*/ 0 w 4577999"/>
              <a:gd name="connsiteY21" fmla="*/ 268642 h 1453824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3026552 w 4577999"/>
              <a:gd name="connsiteY6" fmla="*/ 212951 h 1453824"/>
              <a:gd name="connsiteX7" fmla="*/ 2662518 w 4577999"/>
              <a:gd name="connsiteY7" fmla="*/ 260016 h 1453824"/>
              <a:gd name="connsiteX8" fmla="*/ 2662517 w 4577999"/>
              <a:gd name="connsiteY8" fmla="*/ 467049 h 1453824"/>
              <a:gd name="connsiteX9" fmla="*/ 4059997 w 4577999"/>
              <a:gd name="connsiteY9" fmla="*/ 346280 h 1453824"/>
              <a:gd name="connsiteX10" fmla="*/ 4543075 w 4577999"/>
              <a:gd name="connsiteY10" fmla="*/ 363533 h 1453824"/>
              <a:gd name="connsiteX11" fmla="*/ 4215272 w 4577999"/>
              <a:gd name="connsiteY11" fmla="*/ 510182 h 1453824"/>
              <a:gd name="connsiteX12" fmla="*/ 4568955 w 4577999"/>
              <a:gd name="connsiteY12" fmla="*/ 596445 h 1453824"/>
              <a:gd name="connsiteX13" fmla="*/ 4059997 w 4577999"/>
              <a:gd name="connsiteY13" fmla="*/ 872491 h 1453824"/>
              <a:gd name="connsiteX14" fmla="*/ 3965106 w 4577999"/>
              <a:gd name="connsiteY14" fmla="*/ 1191669 h 1453824"/>
              <a:gd name="connsiteX15" fmla="*/ 2507242 w 4577999"/>
              <a:gd name="connsiteY15" fmla="*/ 1312439 h 1453824"/>
              <a:gd name="connsiteX16" fmla="*/ 1989657 w 4577999"/>
              <a:gd name="connsiteY16" fmla="*/ 1450461 h 1453824"/>
              <a:gd name="connsiteX17" fmla="*/ 1661853 w 4577999"/>
              <a:gd name="connsiteY17" fmla="*/ 1346944 h 1453824"/>
              <a:gd name="connsiteX18" fmla="*/ 1446193 w 4577999"/>
              <a:gd name="connsiteY18" fmla="*/ 1157163 h 1453824"/>
              <a:gd name="connsiteX19" fmla="*/ 276045 w 4577999"/>
              <a:gd name="connsiteY19" fmla="*/ 1191669 h 1453824"/>
              <a:gd name="connsiteX20" fmla="*/ 106419 w 4577999"/>
              <a:gd name="connsiteY20" fmla="*/ 636494 h 1453824"/>
              <a:gd name="connsiteX21" fmla="*/ 0 w 4577999"/>
              <a:gd name="connsiteY21" fmla="*/ 268642 h 1453824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3026552 w 4577999"/>
              <a:gd name="connsiteY6" fmla="*/ 212951 h 1453824"/>
              <a:gd name="connsiteX7" fmla="*/ 2775904 w 4577999"/>
              <a:gd name="connsiteY7" fmla="*/ 249043 h 1453824"/>
              <a:gd name="connsiteX8" fmla="*/ 2662517 w 4577999"/>
              <a:gd name="connsiteY8" fmla="*/ 467049 h 1453824"/>
              <a:gd name="connsiteX9" fmla="*/ 4059997 w 4577999"/>
              <a:gd name="connsiteY9" fmla="*/ 346280 h 1453824"/>
              <a:gd name="connsiteX10" fmla="*/ 4543075 w 4577999"/>
              <a:gd name="connsiteY10" fmla="*/ 363533 h 1453824"/>
              <a:gd name="connsiteX11" fmla="*/ 4215272 w 4577999"/>
              <a:gd name="connsiteY11" fmla="*/ 510182 h 1453824"/>
              <a:gd name="connsiteX12" fmla="*/ 4568955 w 4577999"/>
              <a:gd name="connsiteY12" fmla="*/ 596445 h 1453824"/>
              <a:gd name="connsiteX13" fmla="*/ 4059997 w 4577999"/>
              <a:gd name="connsiteY13" fmla="*/ 872491 h 1453824"/>
              <a:gd name="connsiteX14" fmla="*/ 3965106 w 4577999"/>
              <a:gd name="connsiteY14" fmla="*/ 1191669 h 1453824"/>
              <a:gd name="connsiteX15" fmla="*/ 2507242 w 4577999"/>
              <a:gd name="connsiteY15" fmla="*/ 1312439 h 1453824"/>
              <a:gd name="connsiteX16" fmla="*/ 1989657 w 4577999"/>
              <a:gd name="connsiteY16" fmla="*/ 1450461 h 1453824"/>
              <a:gd name="connsiteX17" fmla="*/ 1661853 w 4577999"/>
              <a:gd name="connsiteY17" fmla="*/ 1346944 h 1453824"/>
              <a:gd name="connsiteX18" fmla="*/ 1446193 w 4577999"/>
              <a:gd name="connsiteY18" fmla="*/ 1157163 h 1453824"/>
              <a:gd name="connsiteX19" fmla="*/ 276045 w 4577999"/>
              <a:gd name="connsiteY19" fmla="*/ 1191669 h 1453824"/>
              <a:gd name="connsiteX20" fmla="*/ 106419 w 4577999"/>
              <a:gd name="connsiteY20" fmla="*/ 636494 h 1453824"/>
              <a:gd name="connsiteX21" fmla="*/ 0 w 4577999"/>
              <a:gd name="connsiteY21" fmla="*/ 268642 h 1453824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3026552 w 4577999"/>
              <a:gd name="connsiteY6" fmla="*/ 212951 h 1453824"/>
              <a:gd name="connsiteX7" fmla="*/ 2775904 w 4577999"/>
              <a:gd name="connsiteY7" fmla="*/ 249043 h 1453824"/>
              <a:gd name="connsiteX8" fmla="*/ 2816136 w 4577999"/>
              <a:gd name="connsiteY8" fmla="*/ 470707 h 1453824"/>
              <a:gd name="connsiteX9" fmla="*/ 4059997 w 4577999"/>
              <a:gd name="connsiteY9" fmla="*/ 346280 h 1453824"/>
              <a:gd name="connsiteX10" fmla="*/ 4543075 w 4577999"/>
              <a:gd name="connsiteY10" fmla="*/ 363533 h 1453824"/>
              <a:gd name="connsiteX11" fmla="*/ 4215272 w 4577999"/>
              <a:gd name="connsiteY11" fmla="*/ 510182 h 1453824"/>
              <a:gd name="connsiteX12" fmla="*/ 4568955 w 4577999"/>
              <a:gd name="connsiteY12" fmla="*/ 596445 h 1453824"/>
              <a:gd name="connsiteX13" fmla="*/ 4059997 w 4577999"/>
              <a:gd name="connsiteY13" fmla="*/ 872491 h 1453824"/>
              <a:gd name="connsiteX14" fmla="*/ 3965106 w 4577999"/>
              <a:gd name="connsiteY14" fmla="*/ 1191669 h 1453824"/>
              <a:gd name="connsiteX15" fmla="*/ 2507242 w 4577999"/>
              <a:gd name="connsiteY15" fmla="*/ 1312439 h 1453824"/>
              <a:gd name="connsiteX16" fmla="*/ 1989657 w 4577999"/>
              <a:gd name="connsiteY16" fmla="*/ 1450461 h 1453824"/>
              <a:gd name="connsiteX17" fmla="*/ 1661853 w 4577999"/>
              <a:gd name="connsiteY17" fmla="*/ 1346944 h 1453824"/>
              <a:gd name="connsiteX18" fmla="*/ 1446193 w 4577999"/>
              <a:gd name="connsiteY18" fmla="*/ 1157163 h 1453824"/>
              <a:gd name="connsiteX19" fmla="*/ 276045 w 4577999"/>
              <a:gd name="connsiteY19" fmla="*/ 1191669 h 1453824"/>
              <a:gd name="connsiteX20" fmla="*/ 106419 w 4577999"/>
              <a:gd name="connsiteY20" fmla="*/ 636494 h 1453824"/>
              <a:gd name="connsiteX21" fmla="*/ 0 w 4577999"/>
              <a:gd name="connsiteY21" fmla="*/ 268642 h 1453824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3026552 w 4577999"/>
              <a:gd name="connsiteY6" fmla="*/ 212951 h 1453824"/>
              <a:gd name="connsiteX7" fmla="*/ 2797850 w 4577999"/>
              <a:gd name="connsiteY7" fmla="*/ 292934 h 1453824"/>
              <a:gd name="connsiteX8" fmla="*/ 2816136 w 4577999"/>
              <a:gd name="connsiteY8" fmla="*/ 470707 h 1453824"/>
              <a:gd name="connsiteX9" fmla="*/ 4059997 w 4577999"/>
              <a:gd name="connsiteY9" fmla="*/ 346280 h 1453824"/>
              <a:gd name="connsiteX10" fmla="*/ 4543075 w 4577999"/>
              <a:gd name="connsiteY10" fmla="*/ 363533 h 1453824"/>
              <a:gd name="connsiteX11" fmla="*/ 4215272 w 4577999"/>
              <a:gd name="connsiteY11" fmla="*/ 510182 h 1453824"/>
              <a:gd name="connsiteX12" fmla="*/ 4568955 w 4577999"/>
              <a:gd name="connsiteY12" fmla="*/ 596445 h 1453824"/>
              <a:gd name="connsiteX13" fmla="*/ 4059997 w 4577999"/>
              <a:gd name="connsiteY13" fmla="*/ 872491 h 1453824"/>
              <a:gd name="connsiteX14" fmla="*/ 3965106 w 4577999"/>
              <a:gd name="connsiteY14" fmla="*/ 1191669 h 1453824"/>
              <a:gd name="connsiteX15" fmla="*/ 2507242 w 4577999"/>
              <a:gd name="connsiteY15" fmla="*/ 1312439 h 1453824"/>
              <a:gd name="connsiteX16" fmla="*/ 1989657 w 4577999"/>
              <a:gd name="connsiteY16" fmla="*/ 1450461 h 1453824"/>
              <a:gd name="connsiteX17" fmla="*/ 1661853 w 4577999"/>
              <a:gd name="connsiteY17" fmla="*/ 1346944 h 1453824"/>
              <a:gd name="connsiteX18" fmla="*/ 1446193 w 4577999"/>
              <a:gd name="connsiteY18" fmla="*/ 1157163 h 1453824"/>
              <a:gd name="connsiteX19" fmla="*/ 276045 w 4577999"/>
              <a:gd name="connsiteY19" fmla="*/ 1191669 h 1453824"/>
              <a:gd name="connsiteX20" fmla="*/ 106419 w 4577999"/>
              <a:gd name="connsiteY20" fmla="*/ 636494 h 1453824"/>
              <a:gd name="connsiteX21" fmla="*/ 0 w 4577999"/>
              <a:gd name="connsiteY21" fmla="*/ 268642 h 1453824"/>
              <a:gd name="connsiteX0" fmla="*/ 0 w 4577999"/>
              <a:gd name="connsiteY0" fmla="*/ 268642 h 1453824"/>
              <a:gd name="connsiteX1" fmla="*/ 365211 w 4577999"/>
              <a:gd name="connsiteY1" fmla="*/ 239678 h 1453824"/>
              <a:gd name="connsiteX2" fmla="*/ 945861 w 4577999"/>
              <a:gd name="connsiteY2" fmla="*/ 320401 h 1453824"/>
              <a:gd name="connsiteX3" fmla="*/ 1851635 w 4577999"/>
              <a:gd name="connsiteY3" fmla="*/ 372160 h 1453824"/>
              <a:gd name="connsiteX4" fmla="*/ 2395099 w 4577999"/>
              <a:gd name="connsiteY4" fmla="*/ 121993 h 1453824"/>
              <a:gd name="connsiteX5" fmla="*/ 2748781 w 4577999"/>
              <a:gd name="connsiteY5" fmla="*/ 1223 h 1453824"/>
              <a:gd name="connsiteX6" fmla="*/ 3026552 w 4577999"/>
              <a:gd name="connsiteY6" fmla="*/ 212951 h 1453824"/>
              <a:gd name="connsiteX7" fmla="*/ 2797850 w 4577999"/>
              <a:gd name="connsiteY7" fmla="*/ 292934 h 1453824"/>
              <a:gd name="connsiteX8" fmla="*/ 2743206 w 4577999"/>
              <a:gd name="connsiteY8" fmla="*/ 409162 h 1453824"/>
              <a:gd name="connsiteX9" fmla="*/ 2816136 w 4577999"/>
              <a:gd name="connsiteY9" fmla="*/ 470707 h 1453824"/>
              <a:gd name="connsiteX10" fmla="*/ 4059997 w 4577999"/>
              <a:gd name="connsiteY10" fmla="*/ 346280 h 1453824"/>
              <a:gd name="connsiteX11" fmla="*/ 4543075 w 4577999"/>
              <a:gd name="connsiteY11" fmla="*/ 363533 h 1453824"/>
              <a:gd name="connsiteX12" fmla="*/ 4215272 w 4577999"/>
              <a:gd name="connsiteY12" fmla="*/ 510182 h 1453824"/>
              <a:gd name="connsiteX13" fmla="*/ 4568955 w 4577999"/>
              <a:gd name="connsiteY13" fmla="*/ 596445 h 1453824"/>
              <a:gd name="connsiteX14" fmla="*/ 4059997 w 4577999"/>
              <a:gd name="connsiteY14" fmla="*/ 872491 h 1453824"/>
              <a:gd name="connsiteX15" fmla="*/ 3965106 w 4577999"/>
              <a:gd name="connsiteY15" fmla="*/ 1191669 h 1453824"/>
              <a:gd name="connsiteX16" fmla="*/ 2507242 w 4577999"/>
              <a:gd name="connsiteY16" fmla="*/ 1312439 h 1453824"/>
              <a:gd name="connsiteX17" fmla="*/ 1989657 w 4577999"/>
              <a:gd name="connsiteY17" fmla="*/ 1450461 h 1453824"/>
              <a:gd name="connsiteX18" fmla="*/ 1661853 w 4577999"/>
              <a:gd name="connsiteY18" fmla="*/ 1346944 h 1453824"/>
              <a:gd name="connsiteX19" fmla="*/ 1446193 w 4577999"/>
              <a:gd name="connsiteY19" fmla="*/ 1157163 h 1453824"/>
              <a:gd name="connsiteX20" fmla="*/ 276045 w 4577999"/>
              <a:gd name="connsiteY20" fmla="*/ 1191669 h 1453824"/>
              <a:gd name="connsiteX21" fmla="*/ 106419 w 4577999"/>
              <a:gd name="connsiteY21" fmla="*/ 636494 h 1453824"/>
              <a:gd name="connsiteX22" fmla="*/ 0 w 4577999"/>
              <a:gd name="connsiteY22" fmla="*/ 268642 h 1453824"/>
              <a:gd name="connsiteX0" fmla="*/ 0 w 4577999"/>
              <a:gd name="connsiteY0" fmla="*/ 268133 h 1453315"/>
              <a:gd name="connsiteX1" fmla="*/ 365211 w 4577999"/>
              <a:gd name="connsiteY1" fmla="*/ 239169 h 1453315"/>
              <a:gd name="connsiteX2" fmla="*/ 945861 w 4577999"/>
              <a:gd name="connsiteY2" fmla="*/ 319892 h 1453315"/>
              <a:gd name="connsiteX3" fmla="*/ 1851635 w 4577999"/>
              <a:gd name="connsiteY3" fmla="*/ 371651 h 1453315"/>
              <a:gd name="connsiteX4" fmla="*/ 2373154 w 4577999"/>
              <a:gd name="connsiteY4" fmla="*/ 180006 h 1453315"/>
              <a:gd name="connsiteX5" fmla="*/ 2748781 w 4577999"/>
              <a:gd name="connsiteY5" fmla="*/ 714 h 1453315"/>
              <a:gd name="connsiteX6" fmla="*/ 3026552 w 4577999"/>
              <a:gd name="connsiteY6" fmla="*/ 212442 h 1453315"/>
              <a:gd name="connsiteX7" fmla="*/ 2797850 w 4577999"/>
              <a:gd name="connsiteY7" fmla="*/ 292425 h 1453315"/>
              <a:gd name="connsiteX8" fmla="*/ 2743206 w 4577999"/>
              <a:gd name="connsiteY8" fmla="*/ 408653 h 1453315"/>
              <a:gd name="connsiteX9" fmla="*/ 2816136 w 4577999"/>
              <a:gd name="connsiteY9" fmla="*/ 470198 h 1453315"/>
              <a:gd name="connsiteX10" fmla="*/ 4059997 w 4577999"/>
              <a:gd name="connsiteY10" fmla="*/ 345771 h 1453315"/>
              <a:gd name="connsiteX11" fmla="*/ 4543075 w 4577999"/>
              <a:gd name="connsiteY11" fmla="*/ 363024 h 1453315"/>
              <a:gd name="connsiteX12" fmla="*/ 4215272 w 4577999"/>
              <a:gd name="connsiteY12" fmla="*/ 509673 h 1453315"/>
              <a:gd name="connsiteX13" fmla="*/ 4568955 w 4577999"/>
              <a:gd name="connsiteY13" fmla="*/ 595936 h 1453315"/>
              <a:gd name="connsiteX14" fmla="*/ 4059997 w 4577999"/>
              <a:gd name="connsiteY14" fmla="*/ 871982 h 1453315"/>
              <a:gd name="connsiteX15" fmla="*/ 3965106 w 4577999"/>
              <a:gd name="connsiteY15" fmla="*/ 1191160 h 1453315"/>
              <a:gd name="connsiteX16" fmla="*/ 2507242 w 4577999"/>
              <a:gd name="connsiteY16" fmla="*/ 1311930 h 1453315"/>
              <a:gd name="connsiteX17" fmla="*/ 1989657 w 4577999"/>
              <a:gd name="connsiteY17" fmla="*/ 1449952 h 1453315"/>
              <a:gd name="connsiteX18" fmla="*/ 1661853 w 4577999"/>
              <a:gd name="connsiteY18" fmla="*/ 1346435 h 1453315"/>
              <a:gd name="connsiteX19" fmla="*/ 1446193 w 4577999"/>
              <a:gd name="connsiteY19" fmla="*/ 1156654 h 1453315"/>
              <a:gd name="connsiteX20" fmla="*/ 276045 w 4577999"/>
              <a:gd name="connsiteY20" fmla="*/ 1191160 h 1453315"/>
              <a:gd name="connsiteX21" fmla="*/ 106419 w 4577999"/>
              <a:gd name="connsiteY21" fmla="*/ 635985 h 1453315"/>
              <a:gd name="connsiteX22" fmla="*/ 0 w 4577999"/>
              <a:gd name="connsiteY22" fmla="*/ 268133 h 1453315"/>
              <a:gd name="connsiteX0" fmla="*/ 0 w 4577999"/>
              <a:gd name="connsiteY0" fmla="*/ 273545 h 1458727"/>
              <a:gd name="connsiteX1" fmla="*/ 365211 w 4577999"/>
              <a:gd name="connsiteY1" fmla="*/ 244581 h 1458727"/>
              <a:gd name="connsiteX2" fmla="*/ 945861 w 4577999"/>
              <a:gd name="connsiteY2" fmla="*/ 325304 h 1458727"/>
              <a:gd name="connsiteX3" fmla="*/ 1851635 w 4577999"/>
              <a:gd name="connsiteY3" fmla="*/ 377063 h 1458727"/>
              <a:gd name="connsiteX4" fmla="*/ 2373154 w 4577999"/>
              <a:gd name="connsiteY4" fmla="*/ 185418 h 1458727"/>
              <a:gd name="connsiteX5" fmla="*/ 2748781 w 4577999"/>
              <a:gd name="connsiteY5" fmla="*/ 6126 h 1458727"/>
              <a:gd name="connsiteX6" fmla="*/ 3026552 w 4577999"/>
              <a:gd name="connsiteY6" fmla="*/ 217854 h 1458727"/>
              <a:gd name="connsiteX7" fmla="*/ 2797850 w 4577999"/>
              <a:gd name="connsiteY7" fmla="*/ 297837 h 1458727"/>
              <a:gd name="connsiteX8" fmla="*/ 2743206 w 4577999"/>
              <a:gd name="connsiteY8" fmla="*/ 414065 h 1458727"/>
              <a:gd name="connsiteX9" fmla="*/ 2816136 w 4577999"/>
              <a:gd name="connsiteY9" fmla="*/ 475610 h 1458727"/>
              <a:gd name="connsiteX10" fmla="*/ 4059997 w 4577999"/>
              <a:gd name="connsiteY10" fmla="*/ 351183 h 1458727"/>
              <a:gd name="connsiteX11" fmla="*/ 4543075 w 4577999"/>
              <a:gd name="connsiteY11" fmla="*/ 368436 h 1458727"/>
              <a:gd name="connsiteX12" fmla="*/ 4215272 w 4577999"/>
              <a:gd name="connsiteY12" fmla="*/ 515085 h 1458727"/>
              <a:gd name="connsiteX13" fmla="*/ 4568955 w 4577999"/>
              <a:gd name="connsiteY13" fmla="*/ 601348 h 1458727"/>
              <a:gd name="connsiteX14" fmla="*/ 4059997 w 4577999"/>
              <a:gd name="connsiteY14" fmla="*/ 877394 h 1458727"/>
              <a:gd name="connsiteX15" fmla="*/ 3965106 w 4577999"/>
              <a:gd name="connsiteY15" fmla="*/ 1196572 h 1458727"/>
              <a:gd name="connsiteX16" fmla="*/ 2507242 w 4577999"/>
              <a:gd name="connsiteY16" fmla="*/ 1317342 h 1458727"/>
              <a:gd name="connsiteX17" fmla="*/ 1989657 w 4577999"/>
              <a:gd name="connsiteY17" fmla="*/ 1455364 h 1458727"/>
              <a:gd name="connsiteX18" fmla="*/ 1661853 w 4577999"/>
              <a:gd name="connsiteY18" fmla="*/ 1351847 h 1458727"/>
              <a:gd name="connsiteX19" fmla="*/ 1446193 w 4577999"/>
              <a:gd name="connsiteY19" fmla="*/ 1162066 h 1458727"/>
              <a:gd name="connsiteX20" fmla="*/ 276045 w 4577999"/>
              <a:gd name="connsiteY20" fmla="*/ 1196572 h 1458727"/>
              <a:gd name="connsiteX21" fmla="*/ 106419 w 4577999"/>
              <a:gd name="connsiteY21" fmla="*/ 641397 h 1458727"/>
              <a:gd name="connsiteX22" fmla="*/ 0 w 4577999"/>
              <a:gd name="connsiteY22" fmla="*/ 273545 h 1458727"/>
              <a:gd name="connsiteX0" fmla="*/ 0 w 4577999"/>
              <a:gd name="connsiteY0" fmla="*/ 273545 h 1458727"/>
              <a:gd name="connsiteX1" fmla="*/ 365211 w 4577999"/>
              <a:gd name="connsiteY1" fmla="*/ 244581 h 1458727"/>
              <a:gd name="connsiteX2" fmla="*/ 945861 w 4577999"/>
              <a:gd name="connsiteY2" fmla="*/ 325304 h 1458727"/>
              <a:gd name="connsiteX3" fmla="*/ 1888211 w 4577999"/>
              <a:gd name="connsiteY3" fmla="*/ 395351 h 1458727"/>
              <a:gd name="connsiteX4" fmla="*/ 2373154 w 4577999"/>
              <a:gd name="connsiteY4" fmla="*/ 185418 h 1458727"/>
              <a:gd name="connsiteX5" fmla="*/ 2748781 w 4577999"/>
              <a:gd name="connsiteY5" fmla="*/ 6126 h 1458727"/>
              <a:gd name="connsiteX6" fmla="*/ 3026552 w 4577999"/>
              <a:gd name="connsiteY6" fmla="*/ 217854 h 1458727"/>
              <a:gd name="connsiteX7" fmla="*/ 2797850 w 4577999"/>
              <a:gd name="connsiteY7" fmla="*/ 297837 h 1458727"/>
              <a:gd name="connsiteX8" fmla="*/ 2743206 w 4577999"/>
              <a:gd name="connsiteY8" fmla="*/ 414065 h 1458727"/>
              <a:gd name="connsiteX9" fmla="*/ 2816136 w 4577999"/>
              <a:gd name="connsiteY9" fmla="*/ 475610 h 1458727"/>
              <a:gd name="connsiteX10" fmla="*/ 4059997 w 4577999"/>
              <a:gd name="connsiteY10" fmla="*/ 351183 h 1458727"/>
              <a:gd name="connsiteX11" fmla="*/ 4543075 w 4577999"/>
              <a:gd name="connsiteY11" fmla="*/ 368436 h 1458727"/>
              <a:gd name="connsiteX12" fmla="*/ 4215272 w 4577999"/>
              <a:gd name="connsiteY12" fmla="*/ 515085 h 1458727"/>
              <a:gd name="connsiteX13" fmla="*/ 4568955 w 4577999"/>
              <a:gd name="connsiteY13" fmla="*/ 601348 h 1458727"/>
              <a:gd name="connsiteX14" fmla="*/ 4059997 w 4577999"/>
              <a:gd name="connsiteY14" fmla="*/ 877394 h 1458727"/>
              <a:gd name="connsiteX15" fmla="*/ 3965106 w 4577999"/>
              <a:gd name="connsiteY15" fmla="*/ 1196572 h 1458727"/>
              <a:gd name="connsiteX16" fmla="*/ 2507242 w 4577999"/>
              <a:gd name="connsiteY16" fmla="*/ 1317342 h 1458727"/>
              <a:gd name="connsiteX17" fmla="*/ 1989657 w 4577999"/>
              <a:gd name="connsiteY17" fmla="*/ 1455364 h 1458727"/>
              <a:gd name="connsiteX18" fmla="*/ 1661853 w 4577999"/>
              <a:gd name="connsiteY18" fmla="*/ 1351847 h 1458727"/>
              <a:gd name="connsiteX19" fmla="*/ 1446193 w 4577999"/>
              <a:gd name="connsiteY19" fmla="*/ 1162066 h 1458727"/>
              <a:gd name="connsiteX20" fmla="*/ 276045 w 4577999"/>
              <a:gd name="connsiteY20" fmla="*/ 1196572 h 1458727"/>
              <a:gd name="connsiteX21" fmla="*/ 106419 w 4577999"/>
              <a:gd name="connsiteY21" fmla="*/ 641397 h 1458727"/>
              <a:gd name="connsiteX22" fmla="*/ 0 w 4577999"/>
              <a:gd name="connsiteY22" fmla="*/ 273545 h 1458727"/>
              <a:gd name="connsiteX0" fmla="*/ 0 w 4577999"/>
              <a:gd name="connsiteY0" fmla="*/ 273545 h 1458727"/>
              <a:gd name="connsiteX1" fmla="*/ 365211 w 4577999"/>
              <a:gd name="connsiteY1" fmla="*/ 244581 h 1458727"/>
              <a:gd name="connsiteX2" fmla="*/ 945861 w 4577999"/>
              <a:gd name="connsiteY2" fmla="*/ 325304 h 1458727"/>
              <a:gd name="connsiteX3" fmla="*/ 1888211 w 4577999"/>
              <a:gd name="connsiteY3" fmla="*/ 395351 h 1458727"/>
              <a:gd name="connsiteX4" fmla="*/ 2417045 w 4577999"/>
              <a:gd name="connsiteY4" fmla="*/ 156157 h 1458727"/>
              <a:gd name="connsiteX5" fmla="*/ 2748781 w 4577999"/>
              <a:gd name="connsiteY5" fmla="*/ 6126 h 1458727"/>
              <a:gd name="connsiteX6" fmla="*/ 3026552 w 4577999"/>
              <a:gd name="connsiteY6" fmla="*/ 217854 h 1458727"/>
              <a:gd name="connsiteX7" fmla="*/ 2797850 w 4577999"/>
              <a:gd name="connsiteY7" fmla="*/ 297837 h 1458727"/>
              <a:gd name="connsiteX8" fmla="*/ 2743206 w 4577999"/>
              <a:gd name="connsiteY8" fmla="*/ 414065 h 1458727"/>
              <a:gd name="connsiteX9" fmla="*/ 2816136 w 4577999"/>
              <a:gd name="connsiteY9" fmla="*/ 475610 h 1458727"/>
              <a:gd name="connsiteX10" fmla="*/ 4059997 w 4577999"/>
              <a:gd name="connsiteY10" fmla="*/ 351183 h 1458727"/>
              <a:gd name="connsiteX11" fmla="*/ 4543075 w 4577999"/>
              <a:gd name="connsiteY11" fmla="*/ 368436 h 1458727"/>
              <a:gd name="connsiteX12" fmla="*/ 4215272 w 4577999"/>
              <a:gd name="connsiteY12" fmla="*/ 515085 h 1458727"/>
              <a:gd name="connsiteX13" fmla="*/ 4568955 w 4577999"/>
              <a:gd name="connsiteY13" fmla="*/ 601348 h 1458727"/>
              <a:gd name="connsiteX14" fmla="*/ 4059997 w 4577999"/>
              <a:gd name="connsiteY14" fmla="*/ 877394 h 1458727"/>
              <a:gd name="connsiteX15" fmla="*/ 3965106 w 4577999"/>
              <a:gd name="connsiteY15" fmla="*/ 1196572 h 1458727"/>
              <a:gd name="connsiteX16" fmla="*/ 2507242 w 4577999"/>
              <a:gd name="connsiteY16" fmla="*/ 1317342 h 1458727"/>
              <a:gd name="connsiteX17" fmla="*/ 1989657 w 4577999"/>
              <a:gd name="connsiteY17" fmla="*/ 1455364 h 1458727"/>
              <a:gd name="connsiteX18" fmla="*/ 1661853 w 4577999"/>
              <a:gd name="connsiteY18" fmla="*/ 1351847 h 1458727"/>
              <a:gd name="connsiteX19" fmla="*/ 1446193 w 4577999"/>
              <a:gd name="connsiteY19" fmla="*/ 1162066 h 1458727"/>
              <a:gd name="connsiteX20" fmla="*/ 276045 w 4577999"/>
              <a:gd name="connsiteY20" fmla="*/ 1196572 h 1458727"/>
              <a:gd name="connsiteX21" fmla="*/ 106419 w 4577999"/>
              <a:gd name="connsiteY21" fmla="*/ 641397 h 1458727"/>
              <a:gd name="connsiteX22" fmla="*/ 0 w 4577999"/>
              <a:gd name="connsiteY22" fmla="*/ 273545 h 1458727"/>
              <a:gd name="connsiteX0" fmla="*/ 0 w 4577999"/>
              <a:gd name="connsiteY0" fmla="*/ 273545 h 1458727"/>
              <a:gd name="connsiteX1" fmla="*/ 365211 w 4577999"/>
              <a:gd name="connsiteY1" fmla="*/ 244581 h 1458727"/>
              <a:gd name="connsiteX2" fmla="*/ 945861 w 4577999"/>
              <a:gd name="connsiteY2" fmla="*/ 325304 h 1458727"/>
              <a:gd name="connsiteX3" fmla="*/ 1888211 w 4577999"/>
              <a:gd name="connsiteY3" fmla="*/ 395351 h 1458727"/>
              <a:gd name="connsiteX4" fmla="*/ 2417045 w 4577999"/>
              <a:gd name="connsiteY4" fmla="*/ 156157 h 1458727"/>
              <a:gd name="connsiteX5" fmla="*/ 2748781 w 4577999"/>
              <a:gd name="connsiteY5" fmla="*/ 6126 h 1458727"/>
              <a:gd name="connsiteX6" fmla="*/ 3026552 w 4577999"/>
              <a:gd name="connsiteY6" fmla="*/ 217854 h 1458727"/>
              <a:gd name="connsiteX7" fmla="*/ 2797850 w 4577999"/>
              <a:gd name="connsiteY7" fmla="*/ 297837 h 1458727"/>
              <a:gd name="connsiteX8" fmla="*/ 2743206 w 4577999"/>
              <a:gd name="connsiteY8" fmla="*/ 414065 h 1458727"/>
              <a:gd name="connsiteX9" fmla="*/ 2816136 w 4577999"/>
              <a:gd name="connsiteY9" fmla="*/ 475610 h 1458727"/>
              <a:gd name="connsiteX10" fmla="*/ 4059997 w 4577999"/>
              <a:gd name="connsiteY10" fmla="*/ 351183 h 1458727"/>
              <a:gd name="connsiteX11" fmla="*/ 4543075 w 4577999"/>
              <a:gd name="connsiteY11" fmla="*/ 368436 h 1458727"/>
              <a:gd name="connsiteX12" fmla="*/ 4215272 w 4577999"/>
              <a:gd name="connsiteY12" fmla="*/ 515085 h 1458727"/>
              <a:gd name="connsiteX13" fmla="*/ 4568955 w 4577999"/>
              <a:gd name="connsiteY13" fmla="*/ 601348 h 1458727"/>
              <a:gd name="connsiteX14" fmla="*/ 4059997 w 4577999"/>
              <a:gd name="connsiteY14" fmla="*/ 877394 h 1458727"/>
              <a:gd name="connsiteX15" fmla="*/ 3965106 w 4577999"/>
              <a:gd name="connsiteY15" fmla="*/ 1196572 h 1458727"/>
              <a:gd name="connsiteX16" fmla="*/ 2507242 w 4577999"/>
              <a:gd name="connsiteY16" fmla="*/ 1317342 h 1458727"/>
              <a:gd name="connsiteX17" fmla="*/ 1989657 w 4577999"/>
              <a:gd name="connsiteY17" fmla="*/ 1455364 h 1458727"/>
              <a:gd name="connsiteX18" fmla="*/ 1661853 w 4577999"/>
              <a:gd name="connsiteY18" fmla="*/ 1351847 h 1458727"/>
              <a:gd name="connsiteX19" fmla="*/ 1446193 w 4577999"/>
              <a:gd name="connsiteY19" fmla="*/ 1162066 h 1458727"/>
              <a:gd name="connsiteX20" fmla="*/ 276045 w 4577999"/>
              <a:gd name="connsiteY20" fmla="*/ 1196572 h 1458727"/>
              <a:gd name="connsiteX21" fmla="*/ 106419 w 4577999"/>
              <a:gd name="connsiteY21" fmla="*/ 641397 h 1458727"/>
              <a:gd name="connsiteX22" fmla="*/ 0 w 4577999"/>
              <a:gd name="connsiteY22" fmla="*/ 273545 h 1458727"/>
              <a:gd name="connsiteX0" fmla="*/ 0 w 4583490"/>
              <a:gd name="connsiteY0" fmla="*/ 273545 h 1458727"/>
              <a:gd name="connsiteX1" fmla="*/ 365211 w 4583490"/>
              <a:gd name="connsiteY1" fmla="*/ 244581 h 1458727"/>
              <a:gd name="connsiteX2" fmla="*/ 945861 w 4583490"/>
              <a:gd name="connsiteY2" fmla="*/ 325304 h 1458727"/>
              <a:gd name="connsiteX3" fmla="*/ 1888211 w 4583490"/>
              <a:gd name="connsiteY3" fmla="*/ 395351 h 1458727"/>
              <a:gd name="connsiteX4" fmla="*/ 2417045 w 4583490"/>
              <a:gd name="connsiteY4" fmla="*/ 156157 h 1458727"/>
              <a:gd name="connsiteX5" fmla="*/ 2748781 w 4583490"/>
              <a:gd name="connsiteY5" fmla="*/ 6126 h 1458727"/>
              <a:gd name="connsiteX6" fmla="*/ 3026552 w 4583490"/>
              <a:gd name="connsiteY6" fmla="*/ 217854 h 1458727"/>
              <a:gd name="connsiteX7" fmla="*/ 2797850 w 4583490"/>
              <a:gd name="connsiteY7" fmla="*/ 297837 h 1458727"/>
              <a:gd name="connsiteX8" fmla="*/ 2743206 w 4583490"/>
              <a:gd name="connsiteY8" fmla="*/ 414065 h 1458727"/>
              <a:gd name="connsiteX9" fmla="*/ 2816136 w 4583490"/>
              <a:gd name="connsiteY9" fmla="*/ 475610 h 1458727"/>
              <a:gd name="connsiteX10" fmla="*/ 4059997 w 4583490"/>
              <a:gd name="connsiteY10" fmla="*/ 351183 h 1458727"/>
              <a:gd name="connsiteX11" fmla="*/ 4543075 w 4583490"/>
              <a:gd name="connsiteY11" fmla="*/ 368436 h 1458727"/>
              <a:gd name="connsiteX12" fmla="*/ 4372347 w 4583490"/>
              <a:gd name="connsiteY12" fmla="*/ 503865 h 1458727"/>
              <a:gd name="connsiteX13" fmla="*/ 4568955 w 4583490"/>
              <a:gd name="connsiteY13" fmla="*/ 601348 h 1458727"/>
              <a:gd name="connsiteX14" fmla="*/ 4059997 w 4583490"/>
              <a:gd name="connsiteY14" fmla="*/ 877394 h 1458727"/>
              <a:gd name="connsiteX15" fmla="*/ 3965106 w 4583490"/>
              <a:gd name="connsiteY15" fmla="*/ 1196572 h 1458727"/>
              <a:gd name="connsiteX16" fmla="*/ 2507242 w 4583490"/>
              <a:gd name="connsiteY16" fmla="*/ 1317342 h 1458727"/>
              <a:gd name="connsiteX17" fmla="*/ 1989657 w 4583490"/>
              <a:gd name="connsiteY17" fmla="*/ 1455364 h 1458727"/>
              <a:gd name="connsiteX18" fmla="*/ 1661853 w 4583490"/>
              <a:gd name="connsiteY18" fmla="*/ 1351847 h 1458727"/>
              <a:gd name="connsiteX19" fmla="*/ 1446193 w 4583490"/>
              <a:gd name="connsiteY19" fmla="*/ 1162066 h 1458727"/>
              <a:gd name="connsiteX20" fmla="*/ 276045 w 4583490"/>
              <a:gd name="connsiteY20" fmla="*/ 1196572 h 1458727"/>
              <a:gd name="connsiteX21" fmla="*/ 106419 w 4583490"/>
              <a:gd name="connsiteY21" fmla="*/ 641397 h 1458727"/>
              <a:gd name="connsiteX22" fmla="*/ 0 w 4583490"/>
              <a:gd name="connsiteY22" fmla="*/ 273545 h 1458727"/>
              <a:gd name="connsiteX0" fmla="*/ 0 w 4613416"/>
              <a:gd name="connsiteY0" fmla="*/ 273545 h 1458727"/>
              <a:gd name="connsiteX1" fmla="*/ 365211 w 4613416"/>
              <a:gd name="connsiteY1" fmla="*/ 244581 h 1458727"/>
              <a:gd name="connsiteX2" fmla="*/ 945861 w 4613416"/>
              <a:gd name="connsiteY2" fmla="*/ 325304 h 1458727"/>
              <a:gd name="connsiteX3" fmla="*/ 1888211 w 4613416"/>
              <a:gd name="connsiteY3" fmla="*/ 395351 h 1458727"/>
              <a:gd name="connsiteX4" fmla="*/ 2417045 w 4613416"/>
              <a:gd name="connsiteY4" fmla="*/ 156157 h 1458727"/>
              <a:gd name="connsiteX5" fmla="*/ 2748781 w 4613416"/>
              <a:gd name="connsiteY5" fmla="*/ 6126 h 1458727"/>
              <a:gd name="connsiteX6" fmla="*/ 3026552 w 4613416"/>
              <a:gd name="connsiteY6" fmla="*/ 217854 h 1458727"/>
              <a:gd name="connsiteX7" fmla="*/ 2797850 w 4613416"/>
              <a:gd name="connsiteY7" fmla="*/ 297837 h 1458727"/>
              <a:gd name="connsiteX8" fmla="*/ 2743206 w 4613416"/>
              <a:gd name="connsiteY8" fmla="*/ 414065 h 1458727"/>
              <a:gd name="connsiteX9" fmla="*/ 2816136 w 4613416"/>
              <a:gd name="connsiteY9" fmla="*/ 475610 h 1458727"/>
              <a:gd name="connsiteX10" fmla="*/ 4059997 w 4613416"/>
              <a:gd name="connsiteY10" fmla="*/ 351183 h 1458727"/>
              <a:gd name="connsiteX11" fmla="*/ 4543075 w 4613416"/>
              <a:gd name="connsiteY11" fmla="*/ 368436 h 1458727"/>
              <a:gd name="connsiteX12" fmla="*/ 4372347 w 4613416"/>
              <a:gd name="connsiteY12" fmla="*/ 503865 h 1458727"/>
              <a:gd name="connsiteX13" fmla="*/ 4568955 w 4613416"/>
              <a:gd name="connsiteY13" fmla="*/ 601348 h 1458727"/>
              <a:gd name="connsiteX14" fmla="*/ 4582259 w 4613416"/>
              <a:gd name="connsiteY14" fmla="*/ 799190 h 1458727"/>
              <a:gd name="connsiteX15" fmla="*/ 4059997 w 4613416"/>
              <a:gd name="connsiteY15" fmla="*/ 877394 h 1458727"/>
              <a:gd name="connsiteX16" fmla="*/ 3965106 w 4613416"/>
              <a:gd name="connsiteY16" fmla="*/ 1196572 h 1458727"/>
              <a:gd name="connsiteX17" fmla="*/ 2507242 w 4613416"/>
              <a:gd name="connsiteY17" fmla="*/ 1317342 h 1458727"/>
              <a:gd name="connsiteX18" fmla="*/ 1989657 w 4613416"/>
              <a:gd name="connsiteY18" fmla="*/ 1455364 h 1458727"/>
              <a:gd name="connsiteX19" fmla="*/ 1661853 w 4613416"/>
              <a:gd name="connsiteY19" fmla="*/ 1351847 h 1458727"/>
              <a:gd name="connsiteX20" fmla="*/ 1446193 w 4613416"/>
              <a:gd name="connsiteY20" fmla="*/ 1162066 h 1458727"/>
              <a:gd name="connsiteX21" fmla="*/ 276045 w 4613416"/>
              <a:gd name="connsiteY21" fmla="*/ 1196572 h 1458727"/>
              <a:gd name="connsiteX22" fmla="*/ 106419 w 4613416"/>
              <a:gd name="connsiteY22" fmla="*/ 641397 h 1458727"/>
              <a:gd name="connsiteX23" fmla="*/ 0 w 4613416"/>
              <a:gd name="connsiteY23" fmla="*/ 273545 h 1458727"/>
              <a:gd name="connsiteX0" fmla="*/ 0 w 4597925"/>
              <a:gd name="connsiteY0" fmla="*/ 273545 h 1458727"/>
              <a:gd name="connsiteX1" fmla="*/ 365211 w 4597925"/>
              <a:gd name="connsiteY1" fmla="*/ 244581 h 1458727"/>
              <a:gd name="connsiteX2" fmla="*/ 945861 w 4597925"/>
              <a:gd name="connsiteY2" fmla="*/ 325304 h 1458727"/>
              <a:gd name="connsiteX3" fmla="*/ 1888211 w 4597925"/>
              <a:gd name="connsiteY3" fmla="*/ 395351 h 1458727"/>
              <a:gd name="connsiteX4" fmla="*/ 2417045 w 4597925"/>
              <a:gd name="connsiteY4" fmla="*/ 156157 h 1458727"/>
              <a:gd name="connsiteX5" fmla="*/ 2748781 w 4597925"/>
              <a:gd name="connsiteY5" fmla="*/ 6126 h 1458727"/>
              <a:gd name="connsiteX6" fmla="*/ 3026552 w 4597925"/>
              <a:gd name="connsiteY6" fmla="*/ 217854 h 1458727"/>
              <a:gd name="connsiteX7" fmla="*/ 2797850 w 4597925"/>
              <a:gd name="connsiteY7" fmla="*/ 297837 h 1458727"/>
              <a:gd name="connsiteX8" fmla="*/ 2743206 w 4597925"/>
              <a:gd name="connsiteY8" fmla="*/ 414065 h 1458727"/>
              <a:gd name="connsiteX9" fmla="*/ 2816136 w 4597925"/>
              <a:gd name="connsiteY9" fmla="*/ 475610 h 1458727"/>
              <a:gd name="connsiteX10" fmla="*/ 4059997 w 4597925"/>
              <a:gd name="connsiteY10" fmla="*/ 351183 h 1458727"/>
              <a:gd name="connsiteX11" fmla="*/ 4543075 w 4597925"/>
              <a:gd name="connsiteY11" fmla="*/ 368436 h 1458727"/>
              <a:gd name="connsiteX12" fmla="*/ 4372347 w 4597925"/>
              <a:gd name="connsiteY12" fmla="*/ 503865 h 1458727"/>
              <a:gd name="connsiteX13" fmla="*/ 4568955 w 4597925"/>
              <a:gd name="connsiteY13" fmla="*/ 601348 h 1458727"/>
              <a:gd name="connsiteX14" fmla="*/ 4324208 w 4597925"/>
              <a:gd name="connsiteY14" fmla="*/ 653335 h 1458727"/>
              <a:gd name="connsiteX15" fmla="*/ 4582259 w 4597925"/>
              <a:gd name="connsiteY15" fmla="*/ 799190 h 1458727"/>
              <a:gd name="connsiteX16" fmla="*/ 4059997 w 4597925"/>
              <a:gd name="connsiteY16" fmla="*/ 877394 h 1458727"/>
              <a:gd name="connsiteX17" fmla="*/ 3965106 w 4597925"/>
              <a:gd name="connsiteY17" fmla="*/ 1196572 h 1458727"/>
              <a:gd name="connsiteX18" fmla="*/ 2507242 w 4597925"/>
              <a:gd name="connsiteY18" fmla="*/ 1317342 h 1458727"/>
              <a:gd name="connsiteX19" fmla="*/ 1989657 w 4597925"/>
              <a:gd name="connsiteY19" fmla="*/ 1455364 h 1458727"/>
              <a:gd name="connsiteX20" fmla="*/ 1661853 w 4597925"/>
              <a:gd name="connsiteY20" fmla="*/ 1351847 h 1458727"/>
              <a:gd name="connsiteX21" fmla="*/ 1446193 w 4597925"/>
              <a:gd name="connsiteY21" fmla="*/ 1162066 h 1458727"/>
              <a:gd name="connsiteX22" fmla="*/ 276045 w 4597925"/>
              <a:gd name="connsiteY22" fmla="*/ 1196572 h 1458727"/>
              <a:gd name="connsiteX23" fmla="*/ 106419 w 4597925"/>
              <a:gd name="connsiteY23" fmla="*/ 641397 h 1458727"/>
              <a:gd name="connsiteX24" fmla="*/ 0 w 4597925"/>
              <a:gd name="connsiteY24" fmla="*/ 273545 h 1458727"/>
              <a:gd name="connsiteX0" fmla="*/ 0 w 4597925"/>
              <a:gd name="connsiteY0" fmla="*/ 273545 h 1458727"/>
              <a:gd name="connsiteX1" fmla="*/ 365211 w 4597925"/>
              <a:gd name="connsiteY1" fmla="*/ 244581 h 1458727"/>
              <a:gd name="connsiteX2" fmla="*/ 945861 w 4597925"/>
              <a:gd name="connsiteY2" fmla="*/ 325304 h 1458727"/>
              <a:gd name="connsiteX3" fmla="*/ 1888211 w 4597925"/>
              <a:gd name="connsiteY3" fmla="*/ 395351 h 1458727"/>
              <a:gd name="connsiteX4" fmla="*/ 2417045 w 4597925"/>
              <a:gd name="connsiteY4" fmla="*/ 156157 h 1458727"/>
              <a:gd name="connsiteX5" fmla="*/ 2748781 w 4597925"/>
              <a:gd name="connsiteY5" fmla="*/ 6126 h 1458727"/>
              <a:gd name="connsiteX6" fmla="*/ 3026552 w 4597925"/>
              <a:gd name="connsiteY6" fmla="*/ 217854 h 1458727"/>
              <a:gd name="connsiteX7" fmla="*/ 2797850 w 4597925"/>
              <a:gd name="connsiteY7" fmla="*/ 297837 h 1458727"/>
              <a:gd name="connsiteX8" fmla="*/ 2743206 w 4597925"/>
              <a:gd name="connsiteY8" fmla="*/ 414065 h 1458727"/>
              <a:gd name="connsiteX9" fmla="*/ 2816136 w 4597925"/>
              <a:gd name="connsiteY9" fmla="*/ 475610 h 1458727"/>
              <a:gd name="connsiteX10" fmla="*/ 4059997 w 4597925"/>
              <a:gd name="connsiteY10" fmla="*/ 351183 h 1458727"/>
              <a:gd name="connsiteX11" fmla="*/ 4543075 w 4597925"/>
              <a:gd name="connsiteY11" fmla="*/ 368436 h 1458727"/>
              <a:gd name="connsiteX12" fmla="*/ 4372347 w 4597925"/>
              <a:gd name="connsiteY12" fmla="*/ 503865 h 1458727"/>
              <a:gd name="connsiteX13" fmla="*/ 4568955 w 4597925"/>
              <a:gd name="connsiteY13" fmla="*/ 601348 h 1458727"/>
              <a:gd name="connsiteX14" fmla="*/ 4324208 w 4597925"/>
              <a:gd name="connsiteY14" fmla="*/ 653335 h 1458727"/>
              <a:gd name="connsiteX15" fmla="*/ 4582259 w 4597925"/>
              <a:gd name="connsiteY15" fmla="*/ 799190 h 1458727"/>
              <a:gd name="connsiteX16" fmla="*/ 4211462 w 4597925"/>
              <a:gd name="connsiteY16" fmla="*/ 911053 h 1458727"/>
              <a:gd name="connsiteX17" fmla="*/ 3965106 w 4597925"/>
              <a:gd name="connsiteY17" fmla="*/ 1196572 h 1458727"/>
              <a:gd name="connsiteX18" fmla="*/ 2507242 w 4597925"/>
              <a:gd name="connsiteY18" fmla="*/ 1317342 h 1458727"/>
              <a:gd name="connsiteX19" fmla="*/ 1989657 w 4597925"/>
              <a:gd name="connsiteY19" fmla="*/ 1455364 h 1458727"/>
              <a:gd name="connsiteX20" fmla="*/ 1661853 w 4597925"/>
              <a:gd name="connsiteY20" fmla="*/ 1351847 h 1458727"/>
              <a:gd name="connsiteX21" fmla="*/ 1446193 w 4597925"/>
              <a:gd name="connsiteY21" fmla="*/ 1162066 h 1458727"/>
              <a:gd name="connsiteX22" fmla="*/ 276045 w 4597925"/>
              <a:gd name="connsiteY22" fmla="*/ 1196572 h 1458727"/>
              <a:gd name="connsiteX23" fmla="*/ 106419 w 4597925"/>
              <a:gd name="connsiteY23" fmla="*/ 641397 h 1458727"/>
              <a:gd name="connsiteX24" fmla="*/ 0 w 4597925"/>
              <a:gd name="connsiteY24" fmla="*/ 273545 h 1458727"/>
              <a:gd name="connsiteX0" fmla="*/ 0 w 4597925"/>
              <a:gd name="connsiteY0" fmla="*/ 273545 h 1458727"/>
              <a:gd name="connsiteX1" fmla="*/ 365211 w 4597925"/>
              <a:gd name="connsiteY1" fmla="*/ 244581 h 1458727"/>
              <a:gd name="connsiteX2" fmla="*/ 945861 w 4597925"/>
              <a:gd name="connsiteY2" fmla="*/ 325304 h 1458727"/>
              <a:gd name="connsiteX3" fmla="*/ 1888211 w 4597925"/>
              <a:gd name="connsiteY3" fmla="*/ 395351 h 1458727"/>
              <a:gd name="connsiteX4" fmla="*/ 2417045 w 4597925"/>
              <a:gd name="connsiteY4" fmla="*/ 156157 h 1458727"/>
              <a:gd name="connsiteX5" fmla="*/ 2748781 w 4597925"/>
              <a:gd name="connsiteY5" fmla="*/ 6126 h 1458727"/>
              <a:gd name="connsiteX6" fmla="*/ 3026552 w 4597925"/>
              <a:gd name="connsiteY6" fmla="*/ 217854 h 1458727"/>
              <a:gd name="connsiteX7" fmla="*/ 2797850 w 4597925"/>
              <a:gd name="connsiteY7" fmla="*/ 297837 h 1458727"/>
              <a:gd name="connsiteX8" fmla="*/ 2743206 w 4597925"/>
              <a:gd name="connsiteY8" fmla="*/ 414065 h 1458727"/>
              <a:gd name="connsiteX9" fmla="*/ 2816136 w 4597925"/>
              <a:gd name="connsiteY9" fmla="*/ 475610 h 1458727"/>
              <a:gd name="connsiteX10" fmla="*/ 4059997 w 4597925"/>
              <a:gd name="connsiteY10" fmla="*/ 351183 h 1458727"/>
              <a:gd name="connsiteX11" fmla="*/ 4543075 w 4597925"/>
              <a:gd name="connsiteY11" fmla="*/ 368436 h 1458727"/>
              <a:gd name="connsiteX12" fmla="*/ 4372347 w 4597925"/>
              <a:gd name="connsiteY12" fmla="*/ 503865 h 1458727"/>
              <a:gd name="connsiteX13" fmla="*/ 4568955 w 4597925"/>
              <a:gd name="connsiteY13" fmla="*/ 601348 h 1458727"/>
              <a:gd name="connsiteX14" fmla="*/ 4324208 w 4597925"/>
              <a:gd name="connsiteY14" fmla="*/ 653335 h 1458727"/>
              <a:gd name="connsiteX15" fmla="*/ 4582259 w 4597925"/>
              <a:gd name="connsiteY15" fmla="*/ 799190 h 1458727"/>
              <a:gd name="connsiteX16" fmla="*/ 4211462 w 4597925"/>
              <a:gd name="connsiteY16" fmla="*/ 911053 h 1458727"/>
              <a:gd name="connsiteX17" fmla="*/ 4503723 w 4597925"/>
              <a:gd name="connsiteY17" fmla="*/ 1096511 h 1458727"/>
              <a:gd name="connsiteX18" fmla="*/ 3965106 w 4597925"/>
              <a:gd name="connsiteY18" fmla="*/ 1196572 h 1458727"/>
              <a:gd name="connsiteX19" fmla="*/ 2507242 w 4597925"/>
              <a:gd name="connsiteY19" fmla="*/ 1317342 h 1458727"/>
              <a:gd name="connsiteX20" fmla="*/ 1989657 w 4597925"/>
              <a:gd name="connsiteY20" fmla="*/ 1455364 h 1458727"/>
              <a:gd name="connsiteX21" fmla="*/ 1661853 w 4597925"/>
              <a:gd name="connsiteY21" fmla="*/ 1351847 h 1458727"/>
              <a:gd name="connsiteX22" fmla="*/ 1446193 w 4597925"/>
              <a:gd name="connsiteY22" fmla="*/ 1162066 h 1458727"/>
              <a:gd name="connsiteX23" fmla="*/ 276045 w 4597925"/>
              <a:gd name="connsiteY23" fmla="*/ 1196572 h 1458727"/>
              <a:gd name="connsiteX24" fmla="*/ 106419 w 4597925"/>
              <a:gd name="connsiteY24" fmla="*/ 641397 h 1458727"/>
              <a:gd name="connsiteX25" fmla="*/ 0 w 4597925"/>
              <a:gd name="connsiteY25" fmla="*/ 273545 h 1458727"/>
              <a:gd name="connsiteX0" fmla="*/ 0 w 4597925"/>
              <a:gd name="connsiteY0" fmla="*/ 273545 h 1458727"/>
              <a:gd name="connsiteX1" fmla="*/ 365211 w 4597925"/>
              <a:gd name="connsiteY1" fmla="*/ 244581 h 1458727"/>
              <a:gd name="connsiteX2" fmla="*/ 945861 w 4597925"/>
              <a:gd name="connsiteY2" fmla="*/ 325304 h 1458727"/>
              <a:gd name="connsiteX3" fmla="*/ 1888211 w 4597925"/>
              <a:gd name="connsiteY3" fmla="*/ 395351 h 1458727"/>
              <a:gd name="connsiteX4" fmla="*/ 2417045 w 4597925"/>
              <a:gd name="connsiteY4" fmla="*/ 156157 h 1458727"/>
              <a:gd name="connsiteX5" fmla="*/ 2748781 w 4597925"/>
              <a:gd name="connsiteY5" fmla="*/ 6126 h 1458727"/>
              <a:gd name="connsiteX6" fmla="*/ 3026552 w 4597925"/>
              <a:gd name="connsiteY6" fmla="*/ 217854 h 1458727"/>
              <a:gd name="connsiteX7" fmla="*/ 2797850 w 4597925"/>
              <a:gd name="connsiteY7" fmla="*/ 297837 h 1458727"/>
              <a:gd name="connsiteX8" fmla="*/ 2743206 w 4597925"/>
              <a:gd name="connsiteY8" fmla="*/ 414065 h 1458727"/>
              <a:gd name="connsiteX9" fmla="*/ 2816136 w 4597925"/>
              <a:gd name="connsiteY9" fmla="*/ 475610 h 1458727"/>
              <a:gd name="connsiteX10" fmla="*/ 4059997 w 4597925"/>
              <a:gd name="connsiteY10" fmla="*/ 351183 h 1458727"/>
              <a:gd name="connsiteX11" fmla="*/ 4543075 w 4597925"/>
              <a:gd name="connsiteY11" fmla="*/ 368436 h 1458727"/>
              <a:gd name="connsiteX12" fmla="*/ 4372347 w 4597925"/>
              <a:gd name="connsiteY12" fmla="*/ 503865 h 1458727"/>
              <a:gd name="connsiteX13" fmla="*/ 4568955 w 4597925"/>
              <a:gd name="connsiteY13" fmla="*/ 601348 h 1458727"/>
              <a:gd name="connsiteX14" fmla="*/ 4324208 w 4597925"/>
              <a:gd name="connsiteY14" fmla="*/ 653335 h 1458727"/>
              <a:gd name="connsiteX15" fmla="*/ 4582259 w 4597925"/>
              <a:gd name="connsiteY15" fmla="*/ 799190 h 1458727"/>
              <a:gd name="connsiteX16" fmla="*/ 4211462 w 4597925"/>
              <a:gd name="connsiteY16" fmla="*/ 911053 h 1458727"/>
              <a:gd name="connsiteX17" fmla="*/ 4503723 w 4597925"/>
              <a:gd name="connsiteY17" fmla="*/ 1096511 h 1458727"/>
              <a:gd name="connsiteX18" fmla="*/ 4307304 w 4597925"/>
              <a:gd name="connsiteY18" fmla="*/ 1314378 h 1458727"/>
              <a:gd name="connsiteX19" fmla="*/ 2507242 w 4597925"/>
              <a:gd name="connsiteY19" fmla="*/ 1317342 h 1458727"/>
              <a:gd name="connsiteX20" fmla="*/ 1989657 w 4597925"/>
              <a:gd name="connsiteY20" fmla="*/ 1455364 h 1458727"/>
              <a:gd name="connsiteX21" fmla="*/ 1661853 w 4597925"/>
              <a:gd name="connsiteY21" fmla="*/ 1351847 h 1458727"/>
              <a:gd name="connsiteX22" fmla="*/ 1446193 w 4597925"/>
              <a:gd name="connsiteY22" fmla="*/ 1162066 h 1458727"/>
              <a:gd name="connsiteX23" fmla="*/ 276045 w 4597925"/>
              <a:gd name="connsiteY23" fmla="*/ 1196572 h 1458727"/>
              <a:gd name="connsiteX24" fmla="*/ 106419 w 4597925"/>
              <a:gd name="connsiteY24" fmla="*/ 641397 h 1458727"/>
              <a:gd name="connsiteX25" fmla="*/ 0 w 4597925"/>
              <a:gd name="connsiteY25" fmla="*/ 273545 h 1458727"/>
              <a:gd name="connsiteX0" fmla="*/ 0 w 4597925"/>
              <a:gd name="connsiteY0" fmla="*/ 273545 h 1458727"/>
              <a:gd name="connsiteX1" fmla="*/ 365211 w 4597925"/>
              <a:gd name="connsiteY1" fmla="*/ 244581 h 1458727"/>
              <a:gd name="connsiteX2" fmla="*/ 945861 w 4597925"/>
              <a:gd name="connsiteY2" fmla="*/ 325304 h 1458727"/>
              <a:gd name="connsiteX3" fmla="*/ 1888211 w 4597925"/>
              <a:gd name="connsiteY3" fmla="*/ 395351 h 1458727"/>
              <a:gd name="connsiteX4" fmla="*/ 2417045 w 4597925"/>
              <a:gd name="connsiteY4" fmla="*/ 156157 h 1458727"/>
              <a:gd name="connsiteX5" fmla="*/ 2748781 w 4597925"/>
              <a:gd name="connsiteY5" fmla="*/ 6126 h 1458727"/>
              <a:gd name="connsiteX6" fmla="*/ 3026552 w 4597925"/>
              <a:gd name="connsiteY6" fmla="*/ 217854 h 1458727"/>
              <a:gd name="connsiteX7" fmla="*/ 2797850 w 4597925"/>
              <a:gd name="connsiteY7" fmla="*/ 297837 h 1458727"/>
              <a:gd name="connsiteX8" fmla="*/ 2743206 w 4597925"/>
              <a:gd name="connsiteY8" fmla="*/ 414065 h 1458727"/>
              <a:gd name="connsiteX9" fmla="*/ 2816136 w 4597925"/>
              <a:gd name="connsiteY9" fmla="*/ 475610 h 1458727"/>
              <a:gd name="connsiteX10" fmla="*/ 4059997 w 4597925"/>
              <a:gd name="connsiteY10" fmla="*/ 351183 h 1458727"/>
              <a:gd name="connsiteX11" fmla="*/ 4543075 w 4597925"/>
              <a:gd name="connsiteY11" fmla="*/ 368436 h 1458727"/>
              <a:gd name="connsiteX12" fmla="*/ 4372347 w 4597925"/>
              <a:gd name="connsiteY12" fmla="*/ 503865 h 1458727"/>
              <a:gd name="connsiteX13" fmla="*/ 4568955 w 4597925"/>
              <a:gd name="connsiteY13" fmla="*/ 601348 h 1458727"/>
              <a:gd name="connsiteX14" fmla="*/ 4324208 w 4597925"/>
              <a:gd name="connsiteY14" fmla="*/ 653335 h 1458727"/>
              <a:gd name="connsiteX15" fmla="*/ 4582259 w 4597925"/>
              <a:gd name="connsiteY15" fmla="*/ 799190 h 1458727"/>
              <a:gd name="connsiteX16" fmla="*/ 4211462 w 4597925"/>
              <a:gd name="connsiteY16" fmla="*/ 911053 h 1458727"/>
              <a:gd name="connsiteX17" fmla="*/ 4503723 w 4597925"/>
              <a:gd name="connsiteY17" fmla="*/ 1096511 h 1458727"/>
              <a:gd name="connsiteX18" fmla="*/ 4071767 w 4597925"/>
              <a:gd name="connsiteY18" fmla="*/ 1186268 h 1458727"/>
              <a:gd name="connsiteX19" fmla="*/ 4307304 w 4597925"/>
              <a:gd name="connsiteY19" fmla="*/ 1314378 h 1458727"/>
              <a:gd name="connsiteX20" fmla="*/ 2507242 w 4597925"/>
              <a:gd name="connsiteY20" fmla="*/ 1317342 h 1458727"/>
              <a:gd name="connsiteX21" fmla="*/ 1989657 w 4597925"/>
              <a:gd name="connsiteY21" fmla="*/ 1455364 h 1458727"/>
              <a:gd name="connsiteX22" fmla="*/ 1661853 w 4597925"/>
              <a:gd name="connsiteY22" fmla="*/ 1351847 h 1458727"/>
              <a:gd name="connsiteX23" fmla="*/ 1446193 w 4597925"/>
              <a:gd name="connsiteY23" fmla="*/ 1162066 h 1458727"/>
              <a:gd name="connsiteX24" fmla="*/ 276045 w 4597925"/>
              <a:gd name="connsiteY24" fmla="*/ 1196572 h 1458727"/>
              <a:gd name="connsiteX25" fmla="*/ 106419 w 4597925"/>
              <a:gd name="connsiteY25" fmla="*/ 641397 h 1458727"/>
              <a:gd name="connsiteX26" fmla="*/ 0 w 4597925"/>
              <a:gd name="connsiteY26" fmla="*/ 273545 h 1458727"/>
              <a:gd name="connsiteX0" fmla="*/ 0 w 4597925"/>
              <a:gd name="connsiteY0" fmla="*/ 273545 h 1625747"/>
              <a:gd name="connsiteX1" fmla="*/ 365211 w 4597925"/>
              <a:gd name="connsiteY1" fmla="*/ 244581 h 1625747"/>
              <a:gd name="connsiteX2" fmla="*/ 945861 w 4597925"/>
              <a:gd name="connsiteY2" fmla="*/ 325304 h 1625747"/>
              <a:gd name="connsiteX3" fmla="*/ 1888211 w 4597925"/>
              <a:gd name="connsiteY3" fmla="*/ 395351 h 1625747"/>
              <a:gd name="connsiteX4" fmla="*/ 2417045 w 4597925"/>
              <a:gd name="connsiteY4" fmla="*/ 156157 h 1625747"/>
              <a:gd name="connsiteX5" fmla="*/ 2748781 w 4597925"/>
              <a:gd name="connsiteY5" fmla="*/ 6126 h 1625747"/>
              <a:gd name="connsiteX6" fmla="*/ 3026552 w 4597925"/>
              <a:gd name="connsiteY6" fmla="*/ 217854 h 1625747"/>
              <a:gd name="connsiteX7" fmla="*/ 2797850 w 4597925"/>
              <a:gd name="connsiteY7" fmla="*/ 297837 h 1625747"/>
              <a:gd name="connsiteX8" fmla="*/ 2743206 w 4597925"/>
              <a:gd name="connsiteY8" fmla="*/ 414065 h 1625747"/>
              <a:gd name="connsiteX9" fmla="*/ 2816136 w 4597925"/>
              <a:gd name="connsiteY9" fmla="*/ 475610 h 1625747"/>
              <a:gd name="connsiteX10" fmla="*/ 4059997 w 4597925"/>
              <a:gd name="connsiteY10" fmla="*/ 351183 h 1625747"/>
              <a:gd name="connsiteX11" fmla="*/ 4543075 w 4597925"/>
              <a:gd name="connsiteY11" fmla="*/ 368436 h 1625747"/>
              <a:gd name="connsiteX12" fmla="*/ 4372347 w 4597925"/>
              <a:gd name="connsiteY12" fmla="*/ 503865 h 1625747"/>
              <a:gd name="connsiteX13" fmla="*/ 4568955 w 4597925"/>
              <a:gd name="connsiteY13" fmla="*/ 601348 h 1625747"/>
              <a:gd name="connsiteX14" fmla="*/ 4324208 w 4597925"/>
              <a:gd name="connsiteY14" fmla="*/ 653335 h 1625747"/>
              <a:gd name="connsiteX15" fmla="*/ 4582259 w 4597925"/>
              <a:gd name="connsiteY15" fmla="*/ 799190 h 1625747"/>
              <a:gd name="connsiteX16" fmla="*/ 4211462 w 4597925"/>
              <a:gd name="connsiteY16" fmla="*/ 911053 h 1625747"/>
              <a:gd name="connsiteX17" fmla="*/ 4503723 w 4597925"/>
              <a:gd name="connsiteY17" fmla="*/ 1096511 h 1625747"/>
              <a:gd name="connsiteX18" fmla="*/ 4071767 w 4597925"/>
              <a:gd name="connsiteY18" fmla="*/ 1186268 h 1625747"/>
              <a:gd name="connsiteX19" fmla="*/ 4307304 w 4597925"/>
              <a:gd name="connsiteY19" fmla="*/ 1314378 h 1625747"/>
              <a:gd name="connsiteX20" fmla="*/ 2507242 w 4597925"/>
              <a:gd name="connsiteY20" fmla="*/ 1317342 h 1625747"/>
              <a:gd name="connsiteX21" fmla="*/ 2332724 w 4597925"/>
              <a:gd name="connsiteY21" fmla="*/ 1623833 h 1625747"/>
              <a:gd name="connsiteX22" fmla="*/ 1989657 w 4597925"/>
              <a:gd name="connsiteY22" fmla="*/ 1455364 h 1625747"/>
              <a:gd name="connsiteX23" fmla="*/ 1661853 w 4597925"/>
              <a:gd name="connsiteY23" fmla="*/ 1351847 h 1625747"/>
              <a:gd name="connsiteX24" fmla="*/ 1446193 w 4597925"/>
              <a:gd name="connsiteY24" fmla="*/ 1162066 h 1625747"/>
              <a:gd name="connsiteX25" fmla="*/ 276045 w 4597925"/>
              <a:gd name="connsiteY25" fmla="*/ 1196572 h 1625747"/>
              <a:gd name="connsiteX26" fmla="*/ 106419 w 4597925"/>
              <a:gd name="connsiteY26" fmla="*/ 641397 h 1625747"/>
              <a:gd name="connsiteX27" fmla="*/ 0 w 4597925"/>
              <a:gd name="connsiteY27" fmla="*/ 273545 h 1625747"/>
              <a:gd name="connsiteX0" fmla="*/ 0 w 4597925"/>
              <a:gd name="connsiteY0" fmla="*/ 273545 h 1625747"/>
              <a:gd name="connsiteX1" fmla="*/ 365211 w 4597925"/>
              <a:gd name="connsiteY1" fmla="*/ 244581 h 1625747"/>
              <a:gd name="connsiteX2" fmla="*/ 945861 w 4597925"/>
              <a:gd name="connsiteY2" fmla="*/ 325304 h 1625747"/>
              <a:gd name="connsiteX3" fmla="*/ 1888211 w 4597925"/>
              <a:gd name="connsiteY3" fmla="*/ 395351 h 1625747"/>
              <a:gd name="connsiteX4" fmla="*/ 2417045 w 4597925"/>
              <a:gd name="connsiteY4" fmla="*/ 156157 h 1625747"/>
              <a:gd name="connsiteX5" fmla="*/ 2748781 w 4597925"/>
              <a:gd name="connsiteY5" fmla="*/ 6126 h 1625747"/>
              <a:gd name="connsiteX6" fmla="*/ 3026552 w 4597925"/>
              <a:gd name="connsiteY6" fmla="*/ 217854 h 1625747"/>
              <a:gd name="connsiteX7" fmla="*/ 2797850 w 4597925"/>
              <a:gd name="connsiteY7" fmla="*/ 297837 h 1625747"/>
              <a:gd name="connsiteX8" fmla="*/ 2743206 w 4597925"/>
              <a:gd name="connsiteY8" fmla="*/ 414065 h 1625747"/>
              <a:gd name="connsiteX9" fmla="*/ 2816136 w 4597925"/>
              <a:gd name="connsiteY9" fmla="*/ 475610 h 1625747"/>
              <a:gd name="connsiteX10" fmla="*/ 4059997 w 4597925"/>
              <a:gd name="connsiteY10" fmla="*/ 351183 h 1625747"/>
              <a:gd name="connsiteX11" fmla="*/ 4543075 w 4597925"/>
              <a:gd name="connsiteY11" fmla="*/ 368436 h 1625747"/>
              <a:gd name="connsiteX12" fmla="*/ 4372347 w 4597925"/>
              <a:gd name="connsiteY12" fmla="*/ 503865 h 1625747"/>
              <a:gd name="connsiteX13" fmla="*/ 4568955 w 4597925"/>
              <a:gd name="connsiteY13" fmla="*/ 601348 h 1625747"/>
              <a:gd name="connsiteX14" fmla="*/ 4324208 w 4597925"/>
              <a:gd name="connsiteY14" fmla="*/ 653335 h 1625747"/>
              <a:gd name="connsiteX15" fmla="*/ 4582259 w 4597925"/>
              <a:gd name="connsiteY15" fmla="*/ 799190 h 1625747"/>
              <a:gd name="connsiteX16" fmla="*/ 4211462 w 4597925"/>
              <a:gd name="connsiteY16" fmla="*/ 911053 h 1625747"/>
              <a:gd name="connsiteX17" fmla="*/ 4503723 w 4597925"/>
              <a:gd name="connsiteY17" fmla="*/ 1096511 h 1625747"/>
              <a:gd name="connsiteX18" fmla="*/ 4071767 w 4597925"/>
              <a:gd name="connsiteY18" fmla="*/ 1186268 h 1625747"/>
              <a:gd name="connsiteX19" fmla="*/ 4307304 w 4597925"/>
              <a:gd name="connsiteY19" fmla="*/ 1314378 h 1625747"/>
              <a:gd name="connsiteX20" fmla="*/ 2697976 w 4597925"/>
              <a:gd name="connsiteY20" fmla="*/ 1351001 h 1625747"/>
              <a:gd name="connsiteX21" fmla="*/ 2332724 w 4597925"/>
              <a:gd name="connsiteY21" fmla="*/ 1623833 h 1625747"/>
              <a:gd name="connsiteX22" fmla="*/ 1989657 w 4597925"/>
              <a:gd name="connsiteY22" fmla="*/ 1455364 h 1625747"/>
              <a:gd name="connsiteX23" fmla="*/ 1661853 w 4597925"/>
              <a:gd name="connsiteY23" fmla="*/ 1351847 h 1625747"/>
              <a:gd name="connsiteX24" fmla="*/ 1446193 w 4597925"/>
              <a:gd name="connsiteY24" fmla="*/ 1162066 h 1625747"/>
              <a:gd name="connsiteX25" fmla="*/ 276045 w 4597925"/>
              <a:gd name="connsiteY25" fmla="*/ 1196572 h 1625747"/>
              <a:gd name="connsiteX26" fmla="*/ 106419 w 4597925"/>
              <a:gd name="connsiteY26" fmla="*/ 641397 h 1625747"/>
              <a:gd name="connsiteX27" fmla="*/ 0 w 4597925"/>
              <a:gd name="connsiteY27" fmla="*/ 273545 h 1625747"/>
              <a:gd name="connsiteX0" fmla="*/ 0 w 4597925"/>
              <a:gd name="connsiteY0" fmla="*/ 273545 h 2108379"/>
              <a:gd name="connsiteX1" fmla="*/ 365211 w 4597925"/>
              <a:gd name="connsiteY1" fmla="*/ 244581 h 2108379"/>
              <a:gd name="connsiteX2" fmla="*/ 945861 w 4597925"/>
              <a:gd name="connsiteY2" fmla="*/ 325304 h 2108379"/>
              <a:gd name="connsiteX3" fmla="*/ 1888211 w 4597925"/>
              <a:gd name="connsiteY3" fmla="*/ 395351 h 2108379"/>
              <a:gd name="connsiteX4" fmla="*/ 2417045 w 4597925"/>
              <a:gd name="connsiteY4" fmla="*/ 156157 h 2108379"/>
              <a:gd name="connsiteX5" fmla="*/ 2748781 w 4597925"/>
              <a:gd name="connsiteY5" fmla="*/ 6126 h 2108379"/>
              <a:gd name="connsiteX6" fmla="*/ 3026552 w 4597925"/>
              <a:gd name="connsiteY6" fmla="*/ 217854 h 2108379"/>
              <a:gd name="connsiteX7" fmla="*/ 2797850 w 4597925"/>
              <a:gd name="connsiteY7" fmla="*/ 297837 h 2108379"/>
              <a:gd name="connsiteX8" fmla="*/ 2743206 w 4597925"/>
              <a:gd name="connsiteY8" fmla="*/ 414065 h 2108379"/>
              <a:gd name="connsiteX9" fmla="*/ 2816136 w 4597925"/>
              <a:gd name="connsiteY9" fmla="*/ 475610 h 2108379"/>
              <a:gd name="connsiteX10" fmla="*/ 4059997 w 4597925"/>
              <a:gd name="connsiteY10" fmla="*/ 351183 h 2108379"/>
              <a:gd name="connsiteX11" fmla="*/ 4543075 w 4597925"/>
              <a:gd name="connsiteY11" fmla="*/ 368436 h 2108379"/>
              <a:gd name="connsiteX12" fmla="*/ 4372347 w 4597925"/>
              <a:gd name="connsiteY12" fmla="*/ 503865 h 2108379"/>
              <a:gd name="connsiteX13" fmla="*/ 4568955 w 4597925"/>
              <a:gd name="connsiteY13" fmla="*/ 601348 h 2108379"/>
              <a:gd name="connsiteX14" fmla="*/ 4324208 w 4597925"/>
              <a:gd name="connsiteY14" fmla="*/ 653335 h 2108379"/>
              <a:gd name="connsiteX15" fmla="*/ 4582259 w 4597925"/>
              <a:gd name="connsiteY15" fmla="*/ 799190 h 2108379"/>
              <a:gd name="connsiteX16" fmla="*/ 4211462 w 4597925"/>
              <a:gd name="connsiteY16" fmla="*/ 911053 h 2108379"/>
              <a:gd name="connsiteX17" fmla="*/ 4503723 w 4597925"/>
              <a:gd name="connsiteY17" fmla="*/ 1096511 h 2108379"/>
              <a:gd name="connsiteX18" fmla="*/ 4071767 w 4597925"/>
              <a:gd name="connsiteY18" fmla="*/ 1186268 h 2108379"/>
              <a:gd name="connsiteX19" fmla="*/ 4307304 w 4597925"/>
              <a:gd name="connsiteY19" fmla="*/ 1314378 h 2108379"/>
              <a:gd name="connsiteX20" fmla="*/ 2697976 w 4597925"/>
              <a:gd name="connsiteY20" fmla="*/ 1351001 h 2108379"/>
              <a:gd name="connsiteX21" fmla="*/ 2332724 w 4597925"/>
              <a:gd name="connsiteY21" fmla="*/ 1623833 h 2108379"/>
              <a:gd name="connsiteX22" fmla="*/ 1989657 w 4597925"/>
              <a:gd name="connsiteY22" fmla="*/ 1455364 h 2108379"/>
              <a:gd name="connsiteX23" fmla="*/ 1026524 w 4597925"/>
              <a:gd name="connsiteY23" fmla="*/ 2105930 h 2108379"/>
              <a:gd name="connsiteX24" fmla="*/ 1446193 w 4597925"/>
              <a:gd name="connsiteY24" fmla="*/ 1162066 h 2108379"/>
              <a:gd name="connsiteX25" fmla="*/ 276045 w 4597925"/>
              <a:gd name="connsiteY25" fmla="*/ 1196572 h 2108379"/>
              <a:gd name="connsiteX26" fmla="*/ 106419 w 4597925"/>
              <a:gd name="connsiteY26" fmla="*/ 641397 h 2108379"/>
              <a:gd name="connsiteX27" fmla="*/ 0 w 4597925"/>
              <a:gd name="connsiteY27" fmla="*/ 273545 h 2108379"/>
              <a:gd name="connsiteX0" fmla="*/ 0 w 4597925"/>
              <a:gd name="connsiteY0" fmla="*/ 273545 h 2423203"/>
              <a:gd name="connsiteX1" fmla="*/ 365211 w 4597925"/>
              <a:gd name="connsiteY1" fmla="*/ 244581 h 2423203"/>
              <a:gd name="connsiteX2" fmla="*/ 945861 w 4597925"/>
              <a:gd name="connsiteY2" fmla="*/ 325304 h 2423203"/>
              <a:gd name="connsiteX3" fmla="*/ 1888211 w 4597925"/>
              <a:gd name="connsiteY3" fmla="*/ 395351 h 2423203"/>
              <a:gd name="connsiteX4" fmla="*/ 2417045 w 4597925"/>
              <a:gd name="connsiteY4" fmla="*/ 156157 h 2423203"/>
              <a:gd name="connsiteX5" fmla="*/ 2748781 w 4597925"/>
              <a:gd name="connsiteY5" fmla="*/ 6126 h 2423203"/>
              <a:gd name="connsiteX6" fmla="*/ 3026552 w 4597925"/>
              <a:gd name="connsiteY6" fmla="*/ 217854 h 2423203"/>
              <a:gd name="connsiteX7" fmla="*/ 2797850 w 4597925"/>
              <a:gd name="connsiteY7" fmla="*/ 297837 h 2423203"/>
              <a:gd name="connsiteX8" fmla="*/ 2743206 w 4597925"/>
              <a:gd name="connsiteY8" fmla="*/ 414065 h 2423203"/>
              <a:gd name="connsiteX9" fmla="*/ 2816136 w 4597925"/>
              <a:gd name="connsiteY9" fmla="*/ 475610 h 2423203"/>
              <a:gd name="connsiteX10" fmla="*/ 4059997 w 4597925"/>
              <a:gd name="connsiteY10" fmla="*/ 351183 h 2423203"/>
              <a:gd name="connsiteX11" fmla="*/ 4543075 w 4597925"/>
              <a:gd name="connsiteY11" fmla="*/ 368436 h 2423203"/>
              <a:gd name="connsiteX12" fmla="*/ 4372347 w 4597925"/>
              <a:gd name="connsiteY12" fmla="*/ 503865 h 2423203"/>
              <a:gd name="connsiteX13" fmla="*/ 4568955 w 4597925"/>
              <a:gd name="connsiteY13" fmla="*/ 601348 h 2423203"/>
              <a:gd name="connsiteX14" fmla="*/ 4324208 w 4597925"/>
              <a:gd name="connsiteY14" fmla="*/ 653335 h 2423203"/>
              <a:gd name="connsiteX15" fmla="*/ 4582259 w 4597925"/>
              <a:gd name="connsiteY15" fmla="*/ 799190 h 2423203"/>
              <a:gd name="connsiteX16" fmla="*/ 4211462 w 4597925"/>
              <a:gd name="connsiteY16" fmla="*/ 911053 h 2423203"/>
              <a:gd name="connsiteX17" fmla="*/ 4503723 w 4597925"/>
              <a:gd name="connsiteY17" fmla="*/ 1096511 h 2423203"/>
              <a:gd name="connsiteX18" fmla="*/ 4071767 w 4597925"/>
              <a:gd name="connsiteY18" fmla="*/ 1186268 h 2423203"/>
              <a:gd name="connsiteX19" fmla="*/ 4307304 w 4597925"/>
              <a:gd name="connsiteY19" fmla="*/ 1314378 h 2423203"/>
              <a:gd name="connsiteX20" fmla="*/ 2697976 w 4597925"/>
              <a:gd name="connsiteY20" fmla="*/ 1351001 h 2423203"/>
              <a:gd name="connsiteX21" fmla="*/ 2332724 w 4597925"/>
              <a:gd name="connsiteY21" fmla="*/ 1623833 h 2423203"/>
              <a:gd name="connsiteX22" fmla="*/ 1799652 w 4597925"/>
              <a:gd name="connsiteY22" fmla="*/ 2423203 h 2423203"/>
              <a:gd name="connsiteX23" fmla="*/ 1026524 w 4597925"/>
              <a:gd name="connsiteY23" fmla="*/ 2105930 h 2423203"/>
              <a:gd name="connsiteX24" fmla="*/ 1446193 w 4597925"/>
              <a:gd name="connsiteY24" fmla="*/ 1162066 h 2423203"/>
              <a:gd name="connsiteX25" fmla="*/ 276045 w 4597925"/>
              <a:gd name="connsiteY25" fmla="*/ 1196572 h 2423203"/>
              <a:gd name="connsiteX26" fmla="*/ 106419 w 4597925"/>
              <a:gd name="connsiteY26" fmla="*/ 641397 h 2423203"/>
              <a:gd name="connsiteX27" fmla="*/ 0 w 4597925"/>
              <a:gd name="connsiteY27" fmla="*/ 273545 h 2423203"/>
              <a:gd name="connsiteX0" fmla="*/ 0 w 4597925"/>
              <a:gd name="connsiteY0" fmla="*/ 273545 h 2423203"/>
              <a:gd name="connsiteX1" fmla="*/ 365211 w 4597925"/>
              <a:gd name="connsiteY1" fmla="*/ 244581 h 2423203"/>
              <a:gd name="connsiteX2" fmla="*/ 945861 w 4597925"/>
              <a:gd name="connsiteY2" fmla="*/ 325304 h 2423203"/>
              <a:gd name="connsiteX3" fmla="*/ 1888211 w 4597925"/>
              <a:gd name="connsiteY3" fmla="*/ 395351 h 2423203"/>
              <a:gd name="connsiteX4" fmla="*/ 2417045 w 4597925"/>
              <a:gd name="connsiteY4" fmla="*/ 156157 h 2423203"/>
              <a:gd name="connsiteX5" fmla="*/ 2748781 w 4597925"/>
              <a:gd name="connsiteY5" fmla="*/ 6126 h 2423203"/>
              <a:gd name="connsiteX6" fmla="*/ 3026552 w 4597925"/>
              <a:gd name="connsiteY6" fmla="*/ 217854 h 2423203"/>
              <a:gd name="connsiteX7" fmla="*/ 2797850 w 4597925"/>
              <a:gd name="connsiteY7" fmla="*/ 297837 h 2423203"/>
              <a:gd name="connsiteX8" fmla="*/ 2743206 w 4597925"/>
              <a:gd name="connsiteY8" fmla="*/ 414065 h 2423203"/>
              <a:gd name="connsiteX9" fmla="*/ 2816136 w 4597925"/>
              <a:gd name="connsiteY9" fmla="*/ 475610 h 2423203"/>
              <a:gd name="connsiteX10" fmla="*/ 4059997 w 4597925"/>
              <a:gd name="connsiteY10" fmla="*/ 351183 h 2423203"/>
              <a:gd name="connsiteX11" fmla="*/ 4543075 w 4597925"/>
              <a:gd name="connsiteY11" fmla="*/ 368436 h 2423203"/>
              <a:gd name="connsiteX12" fmla="*/ 4372347 w 4597925"/>
              <a:gd name="connsiteY12" fmla="*/ 503865 h 2423203"/>
              <a:gd name="connsiteX13" fmla="*/ 4568955 w 4597925"/>
              <a:gd name="connsiteY13" fmla="*/ 601348 h 2423203"/>
              <a:gd name="connsiteX14" fmla="*/ 4324208 w 4597925"/>
              <a:gd name="connsiteY14" fmla="*/ 653335 h 2423203"/>
              <a:gd name="connsiteX15" fmla="*/ 4582259 w 4597925"/>
              <a:gd name="connsiteY15" fmla="*/ 799190 h 2423203"/>
              <a:gd name="connsiteX16" fmla="*/ 4211462 w 4597925"/>
              <a:gd name="connsiteY16" fmla="*/ 911053 h 2423203"/>
              <a:gd name="connsiteX17" fmla="*/ 4503723 w 4597925"/>
              <a:gd name="connsiteY17" fmla="*/ 1096511 h 2423203"/>
              <a:gd name="connsiteX18" fmla="*/ 4071767 w 4597925"/>
              <a:gd name="connsiteY18" fmla="*/ 1186268 h 2423203"/>
              <a:gd name="connsiteX19" fmla="*/ 4307304 w 4597925"/>
              <a:gd name="connsiteY19" fmla="*/ 1314378 h 2423203"/>
              <a:gd name="connsiteX20" fmla="*/ 2697976 w 4597925"/>
              <a:gd name="connsiteY20" fmla="*/ 1351001 h 2423203"/>
              <a:gd name="connsiteX21" fmla="*/ 2332724 w 4597925"/>
              <a:gd name="connsiteY21" fmla="*/ 1623833 h 2423203"/>
              <a:gd name="connsiteX22" fmla="*/ 1799652 w 4597925"/>
              <a:gd name="connsiteY22" fmla="*/ 2423203 h 2423203"/>
              <a:gd name="connsiteX23" fmla="*/ 1026524 w 4597925"/>
              <a:gd name="connsiteY23" fmla="*/ 2105930 h 2423203"/>
              <a:gd name="connsiteX24" fmla="*/ 1523382 w 4597925"/>
              <a:gd name="connsiteY24" fmla="*/ 1322383 h 2423203"/>
              <a:gd name="connsiteX25" fmla="*/ 276045 w 4597925"/>
              <a:gd name="connsiteY25" fmla="*/ 1196572 h 2423203"/>
              <a:gd name="connsiteX26" fmla="*/ 106419 w 4597925"/>
              <a:gd name="connsiteY26" fmla="*/ 641397 h 2423203"/>
              <a:gd name="connsiteX27" fmla="*/ 0 w 4597925"/>
              <a:gd name="connsiteY27" fmla="*/ 273545 h 2423203"/>
              <a:gd name="connsiteX0" fmla="*/ 0 w 4597925"/>
              <a:gd name="connsiteY0" fmla="*/ 273545 h 2423203"/>
              <a:gd name="connsiteX1" fmla="*/ 365211 w 4597925"/>
              <a:gd name="connsiteY1" fmla="*/ 244581 h 2423203"/>
              <a:gd name="connsiteX2" fmla="*/ 945861 w 4597925"/>
              <a:gd name="connsiteY2" fmla="*/ 325304 h 2423203"/>
              <a:gd name="connsiteX3" fmla="*/ 1888211 w 4597925"/>
              <a:gd name="connsiteY3" fmla="*/ 395351 h 2423203"/>
              <a:gd name="connsiteX4" fmla="*/ 2417045 w 4597925"/>
              <a:gd name="connsiteY4" fmla="*/ 156157 h 2423203"/>
              <a:gd name="connsiteX5" fmla="*/ 2748781 w 4597925"/>
              <a:gd name="connsiteY5" fmla="*/ 6126 h 2423203"/>
              <a:gd name="connsiteX6" fmla="*/ 3026552 w 4597925"/>
              <a:gd name="connsiteY6" fmla="*/ 217854 h 2423203"/>
              <a:gd name="connsiteX7" fmla="*/ 2797850 w 4597925"/>
              <a:gd name="connsiteY7" fmla="*/ 297837 h 2423203"/>
              <a:gd name="connsiteX8" fmla="*/ 2743206 w 4597925"/>
              <a:gd name="connsiteY8" fmla="*/ 414065 h 2423203"/>
              <a:gd name="connsiteX9" fmla="*/ 2816136 w 4597925"/>
              <a:gd name="connsiteY9" fmla="*/ 475610 h 2423203"/>
              <a:gd name="connsiteX10" fmla="*/ 4059997 w 4597925"/>
              <a:gd name="connsiteY10" fmla="*/ 351183 h 2423203"/>
              <a:gd name="connsiteX11" fmla="*/ 4543075 w 4597925"/>
              <a:gd name="connsiteY11" fmla="*/ 368436 h 2423203"/>
              <a:gd name="connsiteX12" fmla="*/ 4372347 w 4597925"/>
              <a:gd name="connsiteY12" fmla="*/ 503865 h 2423203"/>
              <a:gd name="connsiteX13" fmla="*/ 4568955 w 4597925"/>
              <a:gd name="connsiteY13" fmla="*/ 601348 h 2423203"/>
              <a:gd name="connsiteX14" fmla="*/ 4324208 w 4597925"/>
              <a:gd name="connsiteY14" fmla="*/ 653335 h 2423203"/>
              <a:gd name="connsiteX15" fmla="*/ 4582259 w 4597925"/>
              <a:gd name="connsiteY15" fmla="*/ 799190 h 2423203"/>
              <a:gd name="connsiteX16" fmla="*/ 4211462 w 4597925"/>
              <a:gd name="connsiteY16" fmla="*/ 911053 h 2423203"/>
              <a:gd name="connsiteX17" fmla="*/ 4503723 w 4597925"/>
              <a:gd name="connsiteY17" fmla="*/ 1096511 h 2423203"/>
              <a:gd name="connsiteX18" fmla="*/ 4071767 w 4597925"/>
              <a:gd name="connsiteY18" fmla="*/ 1186268 h 2423203"/>
              <a:gd name="connsiteX19" fmla="*/ 4307304 w 4597925"/>
              <a:gd name="connsiteY19" fmla="*/ 1314378 h 2423203"/>
              <a:gd name="connsiteX20" fmla="*/ 2697976 w 4597925"/>
              <a:gd name="connsiteY20" fmla="*/ 1351001 h 2423203"/>
              <a:gd name="connsiteX21" fmla="*/ 2332724 w 4597925"/>
              <a:gd name="connsiteY21" fmla="*/ 1623833 h 2423203"/>
              <a:gd name="connsiteX22" fmla="*/ 1799652 w 4597925"/>
              <a:gd name="connsiteY22" fmla="*/ 2423203 h 2423203"/>
              <a:gd name="connsiteX23" fmla="*/ 1026524 w 4597925"/>
              <a:gd name="connsiteY23" fmla="*/ 2105930 h 2423203"/>
              <a:gd name="connsiteX24" fmla="*/ 1523382 w 4597925"/>
              <a:gd name="connsiteY24" fmla="*/ 1322383 h 2423203"/>
              <a:gd name="connsiteX25" fmla="*/ 500099 w 4597925"/>
              <a:gd name="connsiteY25" fmla="*/ 1332123 h 2423203"/>
              <a:gd name="connsiteX26" fmla="*/ 276045 w 4597925"/>
              <a:gd name="connsiteY26" fmla="*/ 1196572 h 2423203"/>
              <a:gd name="connsiteX27" fmla="*/ 106419 w 4597925"/>
              <a:gd name="connsiteY27" fmla="*/ 641397 h 2423203"/>
              <a:gd name="connsiteX28" fmla="*/ 0 w 4597925"/>
              <a:gd name="connsiteY28" fmla="*/ 273545 h 2423203"/>
              <a:gd name="connsiteX0" fmla="*/ 0 w 4597925"/>
              <a:gd name="connsiteY0" fmla="*/ 273545 h 2423203"/>
              <a:gd name="connsiteX1" fmla="*/ 365211 w 4597925"/>
              <a:gd name="connsiteY1" fmla="*/ 244581 h 2423203"/>
              <a:gd name="connsiteX2" fmla="*/ 945861 w 4597925"/>
              <a:gd name="connsiteY2" fmla="*/ 325304 h 2423203"/>
              <a:gd name="connsiteX3" fmla="*/ 1888211 w 4597925"/>
              <a:gd name="connsiteY3" fmla="*/ 395351 h 2423203"/>
              <a:gd name="connsiteX4" fmla="*/ 2417045 w 4597925"/>
              <a:gd name="connsiteY4" fmla="*/ 156157 h 2423203"/>
              <a:gd name="connsiteX5" fmla="*/ 2748781 w 4597925"/>
              <a:gd name="connsiteY5" fmla="*/ 6126 h 2423203"/>
              <a:gd name="connsiteX6" fmla="*/ 3026552 w 4597925"/>
              <a:gd name="connsiteY6" fmla="*/ 217854 h 2423203"/>
              <a:gd name="connsiteX7" fmla="*/ 2797850 w 4597925"/>
              <a:gd name="connsiteY7" fmla="*/ 297837 h 2423203"/>
              <a:gd name="connsiteX8" fmla="*/ 2743206 w 4597925"/>
              <a:gd name="connsiteY8" fmla="*/ 414065 h 2423203"/>
              <a:gd name="connsiteX9" fmla="*/ 2816136 w 4597925"/>
              <a:gd name="connsiteY9" fmla="*/ 475610 h 2423203"/>
              <a:gd name="connsiteX10" fmla="*/ 4059997 w 4597925"/>
              <a:gd name="connsiteY10" fmla="*/ 351183 h 2423203"/>
              <a:gd name="connsiteX11" fmla="*/ 4543075 w 4597925"/>
              <a:gd name="connsiteY11" fmla="*/ 368436 h 2423203"/>
              <a:gd name="connsiteX12" fmla="*/ 4372347 w 4597925"/>
              <a:gd name="connsiteY12" fmla="*/ 503865 h 2423203"/>
              <a:gd name="connsiteX13" fmla="*/ 4568955 w 4597925"/>
              <a:gd name="connsiteY13" fmla="*/ 601348 h 2423203"/>
              <a:gd name="connsiteX14" fmla="*/ 4324208 w 4597925"/>
              <a:gd name="connsiteY14" fmla="*/ 653335 h 2423203"/>
              <a:gd name="connsiteX15" fmla="*/ 4582259 w 4597925"/>
              <a:gd name="connsiteY15" fmla="*/ 799190 h 2423203"/>
              <a:gd name="connsiteX16" fmla="*/ 4211462 w 4597925"/>
              <a:gd name="connsiteY16" fmla="*/ 911053 h 2423203"/>
              <a:gd name="connsiteX17" fmla="*/ 4503723 w 4597925"/>
              <a:gd name="connsiteY17" fmla="*/ 1096511 h 2423203"/>
              <a:gd name="connsiteX18" fmla="*/ 4071767 w 4597925"/>
              <a:gd name="connsiteY18" fmla="*/ 1186268 h 2423203"/>
              <a:gd name="connsiteX19" fmla="*/ 4307304 w 4597925"/>
              <a:gd name="connsiteY19" fmla="*/ 1314378 h 2423203"/>
              <a:gd name="connsiteX20" fmla="*/ 2697976 w 4597925"/>
              <a:gd name="connsiteY20" fmla="*/ 1351001 h 2423203"/>
              <a:gd name="connsiteX21" fmla="*/ 2332724 w 4597925"/>
              <a:gd name="connsiteY21" fmla="*/ 1623833 h 2423203"/>
              <a:gd name="connsiteX22" fmla="*/ 1799652 w 4597925"/>
              <a:gd name="connsiteY22" fmla="*/ 2423203 h 2423203"/>
              <a:gd name="connsiteX23" fmla="*/ 1026524 w 4597925"/>
              <a:gd name="connsiteY23" fmla="*/ 2105930 h 2423203"/>
              <a:gd name="connsiteX24" fmla="*/ 1523382 w 4597925"/>
              <a:gd name="connsiteY24" fmla="*/ 1322383 h 2423203"/>
              <a:gd name="connsiteX25" fmla="*/ 500099 w 4597925"/>
              <a:gd name="connsiteY25" fmla="*/ 1332123 h 2423203"/>
              <a:gd name="connsiteX26" fmla="*/ 20725 w 4597925"/>
              <a:gd name="connsiteY26" fmla="*/ 1208447 h 2423203"/>
              <a:gd name="connsiteX27" fmla="*/ 106419 w 4597925"/>
              <a:gd name="connsiteY27" fmla="*/ 641397 h 2423203"/>
              <a:gd name="connsiteX28" fmla="*/ 0 w 4597925"/>
              <a:gd name="connsiteY28" fmla="*/ 273545 h 2423203"/>
              <a:gd name="connsiteX0" fmla="*/ 0 w 4597925"/>
              <a:gd name="connsiteY0" fmla="*/ 273545 h 2423203"/>
              <a:gd name="connsiteX1" fmla="*/ 365211 w 4597925"/>
              <a:gd name="connsiteY1" fmla="*/ 244581 h 2423203"/>
              <a:gd name="connsiteX2" fmla="*/ 945861 w 4597925"/>
              <a:gd name="connsiteY2" fmla="*/ 325304 h 2423203"/>
              <a:gd name="connsiteX3" fmla="*/ 1888211 w 4597925"/>
              <a:gd name="connsiteY3" fmla="*/ 395351 h 2423203"/>
              <a:gd name="connsiteX4" fmla="*/ 2417045 w 4597925"/>
              <a:gd name="connsiteY4" fmla="*/ 156157 h 2423203"/>
              <a:gd name="connsiteX5" fmla="*/ 2748781 w 4597925"/>
              <a:gd name="connsiteY5" fmla="*/ 6126 h 2423203"/>
              <a:gd name="connsiteX6" fmla="*/ 3026552 w 4597925"/>
              <a:gd name="connsiteY6" fmla="*/ 217854 h 2423203"/>
              <a:gd name="connsiteX7" fmla="*/ 2797850 w 4597925"/>
              <a:gd name="connsiteY7" fmla="*/ 297837 h 2423203"/>
              <a:gd name="connsiteX8" fmla="*/ 2743206 w 4597925"/>
              <a:gd name="connsiteY8" fmla="*/ 414065 h 2423203"/>
              <a:gd name="connsiteX9" fmla="*/ 2816136 w 4597925"/>
              <a:gd name="connsiteY9" fmla="*/ 475610 h 2423203"/>
              <a:gd name="connsiteX10" fmla="*/ 4059997 w 4597925"/>
              <a:gd name="connsiteY10" fmla="*/ 351183 h 2423203"/>
              <a:gd name="connsiteX11" fmla="*/ 4543075 w 4597925"/>
              <a:gd name="connsiteY11" fmla="*/ 368436 h 2423203"/>
              <a:gd name="connsiteX12" fmla="*/ 4372347 w 4597925"/>
              <a:gd name="connsiteY12" fmla="*/ 503865 h 2423203"/>
              <a:gd name="connsiteX13" fmla="*/ 4568955 w 4597925"/>
              <a:gd name="connsiteY13" fmla="*/ 601348 h 2423203"/>
              <a:gd name="connsiteX14" fmla="*/ 4324208 w 4597925"/>
              <a:gd name="connsiteY14" fmla="*/ 653335 h 2423203"/>
              <a:gd name="connsiteX15" fmla="*/ 4582259 w 4597925"/>
              <a:gd name="connsiteY15" fmla="*/ 799190 h 2423203"/>
              <a:gd name="connsiteX16" fmla="*/ 4211462 w 4597925"/>
              <a:gd name="connsiteY16" fmla="*/ 911053 h 2423203"/>
              <a:gd name="connsiteX17" fmla="*/ 4503723 w 4597925"/>
              <a:gd name="connsiteY17" fmla="*/ 1096511 h 2423203"/>
              <a:gd name="connsiteX18" fmla="*/ 4071767 w 4597925"/>
              <a:gd name="connsiteY18" fmla="*/ 1186268 h 2423203"/>
              <a:gd name="connsiteX19" fmla="*/ 4307304 w 4597925"/>
              <a:gd name="connsiteY19" fmla="*/ 1314378 h 2423203"/>
              <a:gd name="connsiteX20" fmla="*/ 2697976 w 4597925"/>
              <a:gd name="connsiteY20" fmla="*/ 1351001 h 2423203"/>
              <a:gd name="connsiteX21" fmla="*/ 2332724 w 4597925"/>
              <a:gd name="connsiteY21" fmla="*/ 1623833 h 2423203"/>
              <a:gd name="connsiteX22" fmla="*/ 1799652 w 4597925"/>
              <a:gd name="connsiteY22" fmla="*/ 2423203 h 2423203"/>
              <a:gd name="connsiteX23" fmla="*/ 1026524 w 4597925"/>
              <a:gd name="connsiteY23" fmla="*/ 2105930 h 2423203"/>
              <a:gd name="connsiteX24" fmla="*/ 1523382 w 4597925"/>
              <a:gd name="connsiteY24" fmla="*/ 1322383 h 2423203"/>
              <a:gd name="connsiteX25" fmla="*/ 500099 w 4597925"/>
              <a:gd name="connsiteY25" fmla="*/ 1332123 h 2423203"/>
              <a:gd name="connsiteX26" fmla="*/ 20725 w 4597925"/>
              <a:gd name="connsiteY26" fmla="*/ 1208447 h 2423203"/>
              <a:gd name="connsiteX27" fmla="*/ 221029 w 4597925"/>
              <a:gd name="connsiteY27" fmla="*/ 1064928 h 2423203"/>
              <a:gd name="connsiteX28" fmla="*/ 106419 w 4597925"/>
              <a:gd name="connsiteY28" fmla="*/ 641397 h 2423203"/>
              <a:gd name="connsiteX29" fmla="*/ 0 w 4597925"/>
              <a:gd name="connsiteY29" fmla="*/ 273545 h 2423203"/>
              <a:gd name="connsiteX0" fmla="*/ 112463 w 4710388"/>
              <a:gd name="connsiteY0" fmla="*/ 273545 h 2423203"/>
              <a:gd name="connsiteX1" fmla="*/ 477674 w 4710388"/>
              <a:gd name="connsiteY1" fmla="*/ 244581 h 2423203"/>
              <a:gd name="connsiteX2" fmla="*/ 1058324 w 4710388"/>
              <a:gd name="connsiteY2" fmla="*/ 325304 h 2423203"/>
              <a:gd name="connsiteX3" fmla="*/ 2000674 w 4710388"/>
              <a:gd name="connsiteY3" fmla="*/ 395351 h 2423203"/>
              <a:gd name="connsiteX4" fmla="*/ 2529508 w 4710388"/>
              <a:gd name="connsiteY4" fmla="*/ 156157 h 2423203"/>
              <a:gd name="connsiteX5" fmla="*/ 2861244 w 4710388"/>
              <a:gd name="connsiteY5" fmla="*/ 6126 h 2423203"/>
              <a:gd name="connsiteX6" fmla="*/ 3139015 w 4710388"/>
              <a:gd name="connsiteY6" fmla="*/ 217854 h 2423203"/>
              <a:gd name="connsiteX7" fmla="*/ 2910313 w 4710388"/>
              <a:gd name="connsiteY7" fmla="*/ 297837 h 2423203"/>
              <a:gd name="connsiteX8" fmla="*/ 2855669 w 4710388"/>
              <a:gd name="connsiteY8" fmla="*/ 414065 h 2423203"/>
              <a:gd name="connsiteX9" fmla="*/ 2928599 w 4710388"/>
              <a:gd name="connsiteY9" fmla="*/ 475610 h 2423203"/>
              <a:gd name="connsiteX10" fmla="*/ 4172460 w 4710388"/>
              <a:gd name="connsiteY10" fmla="*/ 351183 h 2423203"/>
              <a:gd name="connsiteX11" fmla="*/ 4655538 w 4710388"/>
              <a:gd name="connsiteY11" fmla="*/ 368436 h 2423203"/>
              <a:gd name="connsiteX12" fmla="*/ 4484810 w 4710388"/>
              <a:gd name="connsiteY12" fmla="*/ 503865 h 2423203"/>
              <a:gd name="connsiteX13" fmla="*/ 4681418 w 4710388"/>
              <a:gd name="connsiteY13" fmla="*/ 601348 h 2423203"/>
              <a:gd name="connsiteX14" fmla="*/ 4436671 w 4710388"/>
              <a:gd name="connsiteY14" fmla="*/ 653335 h 2423203"/>
              <a:gd name="connsiteX15" fmla="*/ 4694722 w 4710388"/>
              <a:gd name="connsiteY15" fmla="*/ 799190 h 2423203"/>
              <a:gd name="connsiteX16" fmla="*/ 4323925 w 4710388"/>
              <a:gd name="connsiteY16" fmla="*/ 911053 h 2423203"/>
              <a:gd name="connsiteX17" fmla="*/ 4616186 w 4710388"/>
              <a:gd name="connsiteY17" fmla="*/ 1096511 h 2423203"/>
              <a:gd name="connsiteX18" fmla="*/ 4184230 w 4710388"/>
              <a:gd name="connsiteY18" fmla="*/ 1186268 h 2423203"/>
              <a:gd name="connsiteX19" fmla="*/ 4419767 w 4710388"/>
              <a:gd name="connsiteY19" fmla="*/ 1314378 h 2423203"/>
              <a:gd name="connsiteX20" fmla="*/ 2810439 w 4710388"/>
              <a:gd name="connsiteY20" fmla="*/ 1351001 h 2423203"/>
              <a:gd name="connsiteX21" fmla="*/ 2445187 w 4710388"/>
              <a:gd name="connsiteY21" fmla="*/ 1623833 h 2423203"/>
              <a:gd name="connsiteX22" fmla="*/ 1912115 w 4710388"/>
              <a:gd name="connsiteY22" fmla="*/ 2423203 h 2423203"/>
              <a:gd name="connsiteX23" fmla="*/ 1138987 w 4710388"/>
              <a:gd name="connsiteY23" fmla="*/ 2105930 h 2423203"/>
              <a:gd name="connsiteX24" fmla="*/ 1635845 w 4710388"/>
              <a:gd name="connsiteY24" fmla="*/ 1322383 h 2423203"/>
              <a:gd name="connsiteX25" fmla="*/ 612562 w 4710388"/>
              <a:gd name="connsiteY25" fmla="*/ 1332123 h 2423203"/>
              <a:gd name="connsiteX26" fmla="*/ 133188 w 4710388"/>
              <a:gd name="connsiteY26" fmla="*/ 1208447 h 2423203"/>
              <a:gd name="connsiteX27" fmla="*/ 333492 w 4710388"/>
              <a:gd name="connsiteY27" fmla="*/ 1064928 h 2423203"/>
              <a:gd name="connsiteX28" fmla="*/ 983 w 4710388"/>
              <a:gd name="connsiteY28" fmla="*/ 898674 h 2423203"/>
              <a:gd name="connsiteX29" fmla="*/ 218882 w 4710388"/>
              <a:gd name="connsiteY29" fmla="*/ 641397 h 2423203"/>
              <a:gd name="connsiteX30" fmla="*/ 112463 w 4710388"/>
              <a:gd name="connsiteY30" fmla="*/ 273545 h 2423203"/>
              <a:gd name="connsiteX0" fmla="*/ 112336 w 4710261"/>
              <a:gd name="connsiteY0" fmla="*/ 273545 h 2423203"/>
              <a:gd name="connsiteX1" fmla="*/ 477547 w 4710261"/>
              <a:gd name="connsiteY1" fmla="*/ 244581 h 2423203"/>
              <a:gd name="connsiteX2" fmla="*/ 1058197 w 4710261"/>
              <a:gd name="connsiteY2" fmla="*/ 325304 h 2423203"/>
              <a:gd name="connsiteX3" fmla="*/ 2000547 w 4710261"/>
              <a:gd name="connsiteY3" fmla="*/ 395351 h 2423203"/>
              <a:gd name="connsiteX4" fmla="*/ 2529381 w 4710261"/>
              <a:gd name="connsiteY4" fmla="*/ 156157 h 2423203"/>
              <a:gd name="connsiteX5" fmla="*/ 2861117 w 4710261"/>
              <a:gd name="connsiteY5" fmla="*/ 6126 h 2423203"/>
              <a:gd name="connsiteX6" fmla="*/ 3138888 w 4710261"/>
              <a:gd name="connsiteY6" fmla="*/ 217854 h 2423203"/>
              <a:gd name="connsiteX7" fmla="*/ 2910186 w 4710261"/>
              <a:gd name="connsiteY7" fmla="*/ 297837 h 2423203"/>
              <a:gd name="connsiteX8" fmla="*/ 2855542 w 4710261"/>
              <a:gd name="connsiteY8" fmla="*/ 414065 h 2423203"/>
              <a:gd name="connsiteX9" fmla="*/ 2928472 w 4710261"/>
              <a:gd name="connsiteY9" fmla="*/ 475610 h 2423203"/>
              <a:gd name="connsiteX10" fmla="*/ 4172333 w 4710261"/>
              <a:gd name="connsiteY10" fmla="*/ 351183 h 2423203"/>
              <a:gd name="connsiteX11" fmla="*/ 4655411 w 4710261"/>
              <a:gd name="connsiteY11" fmla="*/ 368436 h 2423203"/>
              <a:gd name="connsiteX12" fmla="*/ 4484683 w 4710261"/>
              <a:gd name="connsiteY12" fmla="*/ 503865 h 2423203"/>
              <a:gd name="connsiteX13" fmla="*/ 4681291 w 4710261"/>
              <a:gd name="connsiteY13" fmla="*/ 601348 h 2423203"/>
              <a:gd name="connsiteX14" fmla="*/ 4436544 w 4710261"/>
              <a:gd name="connsiteY14" fmla="*/ 653335 h 2423203"/>
              <a:gd name="connsiteX15" fmla="*/ 4694595 w 4710261"/>
              <a:gd name="connsiteY15" fmla="*/ 799190 h 2423203"/>
              <a:gd name="connsiteX16" fmla="*/ 4323798 w 4710261"/>
              <a:gd name="connsiteY16" fmla="*/ 911053 h 2423203"/>
              <a:gd name="connsiteX17" fmla="*/ 4616059 w 4710261"/>
              <a:gd name="connsiteY17" fmla="*/ 1096511 h 2423203"/>
              <a:gd name="connsiteX18" fmla="*/ 4184103 w 4710261"/>
              <a:gd name="connsiteY18" fmla="*/ 1186268 h 2423203"/>
              <a:gd name="connsiteX19" fmla="*/ 4419640 w 4710261"/>
              <a:gd name="connsiteY19" fmla="*/ 1314378 h 2423203"/>
              <a:gd name="connsiteX20" fmla="*/ 2810312 w 4710261"/>
              <a:gd name="connsiteY20" fmla="*/ 1351001 h 2423203"/>
              <a:gd name="connsiteX21" fmla="*/ 2445060 w 4710261"/>
              <a:gd name="connsiteY21" fmla="*/ 1623833 h 2423203"/>
              <a:gd name="connsiteX22" fmla="*/ 1911988 w 4710261"/>
              <a:gd name="connsiteY22" fmla="*/ 2423203 h 2423203"/>
              <a:gd name="connsiteX23" fmla="*/ 1138860 w 4710261"/>
              <a:gd name="connsiteY23" fmla="*/ 2105930 h 2423203"/>
              <a:gd name="connsiteX24" fmla="*/ 1635718 w 4710261"/>
              <a:gd name="connsiteY24" fmla="*/ 1322383 h 2423203"/>
              <a:gd name="connsiteX25" fmla="*/ 612435 w 4710261"/>
              <a:gd name="connsiteY25" fmla="*/ 1332123 h 2423203"/>
              <a:gd name="connsiteX26" fmla="*/ 133061 w 4710261"/>
              <a:gd name="connsiteY26" fmla="*/ 1208447 h 2423203"/>
              <a:gd name="connsiteX27" fmla="*/ 333365 w 4710261"/>
              <a:gd name="connsiteY27" fmla="*/ 1064928 h 2423203"/>
              <a:gd name="connsiteX28" fmla="*/ 856 w 4710261"/>
              <a:gd name="connsiteY28" fmla="*/ 898674 h 2423203"/>
              <a:gd name="connsiteX29" fmla="*/ 260319 w 4710261"/>
              <a:gd name="connsiteY29" fmla="*/ 777963 h 2423203"/>
              <a:gd name="connsiteX30" fmla="*/ 112336 w 4710261"/>
              <a:gd name="connsiteY30" fmla="*/ 273545 h 2423203"/>
              <a:gd name="connsiteX0" fmla="*/ 112336 w 4710261"/>
              <a:gd name="connsiteY0" fmla="*/ 273545 h 2423203"/>
              <a:gd name="connsiteX1" fmla="*/ 477547 w 4710261"/>
              <a:gd name="connsiteY1" fmla="*/ 244581 h 2423203"/>
              <a:gd name="connsiteX2" fmla="*/ 1058197 w 4710261"/>
              <a:gd name="connsiteY2" fmla="*/ 325304 h 2423203"/>
              <a:gd name="connsiteX3" fmla="*/ 2000547 w 4710261"/>
              <a:gd name="connsiteY3" fmla="*/ 395351 h 2423203"/>
              <a:gd name="connsiteX4" fmla="*/ 2529381 w 4710261"/>
              <a:gd name="connsiteY4" fmla="*/ 156157 h 2423203"/>
              <a:gd name="connsiteX5" fmla="*/ 2861117 w 4710261"/>
              <a:gd name="connsiteY5" fmla="*/ 6126 h 2423203"/>
              <a:gd name="connsiteX6" fmla="*/ 3138888 w 4710261"/>
              <a:gd name="connsiteY6" fmla="*/ 217854 h 2423203"/>
              <a:gd name="connsiteX7" fmla="*/ 2910186 w 4710261"/>
              <a:gd name="connsiteY7" fmla="*/ 297837 h 2423203"/>
              <a:gd name="connsiteX8" fmla="*/ 2855542 w 4710261"/>
              <a:gd name="connsiteY8" fmla="*/ 414065 h 2423203"/>
              <a:gd name="connsiteX9" fmla="*/ 2928472 w 4710261"/>
              <a:gd name="connsiteY9" fmla="*/ 475610 h 2423203"/>
              <a:gd name="connsiteX10" fmla="*/ 4172333 w 4710261"/>
              <a:gd name="connsiteY10" fmla="*/ 351183 h 2423203"/>
              <a:gd name="connsiteX11" fmla="*/ 4655411 w 4710261"/>
              <a:gd name="connsiteY11" fmla="*/ 368436 h 2423203"/>
              <a:gd name="connsiteX12" fmla="*/ 4484683 w 4710261"/>
              <a:gd name="connsiteY12" fmla="*/ 503865 h 2423203"/>
              <a:gd name="connsiteX13" fmla="*/ 4681291 w 4710261"/>
              <a:gd name="connsiteY13" fmla="*/ 601348 h 2423203"/>
              <a:gd name="connsiteX14" fmla="*/ 4436544 w 4710261"/>
              <a:gd name="connsiteY14" fmla="*/ 653335 h 2423203"/>
              <a:gd name="connsiteX15" fmla="*/ 4694595 w 4710261"/>
              <a:gd name="connsiteY15" fmla="*/ 799190 h 2423203"/>
              <a:gd name="connsiteX16" fmla="*/ 4323798 w 4710261"/>
              <a:gd name="connsiteY16" fmla="*/ 911053 h 2423203"/>
              <a:gd name="connsiteX17" fmla="*/ 4616059 w 4710261"/>
              <a:gd name="connsiteY17" fmla="*/ 1096511 h 2423203"/>
              <a:gd name="connsiteX18" fmla="*/ 4184103 w 4710261"/>
              <a:gd name="connsiteY18" fmla="*/ 1186268 h 2423203"/>
              <a:gd name="connsiteX19" fmla="*/ 4419640 w 4710261"/>
              <a:gd name="connsiteY19" fmla="*/ 1314378 h 2423203"/>
              <a:gd name="connsiteX20" fmla="*/ 2810312 w 4710261"/>
              <a:gd name="connsiteY20" fmla="*/ 1351001 h 2423203"/>
              <a:gd name="connsiteX21" fmla="*/ 2445060 w 4710261"/>
              <a:gd name="connsiteY21" fmla="*/ 1623833 h 2423203"/>
              <a:gd name="connsiteX22" fmla="*/ 1911988 w 4710261"/>
              <a:gd name="connsiteY22" fmla="*/ 2423203 h 2423203"/>
              <a:gd name="connsiteX23" fmla="*/ 1138860 w 4710261"/>
              <a:gd name="connsiteY23" fmla="*/ 2105930 h 2423203"/>
              <a:gd name="connsiteX24" fmla="*/ 1635718 w 4710261"/>
              <a:gd name="connsiteY24" fmla="*/ 1322383 h 2423203"/>
              <a:gd name="connsiteX25" fmla="*/ 612435 w 4710261"/>
              <a:gd name="connsiteY25" fmla="*/ 1332123 h 2423203"/>
              <a:gd name="connsiteX26" fmla="*/ 133061 w 4710261"/>
              <a:gd name="connsiteY26" fmla="*/ 1208447 h 2423203"/>
              <a:gd name="connsiteX27" fmla="*/ 333365 w 4710261"/>
              <a:gd name="connsiteY27" fmla="*/ 1064928 h 2423203"/>
              <a:gd name="connsiteX28" fmla="*/ 856 w 4710261"/>
              <a:gd name="connsiteY28" fmla="*/ 898674 h 2423203"/>
              <a:gd name="connsiteX29" fmla="*/ 260319 w 4710261"/>
              <a:gd name="connsiteY29" fmla="*/ 777963 h 2423203"/>
              <a:gd name="connsiteX30" fmla="*/ 112336 w 4710261"/>
              <a:gd name="connsiteY30" fmla="*/ 273545 h 2423203"/>
              <a:gd name="connsiteX0" fmla="*/ 261897 w 4859822"/>
              <a:gd name="connsiteY0" fmla="*/ 273545 h 2423203"/>
              <a:gd name="connsiteX1" fmla="*/ 627108 w 4859822"/>
              <a:gd name="connsiteY1" fmla="*/ 244581 h 2423203"/>
              <a:gd name="connsiteX2" fmla="*/ 1207758 w 4859822"/>
              <a:gd name="connsiteY2" fmla="*/ 325304 h 2423203"/>
              <a:gd name="connsiteX3" fmla="*/ 2150108 w 4859822"/>
              <a:gd name="connsiteY3" fmla="*/ 395351 h 2423203"/>
              <a:gd name="connsiteX4" fmla="*/ 2678942 w 4859822"/>
              <a:gd name="connsiteY4" fmla="*/ 156157 h 2423203"/>
              <a:gd name="connsiteX5" fmla="*/ 3010678 w 4859822"/>
              <a:gd name="connsiteY5" fmla="*/ 6126 h 2423203"/>
              <a:gd name="connsiteX6" fmla="*/ 3288449 w 4859822"/>
              <a:gd name="connsiteY6" fmla="*/ 217854 h 2423203"/>
              <a:gd name="connsiteX7" fmla="*/ 3059747 w 4859822"/>
              <a:gd name="connsiteY7" fmla="*/ 297837 h 2423203"/>
              <a:gd name="connsiteX8" fmla="*/ 3005103 w 4859822"/>
              <a:gd name="connsiteY8" fmla="*/ 414065 h 2423203"/>
              <a:gd name="connsiteX9" fmla="*/ 3078033 w 4859822"/>
              <a:gd name="connsiteY9" fmla="*/ 475610 h 2423203"/>
              <a:gd name="connsiteX10" fmla="*/ 4321894 w 4859822"/>
              <a:gd name="connsiteY10" fmla="*/ 351183 h 2423203"/>
              <a:gd name="connsiteX11" fmla="*/ 4804972 w 4859822"/>
              <a:gd name="connsiteY11" fmla="*/ 368436 h 2423203"/>
              <a:gd name="connsiteX12" fmla="*/ 4634244 w 4859822"/>
              <a:gd name="connsiteY12" fmla="*/ 503865 h 2423203"/>
              <a:gd name="connsiteX13" fmla="*/ 4830852 w 4859822"/>
              <a:gd name="connsiteY13" fmla="*/ 601348 h 2423203"/>
              <a:gd name="connsiteX14" fmla="*/ 4586105 w 4859822"/>
              <a:gd name="connsiteY14" fmla="*/ 653335 h 2423203"/>
              <a:gd name="connsiteX15" fmla="*/ 4844156 w 4859822"/>
              <a:gd name="connsiteY15" fmla="*/ 799190 h 2423203"/>
              <a:gd name="connsiteX16" fmla="*/ 4473359 w 4859822"/>
              <a:gd name="connsiteY16" fmla="*/ 911053 h 2423203"/>
              <a:gd name="connsiteX17" fmla="*/ 4765620 w 4859822"/>
              <a:gd name="connsiteY17" fmla="*/ 1096511 h 2423203"/>
              <a:gd name="connsiteX18" fmla="*/ 4333664 w 4859822"/>
              <a:gd name="connsiteY18" fmla="*/ 1186268 h 2423203"/>
              <a:gd name="connsiteX19" fmla="*/ 4569201 w 4859822"/>
              <a:gd name="connsiteY19" fmla="*/ 1314378 h 2423203"/>
              <a:gd name="connsiteX20" fmla="*/ 2959873 w 4859822"/>
              <a:gd name="connsiteY20" fmla="*/ 1351001 h 2423203"/>
              <a:gd name="connsiteX21" fmla="*/ 2594621 w 4859822"/>
              <a:gd name="connsiteY21" fmla="*/ 1623833 h 2423203"/>
              <a:gd name="connsiteX22" fmla="*/ 2061549 w 4859822"/>
              <a:gd name="connsiteY22" fmla="*/ 2423203 h 2423203"/>
              <a:gd name="connsiteX23" fmla="*/ 1288421 w 4859822"/>
              <a:gd name="connsiteY23" fmla="*/ 2105930 h 2423203"/>
              <a:gd name="connsiteX24" fmla="*/ 1785279 w 4859822"/>
              <a:gd name="connsiteY24" fmla="*/ 1322383 h 2423203"/>
              <a:gd name="connsiteX25" fmla="*/ 761996 w 4859822"/>
              <a:gd name="connsiteY25" fmla="*/ 1332123 h 2423203"/>
              <a:gd name="connsiteX26" fmla="*/ 282622 w 4859822"/>
              <a:gd name="connsiteY26" fmla="*/ 1208447 h 2423203"/>
              <a:gd name="connsiteX27" fmla="*/ 482926 w 4859822"/>
              <a:gd name="connsiteY27" fmla="*/ 1064928 h 2423203"/>
              <a:gd name="connsiteX28" fmla="*/ 150417 w 4859822"/>
              <a:gd name="connsiteY28" fmla="*/ 898674 h 2423203"/>
              <a:gd name="connsiteX29" fmla="*/ 409880 w 4859822"/>
              <a:gd name="connsiteY29" fmla="*/ 777963 h 2423203"/>
              <a:gd name="connsiteX30" fmla="*/ 1975 w 4859822"/>
              <a:gd name="connsiteY30" fmla="*/ 506788 h 2423203"/>
              <a:gd name="connsiteX31" fmla="*/ 261897 w 4859822"/>
              <a:gd name="connsiteY31" fmla="*/ 273545 h 2423203"/>
              <a:gd name="connsiteX0" fmla="*/ 128079 w 4862570"/>
              <a:gd name="connsiteY0" fmla="*/ 196355 h 2423203"/>
              <a:gd name="connsiteX1" fmla="*/ 629856 w 4862570"/>
              <a:gd name="connsiteY1" fmla="*/ 244581 h 2423203"/>
              <a:gd name="connsiteX2" fmla="*/ 1210506 w 4862570"/>
              <a:gd name="connsiteY2" fmla="*/ 325304 h 2423203"/>
              <a:gd name="connsiteX3" fmla="*/ 2152856 w 4862570"/>
              <a:gd name="connsiteY3" fmla="*/ 395351 h 2423203"/>
              <a:gd name="connsiteX4" fmla="*/ 2681690 w 4862570"/>
              <a:gd name="connsiteY4" fmla="*/ 156157 h 2423203"/>
              <a:gd name="connsiteX5" fmla="*/ 3013426 w 4862570"/>
              <a:gd name="connsiteY5" fmla="*/ 6126 h 2423203"/>
              <a:gd name="connsiteX6" fmla="*/ 3291197 w 4862570"/>
              <a:gd name="connsiteY6" fmla="*/ 217854 h 2423203"/>
              <a:gd name="connsiteX7" fmla="*/ 3062495 w 4862570"/>
              <a:gd name="connsiteY7" fmla="*/ 297837 h 2423203"/>
              <a:gd name="connsiteX8" fmla="*/ 3007851 w 4862570"/>
              <a:gd name="connsiteY8" fmla="*/ 414065 h 2423203"/>
              <a:gd name="connsiteX9" fmla="*/ 3080781 w 4862570"/>
              <a:gd name="connsiteY9" fmla="*/ 475610 h 2423203"/>
              <a:gd name="connsiteX10" fmla="*/ 4324642 w 4862570"/>
              <a:gd name="connsiteY10" fmla="*/ 351183 h 2423203"/>
              <a:gd name="connsiteX11" fmla="*/ 4807720 w 4862570"/>
              <a:gd name="connsiteY11" fmla="*/ 368436 h 2423203"/>
              <a:gd name="connsiteX12" fmla="*/ 4636992 w 4862570"/>
              <a:gd name="connsiteY12" fmla="*/ 503865 h 2423203"/>
              <a:gd name="connsiteX13" fmla="*/ 4833600 w 4862570"/>
              <a:gd name="connsiteY13" fmla="*/ 601348 h 2423203"/>
              <a:gd name="connsiteX14" fmla="*/ 4588853 w 4862570"/>
              <a:gd name="connsiteY14" fmla="*/ 653335 h 2423203"/>
              <a:gd name="connsiteX15" fmla="*/ 4846904 w 4862570"/>
              <a:gd name="connsiteY15" fmla="*/ 799190 h 2423203"/>
              <a:gd name="connsiteX16" fmla="*/ 4476107 w 4862570"/>
              <a:gd name="connsiteY16" fmla="*/ 911053 h 2423203"/>
              <a:gd name="connsiteX17" fmla="*/ 4768368 w 4862570"/>
              <a:gd name="connsiteY17" fmla="*/ 1096511 h 2423203"/>
              <a:gd name="connsiteX18" fmla="*/ 4336412 w 4862570"/>
              <a:gd name="connsiteY18" fmla="*/ 1186268 h 2423203"/>
              <a:gd name="connsiteX19" fmla="*/ 4571949 w 4862570"/>
              <a:gd name="connsiteY19" fmla="*/ 1314378 h 2423203"/>
              <a:gd name="connsiteX20" fmla="*/ 2962621 w 4862570"/>
              <a:gd name="connsiteY20" fmla="*/ 1351001 h 2423203"/>
              <a:gd name="connsiteX21" fmla="*/ 2597369 w 4862570"/>
              <a:gd name="connsiteY21" fmla="*/ 1623833 h 2423203"/>
              <a:gd name="connsiteX22" fmla="*/ 2064297 w 4862570"/>
              <a:gd name="connsiteY22" fmla="*/ 2423203 h 2423203"/>
              <a:gd name="connsiteX23" fmla="*/ 1291169 w 4862570"/>
              <a:gd name="connsiteY23" fmla="*/ 2105930 h 2423203"/>
              <a:gd name="connsiteX24" fmla="*/ 1788027 w 4862570"/>
              <a:gd name="connsiteY24" fmla="*/ 1322383 h 2423203"/>
              <a:gd name="connsiteX25" fmla="*/ 764744 w 4862570"/>
              <a:gd name="connsiteY25" fmla="*/ 1332123 h 2423203"/>
              <a:gd name="connsiteX26" fmla="*/ 285370 w 4862570"/>
              <a:gd name="connsiteY26" fmla="*/ 1208447 h 2423203"/>
              <a:gd name="connsiteX27" fmla="*/ 485674 w 4862570"/>
              <a:gd name="connsiteY27" fmla="*/ 1064928 h 2423203"/>
              <a:gd name="connsiteX28" fmla="*/ 153165 w 4862570"/>
              <a:gd name="connsiteY28" fmla="*/ 898674 h 2423203"/>
              <a:gd name="connsiteX29" fmla="*/ 412628 w 4862570"/>
              <a:gd name="connsiteY29" fmla="*/ 777963 h 2423203"/>
              <a:gd name="connsiteX30" fmla="*/ 4723 w 4862570"/>
              <a:gd name="connsiteY30" fmla="*/ 506788 h 2423203"/>
              <a:gd name="connsiteX31" fmla="*/ 128079 w 4862570"/>
              <a:gd name="connsiteY31" fmla="*/ 196355 h 2423203"/>
              <a:gd name="connsiteX0" fmla="*/ 130388 w 4864879"/>
              <a:gd name="connsiteY0" fmla="*/ 19635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10160 w 4864879"/>
              <a:gd name="connsiteY8" fmla="*/ 414065 h 2423203"/>
              <a:gd name="connsiteX9" fmla="*/ 3083090 w 4864879"/>
              <a:gd name="connsiteY9" fmla="*/ 475610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2964930 w 4864879"/>
              <a:gd name="connsiteY20" fmla="*/ 1351001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0388 w 4864879"/>
              <a:gd name="connsiteY32" fmla="*/ 196355 h 2423203"/>
              <a:gd name="connsiteX0" fmla="*/ 136326 w 4864879"/>
              <a:gd name="connsiteY0" fmla="*/ 22010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10160 w 4864879"/>
              <a:gd name="connsiteY8" fmla="*/ 414065 h 2423203"/>
              <a:gd name="connsiteX9" fmla="*/ 3083090 w 4864879"/>
              <a:gd name="connsiteY9" fmla="*/ 475610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2964930 w 4864879"/>
              <a:gd name="connsiteY20" fmla="*/ 1351001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6326 w 4864879"/>
              <a:gd name="connsiteY32" fmla="*/ 220105 h 2423203"/>
              <a:gd name="connsiteX0" fmla="*/ 136326 w 4864879"/>
              <a:gd name="connsiteY0" fmla="*/ 22010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10160 w 4864879"/>
              <a:gd name="connsiteY8" fmla="*/ 414065 h 2423203"/>
              <a:gd name="connsiteX9" fmla="*/ 3083090 w 4864879"/>
              <a:gd name="connsiteY9" fmla="*/ 475610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2964930 w 4864879"/>
              <a:gd name="connsiteY20" fmla="*/ 1351001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6326 w 4864879"/>
              <a:gd name="connsiteY32" fmla="*/ 220105 h 2423203"/>
              <a:gd name="connsiteX0" fmla="*/ 136326 w 4864879"/>
              <a:gd name="connsiteY0" fmla="*/ 22010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10160 w 4864879"/>
              <a:gd name="connsiteY8" fmla="*/ 414065 h 2423203"/>
              <a:gd name="connsiteX9" fmla="*/ 3083090 w 4864879"/>
              <a:gd name="connsiteY9" fmla="*/ 475610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2964930 w 4864879"/>
              <a:gd name="connsiteY20" fmla="*/ 1351001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6326 w 4864879"/>
              <a:gd name="connsiteY32" fmla="*/ 220105 h 2423203"/>
              <a:gd name="connsiteX0" fmla="*/ 136326 w 4864879"/>
              <a:gd name="connsiteY0" fmla="*/ 22010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10160 w 4864879"/>
              <a:gd name="connsiteY8" fmla="*/ 414065 h 2423203"/>
              <a:gd name="connsiteX9" fmla="*/ 3083090 w 4864879"/>
              <a:gd name="connsiteY9" fmla="*/ 475610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3024306 w 4864879"/>
              <a:gd name="connsiteY20" fmla="*/ 1345063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6326 w 4864879"/>
              <a:gd name="connsiteY32" fmla="*/ 220105 h 2423203"/>
              <a:gd name="connsiteX0" fmla="*/ 136326 w 4864879"/>
              <a:gd name="connsiteY0" fmla="*/ 22010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10160 w 4864879"/>
              <a:gd name="connsiteY8" fmla="*/ 414065 h 2423203"/>
              <a:gd name="connsiteX9" fmla="*/ 3255282 w 4864879"/>
              <a:gd name="connsiteY9" fmla="*/ 434046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3024306 w 4864879"/>
              <a:gd name="connsiteY20" fmla="*/ 1345063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6326 w 4864879"/>
              <a:gd name="connsiteY32" fmla="*/ 220105 h 2423203"/>
              <a:gd name="connsiteX0" fmla="*/ 136326 w 4864879"/>
              <a:gd name="connsiteY0" fmla="*/ 22010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33910 w 4864879"/>
              <a:gd name="connsiteY8" fmla="*/ 425940 h 2423203"/>
              <a:gd name="connsiteX9" fmla="*/ 3255282 w 4864879"/>
              <a:gd name="connsiteY9" fmla="*/ 434046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3024306 w 4864879"/>
              <a:gd name="connsiteY20" fmla="*/ 1345063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6326 w 4864879"/>
              <a:gd name="connsiteY32" fmla="*/ 220105 h 2423203"/>
              <a:gd name="connsiteX0" fmla="*/ 136326 w 4864879"/>
              <a:gd name="connsiteY0" fmla="*/ 220105 h 2423203"/>
              <a:gd name="connsiteX1" fmla="*/ 632165 w 4864879"/>
              <a:gd name="connsiteY1" fmla="*/ 244581 h 2423203"/>
              <a:gd name="connsiteX2" fmla="*/ 1212815 w 4864879"/>
              <a:gd name="connsiteY2" fmla="*/ 325304 h 2423203"/>
              <a:gd name="connsiteX3" fmla="*/ 2155165 w 4864879"/>
              <a:gd name="connsiteY3" fmla="*/ 395351 h 2423203"/>
              <a:gd name="connsiteX4" fmla="*/ 2683999 w 4864879"/>
              <a:gd name="connsiteY4" fmla="*/ 156157 h 2423203"/>
              <a:gd name="connsiteX5" fmla="*/ 3015735 w 4864879"/>
              <a:gd name="connsiteY5" fmla="*/ 6126 h 2423203"/>
              <a:gd name="connsiteX6" fmla="*/ 3293506 w 4864879"/>
              <a:gd name="connsiteY6" fmla="*/ 217854 h 2423203"/>
              <a:gd name="connsiteX7" fmla="*/ 3064804 w 4864879"/>
              <a:gd name="connsiteY7" fmla="*/ 297837 h 2423203"/>
              <a:gd name="connsiteX8" fmla="*/ 3033910 w 4864879"/>
              <a:gd name="connsiteY8" fmla="*/ 425940 h 2423203"/>
              <a:gd name="connsiteX9" fmla="*/ 3255282 w 4864879"/>
              <a:gd name="connsiteY9" fmla="*/ 434046 h 2423203"/>
              <a:gd name="connsiteX10" fmla="*/ 4326951 w 4864879"/>
              <a:gd name="connsiteY10" fmla="*/ 351183 h 2423203"/>
              <a:gd name="connsiteX11" fmla="*/ 4810029 w 4864879"/>
              <a:gd name="connsiteY11" fmla="*/ 368436 h 2423203"/>
              <a:gd name="connsiteX12" fmla="*/ 4639301 w 4864879"/>
              <a:gd name="connsiteY12" fmla="*/ 503865 h 2423203"/>
              <a:gd name="connsiteX13" fmla="*/ 4835909 w 4864879"/>
              <a:gd name="connsiteY13" fmla="*/ 601348 h 2423203"/>
              <a:gd name="connsiteX14" fmla="*/ 4591162 w 4864879"/>
              <a:gd name="connsiteY14" fmla="*/ 653335 h 2423203"/>
              <a:gd name="connsiteX15" fmla="*/ 4849213 w 4864879"/>
              <a:gd name="connsiteY15" fmla="*/ 799190 h 2423203"/>
              <a:gd name="connsiteX16" fmla="*/ 4478416 w 4864879"/>
              <a:gd name="connsiteY16" fmla="*/ 911053 h 2423203"/>
              <a:gd name="connsiteX17" fmla="*/ 4770677 w 4864879"/>
              <a:gd name="connsiteY17" fmla="*/ 1096511 h 2423203"/>
              <a:gd name="connsiteX18" fmla="*/ 4338721 w 4864879"/>
              <a:gd name="connsiteY18" fmla="*/ 1186268 h 2423203"/>
              <a:gd name="connsiteX19" fmla="*/ 4574258 w 4864879"/>
              <a:gd name="connsiteY19" fmla="*/ 1314378 h 2423203"/>
              <a:gd name="connsiteX20" fmla="*/ 3024306 w 4864879"/>
              <a:gd name="connsiteY20" fmla="*/ 1345063 h 2423203"/>
              <a:gd name="connsiteX21" fmla="*/ 2599678 w 4864879"/>
              <a:gd name="connsiteY21" fmla="*/ 1623833 h 2423203"/>
              <a:gd name="connsiteX22" fmla="*/ 2066606 w 4864879"/>
              <a:gd name="connsiteY22" fmla="*/ 2423203 h 2423203"/>
              <a:gd name="connsiteX23" fmla="*/ 1293478 w 4864879"/>
              <a:gd name="connsiteY23" fmla="*/ 2105930 h 2423203"/>
              <a:gd name="connsiteX24" fmla="*/ 1790336 w 4864879"/>
              <a:gd name="connsiteY24" fmla="*/ 1322383 h 2423203"/>
              <a:gd name="connsiteX25" fmla="*/ 767053 w 4864879"/>
              <a:gd name="connsiteY25" fmla="*/ 1332123 h 2423203"/>
              <a:gd name="connsiteX26" fmla="*/ 287679 w 4864879"/>
              <a:gd name="connsiteY26" fmla="*/ 1208447 h 2423203"/>
              <a:gd name="connsiteX27" fmla="*/ 487983 w 4864879"/>
              <a:gd name="connsiteY27" fmla="*/ 1064928 h 2423203"/>
              <a:gd name="connsiteX28" fmla="*/ 155474 w 4864879"/>
              <a:gd name="connsiteY28" fmla="*/ 898674 h 2423203"/>
              <a:gd name="connsiteX29" fmla="*/ 414937 w 4864879"/>
              <a:gd name="connsiteY29" fmla="*/ 777963 h 2423203"/>
              <a:gd name="connsiteX30" fmla="*/ 7032 w 4864879"/>
              <a:gd name="connsiteY30" fmla="*/ 506788 h 2423203"/>
              <a:gd name="connsiteX31" fmla="*/ 369230 w 4864879"/>
              <a:gd name="connsiteY31" fmla="*/ 500850 h 2423203"/>
              <a:gd name="connsiteX32" fmla="*/ 136326 w 4864879"/>
              <a:gd name="connsiteY32" fmla="*/ 220105 h 2423203"/>
              <a:gd name="connsiteX0" fmla="*/ 136326 w 4892705"/>
              <a:gd name="connsiteY0" fmla="*/ 220105 h 2423203"/>
              <a:gd name="connsiteX1" fmla="*/ 632165 w 4892705"/>
              <a:gd name="connsiteY1" fmla="*/ 244581 h 2423203"/>
              <a:gd name="connsiteX2" fmla="*/ 1212815 w 4892705"/>
              <a:gd name="connsiteY2" fmla="*/ 325304 h 2423203"/>
              <a:gd name="connsiteX3" fmla="*/ 2155165 w 4892705"/>
              <a:gd name="connsiteY3" fmla="*/ 395351 h 2423203"/>
              <a:gd name="connsiteX4" fmla="*/ 2683999 w 4892705"/>
              <a:gd name="connsiteY4" fmla="*/ 156157 h 2423203"/>
              <a:gd name="connsiteX5" fmla="*/ 3015735 w 4892705"/>
              <a:gd name="connsiteY5" fmla="*/ 6126 h 2423203"/>
              <a:gd name="connsiteX6" fmla="*/ 3293506 w 4892705"/>
              <a:gd name="connsiteY6" fmla="*/ 217854 h 2423203"/>
              <a:gd name="connsiteX7" fmla="*/ 3064804 w 4892705"/>
              <a:gd name="connsiteY7" fmla="*/ 297837 h 2423203"/>
              <a:gd name="connsiteX8" fmla="*/ 3033910 w 4892705"/>
              <a:gd name="connsiteY8" fmla="*/ 425940 h 2423203"/>
              <a:gd name="connsiteX9" fmla="*/ 3255282 w 4892705"/>
              <a:gd name="connsiteY9" fmla="*/ 434046 h 2423203"/>
              <a:gd name="connsiteX10" fmla="*/ 4326951 w 4892705"/>
              <a:gd name="connsiteY10" fmla="*/ 351183 h 2423203"/>
              <a:gd name="connsiteX11" fmla="*/ 4810029 w 4892705"/>
              <a:gd name="connsiteY11" fmla="*/ 368436 h 2423203"/>
              <a:gd name="connsiteX12" fmla="*/ 4639301 w 4892705"/>
              <a:gd name="connsiteY12" fmla="*/ 503865 h 2423203"/>
              <a:gd name="connsiteX13" fmla="*/ 4889348 w 4892705"/>
              <a:gd name="connsiteY13" fmla="*/ 619161 h 2423203"/>
              <a:gd name="connsiteX14" fmla="*/ 4591162 w 4892705"/>
              <a:gd name="connsiteY14" fmla="*/ 653335 h 2423203"/>
              <a:gd name="connsiteX15" fmla="*/ 4849213 w 4892705"/>
              <a:gd name="connsiteY15" fmla="*/ 799190 h 2423203"/>
              <a:gd name="connsiteX16" fmla="*/ 4478416 w 4892705"/>
              <a:gd name="connsiteY16" fmla="*/ 911053 h 2423203"/>
              <a:gd name="connsiteX17" fmla="*/ 4770677 w 4892705"/>
              <a:gd name="connsiteY17" fmla="*/ 1096511 h 2423203"/>
              <a:gd name="connsiteX18" fmla="*/ 4338721 w 4892705"/>
              <a:gd name="connsiteY18" fmla="*/ 1186268 h 2423203"/>
              <a:gd name="connsiteX19" fmla="*/ 4574258 w 4892705"/>
              <a:gd name="connsiteY19" fmla="*/ 1314378 h 2423203"/>
              <a:gd name="connsiteX20" fmla="*/ 3024306 w 4892705"/>
              <a:gd name="connsiteY20" fmla="*/ 1345063 h 2423203"/>
              <a:gd name="connsiteX21" fmla="*/ 2599678 w 4892705"/>
              <a:gd name="connsiteY21" fmla="*/ 1623833 h 2423203"/>
              <a:gd name="connsiteX22" fmla="*/ 2066606 w 4892705"/>
              <a:gd name="connsiteY22" fmla="*/ 2423203 h 2423203"/>
              <a:gd name="connsiteX23" fmla="*/ 1293478 w 4892705"/>
              <a:gd name="connsiteY23" fmla="*/ 2105930 h 2423203"/>
              <a:gd name="connsiteX24" fmla="*/ 1790336 w 4892705"/>
              <a:gd name="connsiteY24" fmla="*/ 1322383 h 2423203"/>
              <a:gd name="connsiteX25" fmla="*/ 767053 w 4892705"/>
              <a:gd name="connsiteY25" fmla="*/ 1332123 h 2423203"/>
              <a:gd name="connsiteX26" fmla="*/ 287679 w 4892705"/>
              <a:gd name="connsiteY26" fmla="*/ 1208447 h 2423203"/>
              <a:gd name="connsiteX27" fmla="*/ 487983 w 4892705"/>
              <a:gd name="connsiteY27" fmla="*/ 1064928 h 2423203"/>
              <a:gd name="connsiteX28" fmla="*/ 155474 w 4892705"/>
              <a:gd name="connsiteY28" fmla="*/ 898674 h 2423203"/>
              <a:gd name="connsiteX29" fmla="*/ 414937 w 4892705"/>
              <a:gd name="connsiteY29" fmla="*/ 777963 h 2423203"/>
              <a:gd name="connsiteX30" fmla="*/ 7032 w 4892705"/>
              <a:gd name="connsiteY30" fmla="*/ 506788 h 2423203"/>
              <a:gd name="connsiteX31" fmla="*/ 369230 w 4892705"/>
              <a:gd name="connsiteY31" fmla="*/ 500850 h 2423203"/>
              <a:gd name="connsiteX32" fmla="*/ 136326 w 4892705"/>
              <a:gd name="connsiteY32" fmla="*/ 220105 h 2423203"/>
              <a:gd name="connsiteX0" fmla="*/ 136326 w 4892705"/>
              <a:gd name="connsiteY0" fmla="*/ 220105 h 2423203"/>
              <a:gd name="connsiteX1" fmla="*/ 632165 w 4892705"/>
              <a:gd name="connsiteY1" fmla="*/ 244581 h 2423203"/>
              <a:gd name="connsiteX2" fmla="*/ 1212815 w 4892705"/>
              <a:gd name="connsiteY2" fmla="*/ 325304 h 2423203"/>
              <a:gd name="connsiteX3" fmla="*/ 2155165 w 4892705"/>
              <a:gd name="connsiteY3" fmla="*/ 395351 h 2423203"/>
              <a:gd name="connsiteX4" fmla="*/ 2683999 w 4892705"/>
              <a:gd name="connsiteY4" fmla="*/ 156157 h 2423203"/>
              <a:gd name="connsiteX5" fmla="*/ 3015735 w 4892705"/>
              <a:gd name="connsiteY5" fmla="*/ 6126 h 2423203"/>
              <a:gd name="connsiteX6" fmla="*/ 3293506 w 4892705"/>
              <a:gd name="connsiteY6" fmla="*/ 217854 h 2423203"/>
              <a:gd name="connsiteX7" fmla="*/ 3064804 w 4892705"/>
              <a:gd name="connsiteY7" fmla="*/ 297837 h 2423203"/>
              <a:gd name="connsiteX8" fmla="*/ 2988693 w 4892705"/>
              <a:gd name="connsiteY8" fmla="*/ 441012 h 2423203"/>
              <a:gd name="connsiteX9" fmla="*/ 3255282 w 4892705"/>
              <a:gd name="connsiteY9" fmla="*/ 434046 h 2423203"/>
              <a:gd name="connsiteX10" fmla="*/ 4326951 w 4892705"/>
              <a:gd name="connsiteY10" fmla="*/ 351183 h 2423203"/>
              <a:gd name="connsiteX11" fmla="*/ 4810029 w 4892705"/>
              <a:gd name="connsiteY11" fmla="*/ 368436 h 2423203"/>
              <a:gd name="connsiteX12" fmla="*/ 4639301 w 4892705"/>
              <a:gd name="connsiteY12" fmla="*/ 503865 h 2423203"/>
              <a:gd name="connsiteX13" fmla="*/ 4889348 w 4892705"/>
              <a:gd name="connsiteY13" fmla="*/ 619161 h 2423203"/>
              <a:gd name="connsiteX14" fmla="*/ 4591162 w 4892705"/>
              <a:gd name="connsiteY14" fmla="*/ 653335 h 2423203"/>
              <a:gd name="connsiteX15" fmla="*/ 4849213 w 4892705"/>
              <a:gd name="connsiteY15" fmla="*/ 799190 h 2423203"/>
              <a:gd name="connsiteX16" fmla="*/ 4478416 w 4892705"/>
              <a:gd name="connsiteY16" fmla="*/ 911053 h 2423203"/>
              <a:gd name="connsiteX17" fmla="*/ 4770677 w 4892705"/>
              <a:gd name="connsiteY17" fmla="*/ 1096511 h 2423203"/>
              <a:gd name="connsiteX18" fmla="*/ 4338721 w 4892705"/>
              <a:gd name="connsiteY18" fmla="*/ 1186268 h 2423203"/>
              <a:gd name="connsiteX19" fmla="*/ 4574258 w 4892705"/>
              <a:gd name="connsiteY19" fmla="*/ 1314378 h 2423203"/>
              <a:gd name="connsiteX20" fmla="*/ 3024306 w 4892705"/>
              <a:gd name="connsiteY20" fmla="*/ 1345063 h 2423203"/>
              <a:gd name="connsiteX21" fmla="*/ 2599678 w 4892705"/>
              <a:gd name="connsiteY21" fmla="*/ 1623833 h 2423203"/>
              <a:gd name="connsiteX22" fmla="*/ 2066606 w 4892705"/>
              <a:gd name="connsiteY22" fmla="*/ 2423203 h 2423203"/>
              <a:gd name="connsiteX23" fmla="*/ 1293478 w 4892705"/>
              <a:gd name="connsiteY23" fmla="*/ 2105930 h 2423203"/>
              <a:gd name="connsiteX24" fmla="*/ 1790336 w 4892705"/>
              <a:gd name="connsiteY24" fmla="*/ 1322383 h 2423203"/>
              <a:gd name="connsiteX25" fmla="*/ 767053 w 4892705"/>
              <a:gd name="connsiteY25" fmla="*/ 1332123 h 2423203"/>
              <a:gd name="connsiteX26" fmla="*/ 287679 w 4892705"/>
              <a:gd name="connsiteY26" fmla="*/ 1208447 h 2423203"/>
              <a:gd name="connsiteX27" fmla="*/ 487983 w 4892705"/>
              <a:gd name="connsiteY27" fmla="*/ 1064928 h 2423203"/>
              <a:gd name="connsiteX28" fmla="*/ 155474 w 4892705"/>
              <a:gd name="connsiteY28" fmla="*/ 898674 h 2423203"/>
              <a:gd name="connsiteX29" fmla="*/ 414937 w 4892705"/>
              <a:gd name="connsiteY29" fmla="*/ 777963 h 2423203"/>
              <a:gd name="connsiteX30" fmla="*/ 7032 w 4892705"/>
              <a:gd name="connsiteY30" fmla="*/ 506788 h 2423203"/>
              <a:gd name="connsiteX31" fmla="*/ 369230 w 4892705"/>
              <a:gd name="connsiteY31" fmla="*/ 500850 h 2423203"/>
              <a:gd name="connsiteX32" fmla="*/ 136326 w 4892705"/>
              <a:gd name="connsiteY32" fmla="*/ 220105 h 2423203"/>
              <a:gd name="connsiteX0" fmla="*/ 136326 w 4892705"/>
              <a:gd name="connsiteY0" fmla="*/ 220105 h 2423203"/>
              <a:gd name="connsiteX1" fmla="*/ 632165 w 4892705"/>
              <a:gd name="connsiteY1" fmla="*/ 244581 h 2423203"/>
              <a:gd name="connsiteX2" fmla="*/ 1212815 w 4892705"/>
              <a:gd name="connsiteY2" fmla="*/ 325304 h 2423203"/>
              <a:gd name="connsiteX3" fmla="*/ 2155165 w 4892705"/>
              <a:gd name="connsiteY3" fmla="*/ 395351 h 2423203"/>
              <a:gd name="connsiteX4" fmla="*/ 2683999 w 4892705"/>
              <a:gd name="connsiteY4" fmla="*/ 156157 h 2423203"/>
              <a:gd name="connsiteX5" fmla="*/ 3015735 w 4892705"/>
              <a:gd name="connsiteY5" fmla="*/ 6126 h 2423203"/>
              <a:gd name="connsiteX6" fmla="*/ 3293506 w 4892705"/>
              <a:gd name="connsiteY6" fmla="*/ 217854 h 2423203"/>
              <a:gd name="connsiteX7" fmla="*/ 3064804 w 4892705"/>
              <a:gd name="connsiteY7" fmla="*/ 297837 h 2423203"/>
              <a:gd name="connsiteX8" fmla="*/ 3028886 w 4892705"/>
              <a:gd name="connsiteY8" fmla="*/ 435988 h 2423203"/>
              <a:gd name="connsiteX9" fmla="*/ 3255282 w 4892705"/>
              <a:gd name="connsiteY9" fmla="*/ 434046 h 2423203"/>
              <a:gd name="connsiteX10" fmla="*/ 4326951 w 4892705"/>
              <a:gd name="connsiteY10" fmla="*/ 351183 h 2423203"/>
              <a:gd name="connsiteX11" fmla="*/ 4810029 w 4892705"/>
              <a:gd name="connsiteY11" fmla="*/ 368436 h 2423203"/>
              <a:gd name="connsiteX12" fmla="*/ 4639301 w 4892705"/>
              <a:gd name="connsiteY12" fmla="*/ 503865 h 2423203"/>
              <a:gd name="connsiteX13" fmla="*/ 4889348 w 4892705"/>
              <a:gd name="connsiteY13" fmla="*/ 619161 h 2423203"/>
              <a:gd name="connsiteX14" fmla="*/ 4591162 w 4892705"/>
              <a:gd name="connsiteY14" fmla="*/ 653335 h 2423203"/>
              <a:gd name="connsiteX15" fmla="*/ 4849213 w 4892705"/>
              <a:gd name="connsiteY15" fmla="*/ 799190 h 2423203"/>
              <a:gd name="connsiteX16" fmla="*/ 4478416 w 4892705"/>
              <a:gd name="connsiteY16" fmla="*/ 911053 h 2423203"/>
              <a:gd name="connsiteX17" fmla="*/ 4770677 w 4892705"/>
              <a:gd name="connsiteY17" fmla="*/ 1096511 h 2423203"/>
              <a:gd name="connsiteX18" fmla="*/ 4338721 w 4892705"/>
              <a:gd name="connsiteY18" fmla="*/ 1186268 h 2423203"/>
              <a:gd name="connsiteX19" fmla="*/ 4574258 w 4892705"/>
              <a:gd name="connsiteY19" fmla="*/ 1314378 h 2423203"/>
              <a:gd name="connsiteX20" fmla="*/ 3024306 w 4892705"/>
              <a:gd name="connsiteY20" fmla="*/ 1345063 h 2423203"/>
              <a:gd name="connsiteX21" fmla="*/ 2599678 w 4892705"/>
              <a:gd name="connsiteY21" fmla="*/ 1623833 h 2423203"/>
              <a:gd name="connsiteX22" fmla="*/ 2066606 w 4892705"/>
              <a:gd name="connsiteY22" fmla="*/ 2423203 h 2423203"/>
              <a:gd name="connsiteX23" fmla="*/ 1293478 w 4892705"/>
              <a:gd name="connsiteY23" fmla="*/ 2105930 h 2423203"/>
              <a:gd name="connsiteX24" fmla="*/ 1790336 w 4892705"/>
              <a:gd name="connsiteY24" fmla="*/ 1322383 h 2423203"/>
              <a:gd name="connsiteX25" fmla="*/ 767053 w 4892705"/>
              <a:gd name="connsiteY25" fmla="*/ 1332123 h 2423203"/>
              <a:gd name="connsiteX26" fmla="*/ 287679 w 4892705"/>
              <a:gd name="connsiteY26" fmla="*/ 1208447 h 2423203"/>
              <a:gd name="connsiteX27" fmla="*/ 487983 w 4892705"/>
              <a:gd name="connsiteY27" fmla="*/ 1064928 h 2423203"/>
              <a:gd name="connsiteX28" fmla="*/ 155474 w 4892705"/>
              <a:gd name="connsiteY28" fmla="*/ 898674 h 2423203"/>
              <a:gd name="connsiteX29" fmla="*/ 414937 w 4892705"/>
              <a:gd name="connsiteY29" fmla="*/ 777963 h 2423203"/>
              <a:gd name="connsiteX30" fmla="*/ 7032 w 4892705"/>
              <a:gd name="connsiteY30" fmla="*/ 506788 h 2423203"/>
              <a:gd name="connsiteX31" fmla="*/ 369230 w 4892705"/>
              <a:gd name="connsiteY31" fmla="*/ 500850 h 2423203"/>
              <a:gd name="connsiteX32" fmla="*/ 136326 w 4892705"/>
              <a:gd name="connsiteY32" fmla="*/ 220105 h 2423203"/>
              <a:gd name="connsiteX0" fmla="*/ 136326 w 4892705"/>
              <a:gd name="connsiteY0" fmla="*/ 220105 h 2423203"/>
              <a:gd name="connsiteX1" fmla="*/ 632165 w 4892705"/>
              <a:gd name="connsiteY1" fmla="*/ 244581 h 2423203"/>
              <a:gd name="connsiteX2" fmla="*/ 1212815 w 4892705"/>
              <a:gd name="connsiteY2" fmla="*/ 325304 h 2423203"/>
              <a:gd name="connsiteX3" fmla="*/ 2155165 w 4892705"/>
              <a:gd name="connsiteY3" fmla="*/ 395351 h 2423203"/>
              <a:gd name="connsiteX4" fmla="*/ 2683999 w 4892705"/>
              <a:gd name="connsiteY4" fmla="*/ 156157 h 2423203"/>
              <a:gd name="connsiteX5" fmla="*/ 3015735 w 4892705"/>
              <a:gd name="connsiteY5" fmla="*/ 6126 h 2423203"/>
              <a:gd name="connsiteX6" fmla="*/ 3293506 w 4892705"/>
              <a:gd name="connsiteY6" fmla="*/ 217854 h 2423203"/>
              <a:gd name="connsiteX7" fmla="*/ 3064804 w 4892705"/>
              <a:gd name="connsiteY7" fmla="*/ 297837 h 2423203"/>
              <a:gd name="connsiteX8" fmla="*/ 3255282 w 4892705"/>
              <a:gd name="connsiteY8" fmla="*/ 434046 h 2423203"/>
              <a:gd name="connsiteX9" fmla="*/ 4326951 w 4892705"/>
              <a:gd name="connsiteY9" fmla="*/ 351183 h 2423203"/>
              <a:gd name="connsiteX10" fmla="*/ 4810029 w 4892705"/>
              <a:gd name="connsiteY10" fmla="*/ 368436 h 2423203"/>
              <a:gd name="connsiteX11" fmla="*/ 4639301 w 4892705"/>
              <a:gd name="connsiteY11" fmla="*/ 503865 h 2423203"/>
              <a:gd name="connsiteX12" fmla="*/ 4889348 w 4892705"/>
              <a:gd name="connsiteY12" fmla="*/ 619161 h 2423203"/>
              <a:gd name="connsiteX13" fmla="*/ 4591162 w 4892705"/>
              <a:gd name="connsiteY13" fmla="*/ 653335 h 2423203"/>
              <a:gd name="connsiteX14" fmla="*/ 4849213 w 4892705"/>
              <a:gd name="connsiteY14" fmla="*/ 799190 h 2423203"/>
              <a:gd name="connsiteX15" fmla="*/ 4478416 w 4892705"/>
              <a:gd name="connsiteY15" fmla="*/ 911053 h 2423203"/>
              <a:gd name="connsiteX16" fmla="*/ 4770677 w 4892705"/>
              <a:gd name="connsiteY16" fmla="*/ 1096511 h 2423203"/>
              <a:gd name="connsiteX17" fmla="*/ 4338721 w 4892705"/>
              <a:gd name="connsiteY17" fmla="*/ 1186268 h 2423203"/>
              <a:gd name="connsiteX18" fmla="*/ 4574258 w 4892705"/>
              <a:gd name="connsiteY18" fmla="*/ 1314378 h 2423203"/>
              <a:gd name="connsiteX19" fmla="*/ 3024306 w 4892705"/>
              <a:gd name="connsiteY19" fmla="*/ 1345063 h 2423203"/>
              <a:gd name="connsiteX20" fmla="*/ 2599678 w 4892705"/>
              <a:gd name="connsiteY20" fmla="*/ 1623833 h 2423203"/>
              <a:gd name="connsiteX21" fmla="*/ 2066606 w 4892705"/>
              <a:gd name="connsiteY21" fmla="*/ 2423203 h 2423203"/>
              <a:gd name="connsiteX22" fmla="*/ 1293478 w 4892705"/>
              <a:gd name="connsiteY22" fmla="*/ 2105930 h 2423203"/>
              <a:gd name="connsiteX23" fmla="*/ 1790336 w 4892705"/>
              <a:gd name="connsiteY23" fmla="*/ 1322383 h 2423203"/>
              <a:gd name="connsiteX24" fmla="*/ 767053 w 4892705"/>
              <a:gd name="connsiteY24" fmla="*/ 1332123 h 2423203"/>
              <a:gd name="connsiteX25" fmla="*/ 287679 w 4892705"/>
              <a:gd name="connsiteY25" fmla="*/ 1208447 h 2423203"/>
              <a:gd name="connsiteX26" fmla="*/ 487983 w 4892705"/>
              <a:gd name="connsiteY26" fmla="*/ 1064928 h 2423203"/>
              <a:gd name="connsiteX27" fmla="*/ 155474 w 4892705"/>
              <a:gd name="connsiteY27" fmla="*/ 898674 h 2423203"/>
              <a:gd name="connsiteX28" fmla="*/ 414937 w 4892705"/>
              <a:gd name="connsiteY28" fmla="*/ 777963 h 2423203"/>
              <a:gd name="connsiteX29" fmla="*/ 7032 w 4892705"/>
              <a:gd name="connsiteY29" fmla="*/ 506788 h 2423203"/>
              <a:gd name="connsiteX30" fmla="*/ 369230 w 4892705"/>
              <a:gd name="connsiteY30" fmla="*/ 500850 h 2423203"/>
              <a:gd name="connsiteX31" fmla="*/ 136326 w 4892705"/>
              <a:gd name="connsiteY31" fmla="*/ 220105 h 2423203"/>
              <a:gd name="connsiteX0" fmla="*/ 136326 w 4892705"/>
              <a:gd name="connsiteY0" fmla="*/ 220105 h 2423203"/>
              <a:gd name="connsiteX1" fmla="*/ 632165 w 4892705"/>
              <a:gd name="connsiteY1" fmla="*/ 244581 h 2423203"/>
              <a:gd name="connsiteX2" fmla="*/ 1212815 w 4892705"/>
              <a:gd name="connsiteY2" fmla="*/ 325304 h 2423203"/>
              <a:gd name="connsiteX3" fmla="*/ 2155165 w 4892705"/>
              <a:gd name="connsiteY3" fmla="*/ 395351 h 2423203"/>
              <a:gd name="connsiteX4" fmla="*/ 2683999 w 4892705"/>
              <a:gd name="connsiteY4" fmla="*/ 156157 h 2423203"/>
              <a:gd name="connsiteX5" fmla="*/ 3015735 w 4892705"/>
              <a:gd name="connsiteY5" fmla="*/ 6126 h 2423203"/>
              <a:gd name="connsiteX6" fmla="*/ 3293506 w 4892705"/>
              <a:gd name="connsiteY6" fmla="*/ 217854 h 2423203"/>
              <a:gd name="connsiteX7" fmla="*/ 3019587 w 4892705"/>
              <a:gd name="connsiteY7" fmla="*/ 312910 h 2423203"/>
              <a:gd name="connsiteX8" fmla="*/ 3255282 w 4892705"/>
              <a:gd name="connsiteY8" fmla="*/ 434046 h 2423203"/>
              <a:gd name="connsiteX9" fmla="*/ 4326951 w 4892705"/>
              <a:gd name="connsiteY9" fmla="*/ 351183 h 2423203"/>
              <a:gd name="connsiteX10" fmla="*/ 4810029 w 4892705"/>
              <a:gd name="connsiteY10" fmla="*/ 368436 h 2423203"/>
              <a:gd name="connsiteX11" fmla="*/ 4639301 w 4892705"/>
              <a:gd name="connsiteY11" fmla="*/ 503865 h 2423203"/>
              <a:gd name="connsiteX12" fmla="*/ 4889348 w 4892705"/>
              <a:gd name="connsiteY12" fmla="*/ 619161 h 2423203"/>
              <a:gd name="connsiteX13" fmla="*/ 4591162 w 4892705"/>
              <a:gd name="connsiteY13" fmla="*/ 653335 h 2423203"/>
              <a:gd name="connsiteX14" fmla="*/ 4849213 w 4892705"/>
              <a:gd name="connsiteY14" fmla="*/ 799190 h 2423203"/>
              <a:gd name="connsiteX15" fmla="*/ 4478416 w 4892705"/>
              <a:gd name="connsiteY15" fmla="*/ 911053 h 2423203"/>
              <a:gd name="connsiteX16" fmla="*/ 4770677 w 4892705"/>
              <a:gd name="connsiteY16" fmla="*/ 1096511 h 2423203"/>
              <a:gd name="connsiteX17" fmla="*/ 4338721 w 4892705"/>
              <a:gd name="connsiteY17" fmla="*/ 1186268 h 2423203"/>
              <a:gd name="connsiteX18" fmla="*/ 4574258 w 4892705"/>
              <a:gd name="connsiteY18" fmla="*/ 1314378 h 2423203"/>
              <a:gd name="connsiteX19" fmla="*/ 3024306 w 4892705"/>
              <a:gd name="connsiteY19" fmla="*/ 1345063 h 2423203"/>
              <a:gd name="connsiteX20" fmla="*/ 2599678 w 4892705"/>
              <a:gd name="connsiteY20" fmla="*/ 1623833 h 2423203"/>
              <a:gd name="connsiteX21" fmla="*/ 2066606 w 4892705"/>
              <a:gd name="connsiteY21" fmla="*/ 2423203 h 2423203"/>
              <a:gd name="connsiteX22" fmla="*/ 1293478 w 4892705"/>
              <a:gd name="connsiteY22" fmla="*/ 2105930 h 2423203"/>
              <a:gd name="connsiteX23" fmla="*/ 1790336 w 4892705"/>
              <a:gd name="connsiteY23" fmla="*/ 1322383 h 2423203"/>
              <a:gd name="connsiteX24" fmla="*/ 767053 w 4892705"/>
              <a:gd name="connsiteY24" fmla="*/ 1332123 h 2423203"/>
              <a:gd name="connsiteX25" fmla="*/ 287679 w 4892705"/>
              <a:gd name="connsiteY25" fmla="*/ 1208447 h 2423203"/>
              <a:gd name="connsiteX26" fmla="*/ 487983 w 4892705"/>
              <a:gd name="connsiteY26" fmla="*/ 1064928 h 2423203"/>
              <a:gd name="connsiteX27" fmla="*/ 155474 w 4892705"/>
              <a:gd name="connsiteY27" fmla="*/ 898674 h 2423203"/>
              <a:gd name="connsiteX28" fmla="*/ 414937 w 4892705"/>
              <a:gd name="connsiteY28" fmla="*/ 777963 h 2423203"/>
              <a:gd name="connsiteX29" fmla="*/ 7032 w 4892705"/>
              <a:gd name="connsiteY29" fmla="*/ 506788 h 2423203"/>
              <a:gd name="connsiteX30" fmla="*/ 369230 w 4892705"/>
              <a:gd name="connsiteY30" fmla="*/ 500850 h 2423203"/>
              <a:gd name="connsiteX31" fmla="*/ 136326 w 4892705"/>
              <a:gd name="connsiteY31" fmla="*/ 220105 h 2423203"/>
              <a:gd name="connsiteX0" fmla="*/ 136326 w 4892705"/>
              <a:gd name="connsiteY0" fmla="*/ 220105 h 2423203"/>
              <a:gd name="connsiteX1" fmla="*/ 632165 w 4892705"/>
              <a:gd name="connsiteY1" fmla="*/ 244581 h 2423203"/>
              <a:gd name="connsiteX2" fmla="*/ 1212815 w 4892705"/>
              <a:gd name="connsiteY2" fmla="*/ 325304 h 2423203"/>
              <a:gd name="connsiteX3" fmla="*/ 2155165 w 4892705"/>
              <a:gd name="connsiteY3" fmla="*/ 395351 h 2423203"/>
              <a:gd name="connsiteX4" fmla="*/ 2683999 w 4892705"/>
              <a:gd name="connsiteY4" fmla="*/ 156157 h 2423203"/>
              <a:gd name="connsiteX5" fmla="*/ 3015735 w 4892705"/>
              <a:gd name="connsiteY5" fmla="*/ 6126 h 2423203"/>
              <a:gd name="connsiteX6" fmla="*/ 3293506 w 4892705"/>
              <a:gd name="connsiteY6" fmla="*/ 217854 h 2423203"/>
              <a:gd name="connsiteX7" fmla="*/ 3019587 w 4892705"/>
              <a:gd name="connsiteY7" fmla="*/ 312910 h 2423203"/>
              <a:gd name="connsiteX8" fmla="*/ 3255282 w 4892705"/>
              <a:gd name="connsiteY8" fmla="*/ 434046 h 2423203"/>
              <a:gd name="connsiteX9" fmla="*/ 4326951 w 4892705"/>
              <a:gd name="connsiteY9" fmla="*/ 351183 h 2423203"/>
              <a:gd name="connsiteX10" fmla="*/ 4810029 w 4892705"/>
              <a:gd name="connsiteY10" fmla="*/ 368436 h 2423203"/>
              <a:gd name="connsiteX11" fmla="*/ 4639301 w 4892705"/>
              <a:gd name="connsiteY11" fmla="*/ 503865 h 2423203"/>
              <a:gd name="connsiteX12" fmla="*/ 4889348 w 4892705"/>
              <a:gd name="connsiteY12" fmla="*/ 619161 h 2423203"/>
              <a:gd name="connsiteX13" fmla="*/ 4591162 w 4892705"/>
              <a:gd name="connsiteY13" fmla="*/ 653335 h 2423203"/>
              <a:gd name="connsiteX14" fmla="*/ 4849213 w 4892705"/>
              <a:gd name="connsiteY14" fmla="*/ 799190 h 2423203"/>
              <a:gd name="connsiteX15" fmla="*/ 4478416 w 4892705"/>
              <a:gd name="connsiteY15" fmla="*/ 911053 h 2423203"/>
              <a:gd name="connsiteX16" fmla="*/ 4770677 w 4892705"/>
              <a:gd name="connsiteY16" fmla="*/ 1096511 h 2423203"/>
              <a:gd name="connsiteX17" fmla="*/ 4338721 w 4892705"/>
              <a:gd name="connsiteY17" fmla="*/ 1186268 h 2423203"/>
              <a:gd name="connsiteX18" fmla="*/ 4574258 w 4892705"/>
              <a:gd name="connsiteY18" fmla="*/ 1314378 h 2423203"/>
              <a:gd name="connsiteX19" fmla="*/ 3024306 w 4892705"/>
              <a:gd name="connsiteY19" fmla="*/ 1345063 h 2423203"/>
              <a:gd name="connsiteX20" fmla="*/ 2599678 w 4892705"/>
              <a:gd name="connsiteY20" fmla="*/ 1623833 h 2423203"/>
              <a:gd name="connsiteX21" fmla="*/ 2066606 w 4892705"/>
              <a:gd name="connsiteY21" fmla="*/ 2423203 h 2423203"/>
              <a:gd name="connsiteX22" fmla="*/ 1293478 w 4892705"/>
              <a:gd name="connsiteY22" fmla="*/ 2105930 h 2423203"/>
              <a:gd name="connsiteX23" fmla="*/ 1790336 w 4892705"/>
              <a:gd name="connsiteY23" fmla="*/ 1322383 h 2423203"/>
              <a:gd name="connsiteX24" fmla="*/ 767053 w 4892705"/>
              <a:gd name="connsiteY24" fmla="*/ 1332123 h 2423203"/>
              <a:gd name="connsiteX25" fmla="*/ 287679 w 4892705"/>
              <a:gd name="connsiteY25" fmla="*/ 1208447 h 2423203"/>
              <a:gd name="connsiteX26" fmla="*/ 487983 w 4892705"/>
              <a:gd name="connsiteY26" fmla="*/ 1064928 h 2423203"/>
              <a:gd name="connsiteX27" fmla="*/ 155474 w 4892705"/>
              <a:gd name="connsiteY27" fmla="*/ 898674 h 2423203"/>
              <a:gd name="connsiteX28" fmla="*/ 414937 w 4892705"/>
              <a:gd name="connsiteY28" fmla="*/ 777963 h 2423203"/>
              <a:gd name="connsiteX29" fmla="*/ 7032 w 4892705"/>
              <a:gd name="connsiteY29" fmla="*/ 506788 h 2423203"/>
              <a:gd name="connsiteX30" fmla="*/ 369230 w 4892705"/>
              <a:gd name="connsiteY30" fmla="*/ 500850 h 2423203"/>
              <a:gd name="connsiteX31" fmla="*/ 136326 w 4892705"/>
              <a:gd name="connsiteY31" fmla="*/ 220105 h 242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92705" h="2423203">
                <a:moveTo>
                  <a:pt x="136326" y="220105"/>
                </a:moveTo>
                <a:cubicBezTo>
                  <a:pt x="143515" y="172660"/>
                  <a:pt x="474522" y="235955"/>
                  <a:pt x="632165" y="244581"/>
                </a:cubicBezTo>
                <a:cubicBezTo>
                  <a:pt x="789809" y="253208"/>
                  <a:pt x="957889" y="313288"/>
                  <a:pt x="1212815" y="325304"/>
                </a:cubicBezTo>
                <a:cubicBezTo>
                  <a:pt x="1531485" y="305176"/>
                  <a:pt x="1856116" y="461487"/>
                  <a:pt x="2155165" y="395351"/>
                </a:cubicBezTo>
                <a:cubicBezTo>
                  <a:pt x="2389516" y="369472"/>
                  <a:pt x="2535912" y="216542"/>
                  <a:pt x="2683999" y="156157"/>
                </a:cubicBezTo>
                <a:cubicBezTo>
                  <a:pt x="2824771" y="73827"/>
                  <a:pt x="2929471" y="-5376"/>
                  <a:pt x="3015735" y="6126"/>
                </a:cubicBezTo>
                <a:cubicBezTo>
                  <a:pt x="3236180" y="-31060"/>
                  <a:pt x="3185745" y="108735"/>
                  <a:pt x="3293506" y="217854"/>
                </a:cubicBezTo>
                <a:cubicBezTo>
                  <a:pt x="3297819" y="276801"/>
                  <a:pt x="3067032" y="274091"/>
                  <a:pt x="3019587" y="312910"/>
                </a:cubicBezTo>
                <a:cubicBezTo>
                  <a:pt x="3013216" y="348942"/>
                  <a:pt x="2854005" y="480421"/>
                  <a:pt x="3255282" y="434046"/>
                </a:cubicBezTo>
                <a:cubicBezTo>
                  <a:pt x="3588837" y="448424"/>
                  <a:pt x="3993396" y="336805"/>
                  <a:pt x="4326951" y="351183"/>
                </a:cubicBezTo>
                <a:cubicBezTo>
                  <a:pt x="4582868" y="336806"/>
                  <a:pt x="4784150" y="341119"/>
                  <a:pt x="4810029" y="368436"/>
                </a:cubicBezTo>
                <a:cubicBezTo>
                  <a:pt x="4835908" y="395753"/>
                  <a:pt x="4577478" y="467922"/>
                  <a:pt x="4639301" y="503865"/>
                </a:cubicBezTo>
                <a:cubicBezTo>
                  <a:pt x="4701124" y="539808"/>
                  <a:pt x="4848753" y="584900"/>
                  <a:pt x="4889348" y="619161"/>
                </a:cubicBezTo>
                <a:cubicBezTo>
                  <a:pt x="4929943" y="653422"/>
                  <a:pt x="4588945" y="620361"/>
                  <a:pt x="4591162" y="653335"/>
                </a:cubicBezTo>
                <a:cubicBezTo>
                  <a:pt x="4593379" y="686309"/>
                  <a:pt x="4941866" y="771197"/>
                  <a:pt x="4849213" y="799190"/>
                </a:cubicBezTo>
                <a:cubicBezTo>
                  <a:pt x="4756560" y="827183"/>
                  <a:pt x="4565368" y="864305"/>
                  <a:pt x="4478416" y="911053"/>
                </a:cubicBezTo>
                <a:cubicBezTo>
                  <a:pt x="4428111" y="967262"/>
                  <a:pt x="4820982" y="1040302"/>
                  <a:pt x="4770677" y="1096511"/>
                </a:cubicBezTo>
                <a:cubicBezTo>
                  <a:pt x="4735148" y="1135780"/>
                  <a:pt x="4374250" y="1146999"/>
                  <a:pt x="4338721" y="1186268"/>
                </a:cubicBezTo>
                <a:lnTo>
                  <a:pt x="4574258" y="1314378"/>
                </a:lnTo>
                <a:cubicBezTo>
                  <a:pt x="4305402" y="1461027"/>
                  <a:pt x="3353547" y="1301931"/>
                  <a:pt x="3024306" y="1345063"/>
                </a:cubicBezTo>
                <a:cubicBezTo>
                  <a:pt x="2697079" y="1350825"/>
                  <a:pt x="2685942" y="1517702"/>
                  <a:pt x="2599678" y="1623833"/>
                </a:cubicBezTo>
                <a:cubicBezTo>
                  <a:pt x="2495601" y="1801216"/>
                  <a:pt x="2180288" y="2422721"/>
                  <a:pt x="2066606" y="2423203"/>
                </a:cubicBezTo>
                <a:cubicBezTo>
                  <a:pt x="1952924" y="2423685"/>
                  <a:pt x="1384055" y="2154813"/>
                  <a:pt x="1293478" y="2105930"/>
                </a:cubicBezTo>
                <a:cubicBezTo>
                  <a:pt x="1202901" y="2057047"/>
                  <a:pt x="1879063" y="1470153"/>
                  <a:pt x="1790336" y="1322383"/>
                </a:cubicBezTo>
                <a:cubicBezTo>
                  <a:pt x="1447263" y="1288024"/>
                  <a:pt x="1110126" y="1366482"/>
                  <a:pt x="767053" y="1332123"/>
                </a:cubicBezTo>
                <a:lnTo>
                  <a:pt x="287679" y="1208447"/>
                </a:lnTo>
                <a:cubicBezTo>
                  <a:pt x="205541" y="1157977"/>
                  <a:pt x="473701" y="1159436"/>
                  <a:pt x="487983" y="1064928"/>
                </a:cubicBezTo>
                <a:cubicBezTo>
                  <a:pt x="513450" y="1013299"/>
                  <a:pt x="174576" y="969262"/>
                  <a:pt x="155474" y="898674"/>
                </a:cubicBezTo>
                <a:cubicBezTo>
                  <a:pt x="136372" y="828086"/>
                  <a:pt x="407020" y="842288"/>
                  <a:pt x="414937" y="777963"/>
                </a:cubicBezTo>
                <a:cubicBezTo>
                  <a:pt x="422854" y="713638"/>
                  <a:pt x="72047" y="580683"/>
                  <a:pt x="7032" y="506788"/>
                </a:cubicBezTo>
                <a:cubicBezTo>
                  <a:pt x="-57983" y="432894"/>
                  <a:pt x="348671" y="552589"/>
                  <a:pt x="369230" y="500850"/>
                </a:cubicBezTo>
                <a:cubicBezTo>
                  <a:pt x="389789" y="449111"/>
                  <a:pt x="35106" y="235107"/>
                  <a:pt x="136326" y="220105"/>
                </a:cubicBezTo>
                <a:close/>
              </a:path>
            </a:pathLst>
          </a:custGeom>
          <a:solidFill>
            <a:srgbClr val="202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82" b="96061" l="1955" r="93591">
                        <a14:backgroundMark x1="30727" y1="68061" x2="36773" y2="64848"/>
                        <a14:backgroundMark x1="59045" y1="41818" x2="66955" y2="40242"/>
                        <a14:backgroundMark x1="42455" y1="92667" x2="56591" y2="65758"/>
                        <a14:backgroundMark x1="83182" y1="60909" x2="85727" y2="60909"/>
                        <a14:backgroundMark x1="85727" y1="54485" x2="88682" y2="54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75" y="1842035"/>
            <a:ext cx="5549463" cy="4162097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6857999" y="676700"/>
            <a:ext cx="3778141" cy="74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Írd rá az aranymondást!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358772" y="438904"/>
            <a:ext cx="4120267" cy="1169179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0" y="5378448"/>
            <a:ext cx="1287070" cy="12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366018" y="438904"/>
            <a:ext cx="4120267" cy="1169179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65245" y="676700"/>
            <a:ext cx="3778141" cy="74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félbehajtott drótot szúrd be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a vastag karton egyik rekeszébe!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15462" y="204952"/>
            <a:ext cx="11761076" cy="644809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96182" l="0" r="96364">
                        <a14:foregroundMark x1="1455" y1="72788" x2="9864" y2="65152"/>
                        <a14:foregroundMark x1="11500" y1="64061" x2="16545" y2="60970"/>
                        <a14:foregroundMark x1="16636" y1="61394" x2="29636" y2="51273"/>
                        <a14:foregroundMark x1="29045" y1="51455" x2="33591" y2="49394"/>
                        <a14:foregroundMark x1="36864" y1="49576" x2="43409" y2="48485"/>
                        <a14:foregroundMark x1="636" y1="88182" x2="36273" y2="51939"/>
                        <a14:foregroundMark x1="36727" y1="51939" x2="43182" y2="49394"/>
                        <a14:foregroundMark x1="43182" y1="49394" x2="45136" y2="47576"/>
                        <a14:foregroundMark x1="1682" y1="72303" x2="1682" y2="72303"/>
                        <a14:foregroundMark x1="4500" y1="70424" x2="4500" y2="70424"/>
                        <a14:foregroundMark x1="318" y1="74364" x2="1818" y2="72303"/>
                        <a14:foregroundMark x1="9636" y1="65333" x2="11864" y2="64061"/>
                        <a14:backgroundMark x1="26682" y1="51758" x2="28909" y2="51455"/>
                        <a14:backgroundMark x1="38955" y1="50364" x2="43045" y2="48667"/>
                        <a14:backgroundMark x1="45045" y1="49091" x2="46091" y2="47697"/>
                        <a14:backgroundMark x1="46091" y1="47697" x2="46091" y2="47697"/>
                        <a14:backgroundMark x1="933" y1="82490" x2="25263" y2="58288"/>
                      </a14:backgroundRemoval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51" y="1365604"/>
            <a:ext cx="7120980" cy="53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17810</TotalTime>
  <Words>350</Words>
  <Application>Microsoft Office PowerPoint</Application>
  <PresentationFormat>Szélesvásznú</PresentationFormat>
  <Paragraphs>64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Balla Magdolna</cp:lastModifiedBy>
  <cp:revision>1538</cp:revision>
  <dcterms:created xsi:type="dcterms:W3CDTF">2020-04-05T07:55:46Z</dcterms:created>
  <dcterms:modified xsi:type="dcterms:W3CDTF">2020-09-02T09:28:23Z</dcterms:modified>
</cp:coreProperties>
</file>