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70" r:id="rId2"/>
    <p:sldId id="371" r:id="rId3"/>
    <p:sldId id="477" r:id="rId4"/>
    <p:sldId id="479" r:id="rId5"/>
    <p:sldId id="480" r:id="rId6"/>
    <p:sldId id="458" r:id="rId7"/>
    <p:sldId id="465" r:id="rId8"/>
    <p:sldId id="469" r:id="rId9"/>
    <p:sldId id="467" r:id="rId10"/>
    <p:sldId id="466" r:id="rId11"/>
    <p:sldId id="470" r:id="rId12"/>
    <p:sldId id="471" r:id="rId13"/>
    <p:sldId id="472" r:id="rId14"/>
    <p:sldId id="473" r:id="rId15"/>
    <p:sldId id="460" r:id="rId16"/>
    <p:sldId id="474" r:id="rId17"/>
    <p:sldId id="481" r:id="rId18"/>
    <p:sldId id="482" r:id="rId19"/>
    <p:sldId id="483" r:id="rId20"/>
    <p:sldId id="453" r:id="rId21"/>
    <p:sldId id="454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58B8D"/>
    <a:srgbClr val="FEF7D6"/>
    <a:srgbClr val="998D6C"/>
    <a:srgbClr val="DAA600"/>
    <a:srgbClr val="FB7D15"/>
    <a:srgbClr val="FFD347"/>
    <a:srgbClr val="FFFF99"/>
    <a:srgbClr val="F9FC74"/>
    <a:srgbClr val="6DB7B8"/>
    <a:srgbClr val="E0E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9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120" y="348"/>
      </p:cViewPr>
      <p:guideLst>
        <p:guide pos="3840"/>
        <p:guide orient="horz" pos="2047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2020. 09. 07.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726594"/>
            <a:ext cx="8490731" cy="5131627"/>
          </a:xfrm>
          <a:prstGeom prst="rect">
            <a:avLst/>
          </a:prstGeom>
          <a:solidFill>
            <a:srgbClr val="6DB7B8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8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A </a:t>
            </a: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l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ap vagy füzet,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í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róeszköz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8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16400"/>
            <a:ext cx="3415553" cy="2641822"/>
          </a:xfrm>
          <a:prstGeom prst="rect">
            <a:avLst/>
          </a:prstGeom>
          <a:solidFill>
            <a:srgbClr val="6DB7B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16701"/>
          </a:xfrm>
          <a:prstGeom prst="rect">
            <a:avLst/>
          </a:prstGeom>
          <a:solidFill>
            <a:srgbClr val="6DB7B8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MÓZES SZÜLETÉSE 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35284"/>
          <a:stretch/>
        </p:blipFill>
        <p:spPr>
          <a:xfrm flipH="1">
            <a:off x="3676651" y="0"/>
            <a:ext cx="8515349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41834" y="656907"/>
            <a:ext cx="4931323" cy="6390363"/>
          </a:xfrm>
          <a:prstGeom prst="rect">
            <a:avLst/>
          </a:prstGeom>
        </p:spPr>
      </p:pic>
      <p:sp>
        <p:nvSpPr>
          <p:cNvPr id="40" name="Ellipszis buborék 39"/>
          <p:cNvSpPr/>
          <p:nvPr/>
        </p:nvSpPr>
        <p:spPr>
          <a:xfrm>
            <a:off x="768569" y="1113163"/>
            <a:ext cx="3429000" cy="2362200"/>
          </a:xfrm>
          <a:prstGeom prst="wedgeEllipseCallout">
            <a:avLst>
              <a:gd name="adj1" fmla="val 67673"/>
              <a:gd name="adj2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Hova rejtsem?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Mit tegyek, hogy megmentsem?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7322754" y="154296"/>
            <a:ext cx="3429000" cy="2362200"/>
          </a:xfrm>
          <a:prstGeom prst="wedgeEllipseCallout">
            <a:avLst>
              <a:gd name="adj1" fmla="val -59224"/>
              <a:gd name="adj2" fmla="val 397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Istenre bízom!</a:t>
            </a:r>
          </a:p>
        </p:txBody>
      </p:sp>
      <p:sp>
        <p:nvSpPr>
          <p:cNvPr id="9" name="Ellipszis buborék 8"/>
          <p:cNvSpPr/>
          <p:nvPr/>
        </p:nvSpPr>
        <p:spPr>
          <a:xfrm>
            <a:off x="7662041" y="3364637"/>
            <a:ext cx="3429000" cy="2362200"/>
          </a:xfrm>
          <a:prstGeom prst="wedgeEllipseCallout">
            <a:avLst>
              <a:gd name="adj1" fmla="val -75542"/>
              <a:gd name="adj2" fmla="val -538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Bekenem ezt a kosarat gyantával és szurokkal, hogy ne tudjon a víz ártani neki. És belefektetem a gyermekemet.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69" y="3582360"/>
            <a:ext cx="3055902" cy="29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560971"/>
            <a:ext cx="8801100" cy="43910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59780" y="1544118"/>
            <a:ext cx="3266480" cy="4699159"/>
          </a:xfrm>
          <a:prstGeom prst="roundRect">
            <a:avLst/>
          </a:prstGeom>
          <a:solidFill>
            <a:schemeClr val="bg1"/>
          </a:solidFill>
          <a:effectLst>
            <a:outerShdw blurRad="558800" dist="38100" dir="2700000" algn="tl" rotWithShape="0">
              <a:srgbClr val="998D6C"/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Befekteti </a:t>
            </a:r>
            <a:r>
              <a:rPr lang="hu-HU" sz="2000" dirty="0" smtClean="0"/>
              <a:t>kisfiát a kosárba, és a különös kis bárkát a Nílus partján, a sás között </a:t>
            </a:r>
            <a:r>
              <a:rPr lang="hu-HU" sz="2000" dirty="0" smtClean="0"/>
              <a:t>rejti </a:t>
            </a:r>
            <a:r>
              <a:rPr lang="hu-HU" sz="2000" dirty="0" smtClean="0"/>
              <a:t>el.</a:t>
            </a:r>
          </a:p>
          <a:p>
            <a:r>
              <a:rPr lang="hu-HU" sz="2000" dirty="0" smtClean="0"/>
              <a:t>Vajon mi történik?</a:t>
            </a:r>
          </a:p>
          <a:p>
            <a:r>
              <a:rPr lang="hu-HU" sz="2000" dirty="0" smtClean="0"/>
              <a:t>Az anya </a:t>
            </a:r>
            <a:r>
              <a:rPr lang="hu-HU" sz="2000" dirty="0" smtClean="0"/>
              <a:t>hazamegy.</a:t>
            </a:r>
            <a:endParaRPr lang="hu-HU" sz="2000" dirty="0" smtClean="0"/>
          </a:p>
          <a:p>
            <a:r>
              <a:rPr lang="hu-HU" sz="2000" dirty="0" smtClean="0"/>
              <a:t>De van ott még valaki a sás között elrejtőzve, aki figyeli, hogy mi történik.</a:t>
            </a:r>
          </a:p>
          <a:p>
            <a:endParaRPr lang="hu-HU" sz="2000" dirty="0"/>
          </a:p>
          <a:p>
            <a:r>
              <a:rPr lang="hu-HU" sz="2000" dirty="0" smtClean="0"/>
              <a:t>Vajon mi lesz a kisfiú sorsa?</a:t>
            </a:r>
          </a:p>
          <a:p>
            <a:endParaRPr lang="hu-HU" sz="2000" dirty="0" smtClean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3269747" y="2958169"/>
            <a:ext cx="1410032" cy="2915688"/>
            <a:chOff x="1333150" y="3437923"/>
            <a:chExt cx="1410032" cy="2915688"/>
          </a:xfrm>
        </p:grpSpPr>
        <p:grpSp>
          <p:nvGrpSpPr>
            <p:cNvPr id="14" name="Csoportba foglalás 13"/>
            <p:cNvGrpSpPr/>
            <p:nvPr/>
          </p:nvGrpSpPr>
          <p:grpSpPr>
            <a:xfrm>
              <a:off x="2234835" y="3498504"/>
              <a:ext cx="361998" cy="2822964"/>
              <a:chOff x="4161738" y="529910"/>
              <a:chExt cx="677195" cy="3703103"/>
            </a:xfrm>
            <a:solidFill>
              <a:schemeClr val="bg1"/>
            </a:solidFill>
          </p:grpSpPr>
          <p:sp>
            <p:nvSpPr>
              <p:cNvPr id="15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6" name="Csoportba foglalás 15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17" name="Téglalap 16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5" name="Csoportba foglalás 24"/>
            <p:cNvGrpSpPr/>
            <p:nvPr/>
          </p:nvGrpSpPr>
          <p:grpSpPr>
            <a:xfrm>
              <a:off x="1333150" y="3437923"/>
              <a:ext cx="1076332" cy="2870905"/>
              <a:chOff x="3297099" y="529910"/>
              <a:chExt cx="2013511" cy="3765991"/>
            </a:xfrm>
            <a:solidFill>
              <a:schemeClr val="bg1"/>
            </a:solidFill>
          </p:grpSpPr>
          <p:sp>
            <p:nvSpPr>
              <p:cNvPr id="45" name="Téglalap 50"/>
              <p:cNvSpPr/>
              <p:nvPr/>
            </p:nvSpPr>
            <p:spPr>
              <a:xfrm rot="20828914" flipH="1">
                <a:off x="3605524" y="592798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7" name="Csoportba foglalás 26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29" name="Téglalap 28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8" name="Téglalap 50"/>
              <p:cNvSpPr/>
              <p:nvPr/>
            </p:nvSpPr>
            <p:spPr>
              <a:xfrm>
                <a:off x="3297099" y="1650616"/>
                <a:ext cx="1113409" cy="2643214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  <a:gd name="connsiteX0" fmla="*/ 827230 w 955605"/>
                  <a:gd name="connsiteY0" fmla="*/ 2100629 h 2100629"/>
                  <a:gd name="connsiteX1" fmla="*/ 0 w 955605"/>
                  <a:gd name="connsiteY1" fmla="*/ 296504 h 2100629"/>
                  <a:gd name="connsiteX2" fmla="*/ 678584 w 955605"/>
                  <a:gd name="connsiteY2" fmla="*/ 175518 h 2100629"/>
                  <a:gd name="connsiteX3" fmla="*/ 955605 w 955605"/>
                  <a:gd name="connsiteY3" fmla="*/ 2069098 h 2100629"/>
                  <a:gd name="connsiteX4" fmla="*/ 827230 w 955605"/>
                  <a:gd name="connsiteY4" fmla="*/ 2100629 h 2100629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30824 w 959199"/>
                  <a:gd name="connsiteY0" fmla="*/ 2247413 h 2247413"/>
                  <a:gd name="connsiteX1" fmla="*/ 547687 w 959199"/>
                  <a:gd name="connsiteY1" fmla="*/ 297534 h 2247413"/>
                  <a:gd name="connsiteX2" fmla="*/ 3594 w 959199"/>
                  <a:gd name="connsiteY2" fmla="*/ 443288 h 2247413"/>
                  <a:gd name="connsiteX3" fmla="*/ 682178 w 959199"/>
                  <a:gd name="connsiteY3" fmla="*/ 322302 h 2247413"/>
                  <a:gd name="connsiteX4" fmla="*/ 959199 w 959199"/>
                  <a:gd name="connsiteY4" fmla="*/ 2215882 h 2247413"/>
                  <a:gd name="connsiteX5" fmla="*/ 830824 w 959199"/>
                  <a:gd name="connsiteY5" fmla="*/ 2247413 h 2247413"/>
                  <a:gd name="connsiteX0" fmla="*/ 830824 w 959199"/>
                  <a:gd name="connsiteY0" fmla="*/ 2226913 h 2226913"/>
                  <a:gd name="connsiteX1" fmla="*/ 547687 w 959199"/>
                  <a:gd name="connsiteY1" fmla="*/ 277034 h 2226913"/>
                  <a:gd name="connsiteX2" fmla="*/ 3594 w 959199"/>
                  <a:gd name="connsiteY2" fmla="*/ 422788 h 2226913"/>
                  <a:gd name="connsiteX3" fmla="*/ 682178 w 959199"/>
                  <a:gd name="connsiteY3" fmla="*/ 301802 h 2226913"/>
                  <a:gd name="connsiteX4" fmla="*/ 959199 w 959199"/>
                  <a:gd name="connsiteY4" fmla="*/ 2195382 h 2226913"/>
                  <a:gd name="connsiteX5" fmla="*/ 830824 w 959199"/>
                  <a:gd name="connsiteY5" fmla="*/ 2226913 h 2226913"/>
                  <a:gd name="connsiteX0" fmla="*/ 830609 w 958984"/>
                  <a:gd name="connsiteY0" fmla="*/ 2226913 h 2226913"/>
                  <a:gd name="connsiteX1" fmla="*/ 578690 w 958984"/>
                  <a:gd name="connsiteY1" fmla="*/ 442513 h 2226913"/>
                  <a:gd name="connsiteX2" fmla="*/ 3379 w 958984"/>
                  <a:gd name="connsiteY2" fmla="*/ 422788 h 2226913"/>
                  <a:gd name="connsiteX3" fmla="*/ 681963 w 958984"/>
                  <a:gd name="connsiteY3" fmla="*/ 301802 h 2226913"/>
                  <a:gd name="connsiteX4" fmla="*/ 958984 w 958984"/>
                  <a:gd name="connsiteY4" fmla="*/ 2195382 h 2226913"/>
                  <a:gd name="connsiteX5" fmla="*/ 830609 w 958984"/>
                  <a:gd name="connsiteY5" fmla="*/ 2226913 h 2226913"/>
                  <a:gd name="connsiteX0" fmla="*/ 830609 w 958984"/>
                  <a:gd name="connsiteY0" fmla="*/ 2110306 h 2110306"/>
                  <a:gd name="connsiteX1" fmla="*/ 578690 w 958984"/>
                  <a:gd name="connsiteY1" fmla="*/ 325906 h 2110306"/>
                  <a:gd name="connsiteX2" fmla="*/ 3379 w 958984"/>
                  <a:gd name="connsiteY2" fmla="*/ 306181 h 2110306"/>
                  <a:gd name="connsiteX3" fmla="*/ 681963 w 958984"/>
                  <a:gd name="connsiteY3" fmla="*/ 185195 h 2110306"/>
                  <a:gd name="connsiteX4" fmla="*/ 958984 w 958984"/>
                  <a:gd name="connsiteY4" fmla="*/ 2078775 h 2110306"/>
                  <a:gd name="connsiteX5" fmla="*/ 830609 w 958984"/>
                  <a:gd name="connsiteY5" fmla="*/ 2110306 h 2110306"/>
                  <a:gd name="connsiteX0" fmla="*/ 848599 w 976974"/>
                  <a:gd name="connsiteY0" fmla="*/ 2127796 h 2127796"/>
                  <a:gd name="connsiteX1" fmla="*/ 596680 w 976974"/>
                  <a:gd name="connsiteY1" fmla="*/ 343396 h 2127796"/>
                  <a:gd name="connsiteX2" fmla="*/ 21369 w 976974"/>
                  <a:gd name="connsiteY2" fmla="*/ 323671 h 2127796"/>
                  <a:gd name="connsiteX3" fmla="*/ 699953 w 976974"/>
                  <a:gd name="connsiteY3" fmla="*/ 202685 h 2127796"/>
                  <a:gd name="connsiteX4" fmla="*/ 976974 w 976974"/>
                  <a:gd name="connsiteY4" fmla="*/ 2096265 h 2127796"/>
                  <a:gd name="connsiteX5" fmla="*/ 848599 w 976974"/>
                  <a:gd name="connsiteY5" fmla="*/ 2127796 h 2127796"/>
                  <a:gd name="connsiteX0" fmla="*/ 848601 w 976976"/>
                  <a:gd name="connsiteY0" fmla="*/ 2127796 h 2127796"/>
                  <a:gd name="connsiteX1" fmla="*/ 596682 w 976976"/>
                  <a:gd name="connsiteY1" fmla="*/ 343396 h 2127796"/>
                  <a:gd name="connsiteX2" fmla="*/ 357341 w 976976"/>
                  <a:gd name="connsiteY2" fmla="*/ 158060 h 2127796"/>
                  <a:gd name="connsiteX3" fmla="*/ 21371 w 976976"/>
                  <a:gd name="connsiteY3" fmla="*/ 323671 h 2127796"/>
                  <a:gd name="connsiteX4" fmla="*/ 699955 w 976976"/>
                  <a:gd name="connsiteY4" fmla="*/ 202685 h 2127796"/>
                  <a:gd name="connsiteX5" fmla="*/ 976976 w 976976"/>
                  <a:gd name="connsiteY5" fmla="*/ 2096265 h 2127796"/>
                  <a:gd name="connsiteX6" fmla="*/ 848601 w 976976"/>
                  <a:gd name="connsiteY6" fmla="*/ 2127796 h 2127796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377671 w 997306"/>
                  <a:gd name="connsiteY2" fmla="*/ 129329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54351 w 982726"/>
                  <a:gd name="connsiteY0" fmla="*/ 2111384 h 2111384"/>
                  <a:gd name="connsiteX1" fmla="*/ 602432 w 982726"/>
                  <a:gd name="connsiteY1" fmla="*/ 326984 h 2111384"/>
                  <a:gd name="connsiteX2" fmla="*/ 279843 w 982726"/>
                  <a:gd name="connsiteY2" fmla="*/ 227697 h 2111384"/>
                  <a:gd name="connsiteX3" fmla="*/ 6309 w 982726"/>
                  <a:gd name="connsiteY3" fmla="*/ 472738 h 2111384"/>
                  <a:gd name="connsiteX4" fmla="*/ 705705 w 982726"/>
                  <a:gd name="connsiteY4" fmla="*/ 186273 h 2111384"/>
                  <a:gd name="connsiteX5" fmla="*/ 982726 w 982726"/>
                  <a:gd name="connsiteY5" fmla="*/ 2079853 h 2111384"/>
                  <a:gd name="connsiteX6" fmla="*/ 854351 w 982726"/>
                  <a:gd name="connsiteY6" fmla="*/ 2111384 h 2111384"/>
                  <a:gd name="connsiteX0" fmla="*/ 1067970 w 1196345"/>
                  <a:gd name="connsiteY0" fmla="*/ 2075348 h 2075348"/>
                  <a:gd name="connsiteX1" fmla="*/ 816051 w 1196345"/>
                  <a:gd name="connsiteY1" fmla="*/ 290948 h 2075348"/>
                  <a:gd name="connsiteX2" fmla="*/ 493462 w 1196345"/>
                  <a:gd name="connsiteY2" fmla="*/ 191661 h 2075348"/>
                  <a:gd name="connsiteX3" fmla="*/ 2954 w 1196345"/>
                  <a:gd name="connsiteY3" fmla="*/ 699790 h 2075348"/>
                  <a:gd name="connsiteX4" fmla="*/ 919324 w 1196345"/>
                  <a:gd name="connsiteY4" fmla="*/ 150237 h 2075348"/>
                  <a:gd name="connsiteX5" fmla="*/ 1196345 w 1196345"/>
                  <a:gd name="connsiteY5" fmla="*/ 2043817 h 2075348"/>
                  <a:gd name="connsiteX6" fmla="*/ 1067970 w 1196345"/>
                  <a:gd name="connsiteY6" fmla="*/ 2075348 h 2075348"/>
                  <a:gd name="connsiteX0" fmla="*/ 1067785 w 1196160"/>
                  <a:gd name="connsiteY0" fmla="*/ 2075348 h 2075348"/>
                  <a:gd name="connsiteX1" fmla="*/ 815866 w 1196160"/>
                  <a:gd name="connsiteY1" fmla="*/ 290948 h 2075348"/>
                  <a:gd name="connsiteX2" fmla="*/ 520398 w 1196160"/>
                  <a:gd name="connsiteY2" fmla="*/ 230478 h 2075348"/>
                  <a:gd name="connsiteX3" fmla="*/ 2769 w 1196160"/>
                  <a:gd name="connsiteY3" fmla="*/ 699790 h 2075348"/>
                  <a:gd name="connsiteX4" fmla="*/ 919139 w 1196160"/>
                  <a:gd name="connsiteY4" fmla="*/ 150237 h 2075348"/>
                  <a:gd name="connsiteX5" fmla="*/ 1196160 w 1196160"/>
                  <a:gd name="connsiteY5" fmla="*/ 2043817 h 2075348"/>
                  <a:gd name="connsiteX6" fmla="*/ 1067785 w 1196160"/>
                  <a:gd name="connsiteY6" fmla="*/ 2075348 h 2075348"/>
                  <a:gd name="connsiteX0" fmla="*/ 846973 w 975348"/>
                  <a:gd name="connsiteY0" fmla="*/ 2100392 h 2100392"/>
                  <a:gd name="connsiteX1" fmla="*/ 595054 w 975348"/>
                  <a:gd name="connsiteY1" fmla="*/ 315992 h 2100392"/>
                  <a:gd name="connsiteX2" fmla="*/ 299586 w 975348"/>
                  <a:gd name="connsiteY2" fmla="*/ 255522 h 2100392"/>
                  <a:gd name="connsiteX3" fmla="*/ 5712 w 975348"/>
                  <a:gd name="connsiteY3" fmla="*/ 530752 h 2100392"/>
                  <a:gd name="connsiteX4" fmla="*/ 698327 w 975348"/>
                  <a:gd name="connsiteY4" fmla="*/ 175281 h 2100392"/>
                  <a:gd name="connsiteX5" fmla="*/ 975348 w 975348"/>
                  <a:gd name="connsiteY5" fmla="*/ 2068861 h 2100392"/>
                  <a:gd name="connsiteX6" fmla="*/ 846973 w 975348"/>
                  <a:gd name="connsiteY6" fmla="*/ 2100392 h 210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48" h="2100392">
                    <a:moveTo>
                      <a:pt x="846973" y="2100392"/>
                    </a:moveTo>
                    <a:cubicBezTo>
                      <a:pt x="752372" y="1811557"/>
                      <a:pt x="732926" y="616679"/>
                      <a:pt x="595054" y="315992"/>
                    </a:cubicBezTo>
                    <a:cubicBezTo>
                      <a:pt x="530521" y="-1265"/>
                      <a:pt x="499531" y="119807"/>
                      <a:pt x="299586" y="255522"/>
                    </a:cubicBezTo>
                    <a:cubicBezTo>
                      <a:pt x="141265" y="384618"/>
                      <a:pt x="-34047" y="534346"/>
                      <a:pt x="5712" y="530752"/>
                    </a:cubicBezTo>
                    <a:cubicBezTo>
                      <a:pt x="-12098" y="443400"/>
                      <a:pt x="651031" y="-342564"/>
                      <a:pt x="698327" y="175281"/>
                    </a:cubicBezTo>
                    <a:lnTo>
                      <a:pt x="975348" y="2068861"/>
                    </a:lnTo>
                    <a:lnTo>
                      <a:pt x="846973" y="2100392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50"/>
              <p:cNvSpPr/>
              <p:nvPr/>
            </p:nvSpPr>
            <p:spPr>
              <a:xfrm flipH="1">
                <a:off x="4197201" y="1368261"/>
                <a:ext cx="1113409" cy="2925569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  <a:gd name="connsiteX0" fmla="*/ 827230 w 955605"/>
                  <a:gd name="connsiteY0" fmla="*/ 2100629 h 2100629"/>
                  <a:gd name="connsiteX1" fmla="*/ 0 w 955605"/>
                  <a:gd name="connsiteY1" fmla="*/ 296504 h 2100629"/>
                  <a:gd name="connsiteX2" fmla="*/ 678584 w 955605"/>
                  <a:gd name="connsiteY2" fmla="*/ 175518 h 2100629"/>
                  <a:gd name="connsiteX3" fmla="*/ 955605 w 955605"/>
                  <a:gd name="connsiteY3" fmla="*/ 2069098 h 2100629"/>
                  <a:gd name="connsiteX4" fmla="*/ 827230 w 955605"/>
                  <a:gd name="connsiteY4" fmla="*/ 2100629 h 2100629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30824 w 959199"/>
                  <a:gd name="connsiteY0" fmla="*/ 2247413 h 2247413"/>
                  <a:gd name="connsiteX1" fmla="*/ 547687 w 959199"/>
                  <a:gd name="connsiteY1" fmla="*/ 297534 h 2247413"/>
                  <a:gd name="connsiteX2" fmla="*/ 3594 w 959199"/>
                  <a:gd name="connsiteY2" fmla="*/ 443288 h 2247413"/>
                  <a:gd name="connsiteX3" fmla="*/ 682178 w 959199"/>
                  <a:gd name="connsiteY3" fmla="*/ 322302 h 2247413"/>
                  <a:gd name="connsiteX4" fmla="*/ 959199 w 959199"/>
                  <a:gd name="connsiteY4" fmla="*/ 2215882 h 2247413"/>
                  <a:gd name="connsiteX5" fmla="*/ 830824 w 959199"/>
                  <a:gd name="connsiteY5" fmla="*/ 2247413 h 2247413"/>
                  <a:gd name="connsiteX0" fmla="*/ 830824 w 959199"/>
                  <a:gd name="connsiteY0" fmla="*/ 2226913 h 2226913"/>
                  <a:gd name="connsiteX1" fmla="*/ 547687 w 959199"/>
                  <a:gd name="connsiteY1" fmla="*/ 277034 h 2226913"/>
                  <a:gd name="connsiteX2" fmla="*/ 3594 w 959199"/>
                  <a:gd name="connsiteY2" fmla="*/ 422788 h 2226913"/>
                  <a:gd name="connsiteX3" fmla="*/ 682178 w 959199"/>
                  <a:gd name="connsiteY3" fmla="*/ 301802 h 2226913"/>
                  <a:gd name="connsiteX4" fmla="*/ 959199 w 959199"/>
                  <a:gd name="connsiteY4" fmla="*/ 2195382 h 2226913"/>
                  <a:gd name="connsiteX5" fmla="*/ 830824 w 959199"/>
                  <a:gd name="connsiteY5" fmla="*/ 2226913 h 2226913"/>
                  <a:gd name="connsiteX0" fmla="*/ 830609 w 958984"/>
                  <a:gd name="connsiteY0" fmla="*/ 2226913 h 2226913"/>
                  <a:gd name="connsiteX1" fmla="*/ 578690 w 958984"/>
                  <a:gd name="connsiteY1" fmla="*/ 442513 h 2226913"/>
                  <a:gd name="connsiteX2" fmla="*/ 3379 w 958984"/>
                  <a:gd name="connsiteY2" fmla="*/ 422788 h 2226913"/>
                  <a:gd name="connsiteX3" fmla="*/ 681963 w 958984"/>
                  <a:gd name="connsiteY3" fmla="*/ 301802 h 2226913"/>
                  <a:gd name="connsiteX4" fmla="*/ 958984 w 958984"/>
                  <a:gd name="connsiteY4" fmla="*/ 2195382 h 2226913"/>
                  <a:gd name="connsiteX5" fmla="*/ 830609 w 958984"/>
                  <a:gd name="connsiteY5" fmla="*/ 2226913 h 2226913"/>
                  <a:gd name="connsiteX0" fmla="*/ 830609 w 958984"/>
                  <a:gd name="connsiteY0" fmla="*/ 2110306 h 2110306"/>
                  <a:gd name="connsiteX1" fmla="*/ 578690 w 958984"/>
                  <a:gd name="connsiteY1" fmla="*/ 325906 h 2110306"/>
                  <a:gd name="connsiteX2" fmla="*/ 3379 w 958984"/>
                  <a:gd name="connsiteY2" fmla="*/ 306181 h 2110306"/>
                  <a:gd name="connsiteX3" fmla="*/ 681963 w 958984"/>
                  <a:gd name="connsiteY3" fmla="*/ 185195 h 2110306"/>
                  <a:gd name="connsiteX4" fmla="*/ 958984 w 958984"/>
                  <a:gd name="connsiteY4" fmla="*/ 2078775 h 2110306"/>
                  <a:gd name="connsiteX5" fmla="*/ 830609 w 958984"/>
                  <a:gd name="connsiteY5" fmla="*/ 2110306 h 2110306"/>
                  <a:gd name="connsiteX0" fmla="*/ 848599 w 976974"/>
                  <a:gd name="connsiteY0" fmla="*/ 2127796 h 2127796"/>
                  <a:gd name="connsiteX1" fmla="*/ 596680 w 976974"/>
                  <a:gd name="connsiteY1" fmla="*/ 343396 h 2127796"/>
                  <a:gd name="connsiteX2" fmla="*/ 21369 w 976974"/>
                  <a:gd name="connsiteY2" fmla="*/ 323671 h 2127796"/>
                  <a:gd name="connsiteX3" fmla="*/ 699953 w 976974"/>
                  <a:gd name="connsiteY3" fmla="*/ 202685 h 2127796"/>
                  <a:gd name="connsiteX4" fmla="*/ 976974 w 976974"/>
                  <a:gd name="connsiteY4" fmla="*/ 2096265 h 2127796"/>
                  <a:gd name="connsiteX5" fmla="*/ 848599 w 976974"/>
                  <a:gd name="connsiteY5" fmla="*/ 2127796 h 2127796"/>
                  <a:gd name="connsiteX0" fmla="*/ 848601 w 976976"/>
                  <a:gd name="connsiteY0" fmla="*/ 2127796 h 2127796"/>
                  <a:gd name="connsiteX1" fmla="*/ 596682 w 976976"/>
                  <a:gd name="connsiteY1" fmla="*/ 343396 h 2127796"/>
                  <a:gd name="connsiteX2" fmla="*/ 357341 w 976976"/>
                  <a:gd name="connsiteY2" fmla="*/ 158060 h 2127796"/>
                  <a:gd name="connsiteX3" fmla="*/ 21371 w 976976"/>
                  <a:gd name="connsiteY3" fmla="*/ 323671 h 2127796"/>
                  <a:gd name="connsiteX4" fmla="*/ 699955 w 976976"/>
                  <a:gd name="connsiteY4" fmla="*/ 202685 h 2127796"/>
                  <a:gd name="connsiteX5" fmla="*/ 976976 w 976976"/>
                  <a:gd name="connsiteY5" fmla="*/ 2096265 h 2127796"/>
                  <a:gd name="connsiteX6" fmla="*/ 848601 w 976976"/>
                  <a:gd name="connsiteY6" fmla="*/ 2127796 h 2127796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377671 w 997306"/>
                  <a:gd name="connsiteY2" fmla="*/ 129329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54351 w 982726"/>
                  <a:gd name="connsiteY0" fmla="*/ 2111384 h 2111384"/>
                  <a:gd name="connsiteX1" fmla="*/ 602432 w 982726"/>
                  <a:gd name="connsiteY1" fmla="*/ 326984 h 2111384"/>
                  <a:gd name="connsiteX2" fmla="*/ 279843 w 982726"/>
                  <a:gd name="connsiteY2" fmla="*/ 227697 h 2111384"/>
                  <a:gd name="connsiteX3" fmla="*/ 6309 w 982726"/>
                  <a:gd name="connsiteY3" fmla="*/ 472738 h 2111384"/>
                  <a:gd name="connsiteX4" fmla="*/ 705705 w 982726"/>
                  <a:gd name="connsiteY4" fmla="*/ 186273 h 2111384"/>
                  <a:gd name="connsiteX5" fmla="*/ 982726 w 982726"/>
                  <a:gd name="connsiteY5" fmla="*/ 2079853 h 2111384"/>
                  <a:gd name="connsiteX6" fmla="*/ 854351 w 982726"/>
                  <a:gd name="connsiteY6" fmla="*/ 2111384 h 2111384"/>
                  <a:gd name="connsiteX0" fmla="*/ 1067970 w 1196345"/>
                  <a:gd name="connsiteY0" fmla="*/ 2075348 h 2075348"/>
                  <a:gd name="connsiteX1" fmla="*/ 816051 w 1196345"/>
                  <a:gd name="connsiteY1" fmla="*/ 290948 h 2075348"/>
                  <a:gd name="connsiteX2" fmla="*/ 493462 w 1196345"/>
                  <a:gd name="connsiteY2" fmla="*/ 191661 h 2075348"/>
                  <a:gd name="connsiteX3" fmla="*/ 2954 w 1196345"/>
                  <a:gd name="connsiteY3" fmla="*/ 699790 h 2075348"/>
                  <a:gd name="connsiteX4" fmla="*/ 919324 w 1196345"/>
                  <a:gd name="connsiteY4" fmla="*/ 150237 h 2075348"/>
                  <a:gd name="connsiteX5" fmla="*/ 1196345 w 1196345"/>
                  <a:gd name="connsiteY5" fmla="*/ 2043817 h 2075348"/>
                  <a:gd name="connsiteX6" fmla="*/ 1067970 w 1196345"/>
                  <a:gd name="connsiteY6" fmla="*/ 2075348 h 2075348"/>
                  <a:gd name="connsiteX0" fmla="*/ 1067785 w 1196160"/>
                  <a:gd name="connsiteY0" fmla="*/ 2075348 h 2075348"/>
                  <a:gd name="connsiteX1" fmla="*/ 815866 w 1196160"/>
                  <a:gd name="connsiteY1" fmla="*/ 290948 h 2075348"/>
                  <a:gd name="connsiteX2" fmla="*/ 520398 w 1196160"/>
                  <a:gd name="connsiteY2" fmla="*/ 230478 h 2075348"/>
                  <a:gd name="connsiteX3" fmla="*/ 2769 w 1196160"/>
                  <a:gd name="connsiteY3" fmla="*/ 699790 h 2075348"/>
                  <a:gd name="connsiteX4" fmla="*/ 919139 w 1196160"/>
                  <a:gd name="connsiteY4" fmla="*/ 150237 h 2075348"/>
                  <a:gd name="connsiteX5" fmla="*/ 1196160 w 1196160"/>
                  <a:gd name="connsiteY5" fmla="*/ 2043817 h 2075348"/>
                  <a:gd name="connsiteX6" fmla="*/ 1067785 w 1196160"/>
                  <a:gd name="connsiteY6" fmla="*/ 2075348 h 2075348"/>
                  <a:gd name="connsiteX0" fmla="*/ 846973 w 975348"/>
                  <a:gd name="connsiteY0" fmla="*/ 2100392 h 2100392"/>
                  <a:gd name="connsiteX1" fmla="*/ 595054 w 975348"/>
                  <a:gd name="connsiteY1" fmla="*/ 315992 h 2100392"/>
                  <a:gd name="connsiteX2" fmla="*/ 299586 w 975348"/>
                  <a:gd name="connsiteY2" fmla="*/ 255522 h 2100392"/>
                  <a:gd name="connsiteX3" fmla="*/ 5712 w 975348"/>
                  <a:gd name="connsiteY3" fmla="*/ 530752 h 2100392"/>
                  <a:gd name="connsiteX4" fmla="*/ 698327 w 975348"/>
                  <a:gd name="connsiteY4" fmla="*/ 175281 h 2100392"/>
                  <a:gd name="connsiteX5" fmla="*/ 975348 w 975348"/>
                  <a:gd name="connsiteY5" fmla="*/ 2068861 h 2100392"/>
                  <a:gd name="connsiteX6" fmla="*/ 846973 w 975348"/>
                  <a:gd name="connsiteY6" fmla="*/ 2100392 h 210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48" h="2100392">
                    <a:moveTo>
                      <a:pt x="846973" y="2100392"/>
                    </a:moveTo>
                    <a:cubicBezTo>
                      <a:pt x="752372" y="1811557"/>
                      <a:pt x="732926" y="616679"/>
                      <a:pt x="595054" y="315992"/>
                    </a:cubicBezTo>
                    <a:cubicBezTo>
                      <a:pt x="530521" y="-1265"/>
                      <a:pt x="499531" y="119807"/>
                      <a:pt x="299586" y="255522"/>
                    </a:cubicBezTo>
                    <a:cubicBezTo>
                      <a:pt x="141265" y="384618"/>
                      <a:pt x="-34047" y="534346"/>
                      <a:pt x="5712" y="530752"/>
                    </a:cubicBezTo>
                    <a:cubicBezTo>
                      <a:pt x="-12098" y="443400"/>
                      <a:pt x="651031" y="-342564"/>
                      <a:pt x="698327" y="175281"/>
                    </a:cubicBezTo>
                    <a:lnTo>
                      <a:pt x="975348" y="2068861"/>
                    </a:lnTo>
                    <a:lnTo>
                      <a:pt x="846973" y="2100392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" name="Csoportba foglalás 30"/>
            <p:cNvGrpSpPr/>
            <p:nvPr/>
          </p:nvGrpSpPr>
          <p:grpSpPr>
            <a:xfrm>
              <a:off x="2210435" y="3462683"/>
              <a:ext cx="532747" cy="2869326"/>
              <a:chOff x="3842315" y="529910"/>
              <a:chExt cx="996618" cy="3763920"/>
            </a:xfrm>
            <a:solidFill>
              <a:schemeClr val="bg1"/>
            </a:solidFill>
          </p:grpSpPr>
          <p:sp>
            <p:nvSpPr>
              <p:cNvPr id="32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3" name="Csoportba foglalás 32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35" name="Téglalap 34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6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4" name="Téglalap 50"/>
              <p:cNvSpPr/>
              <p:nvPr/>
            </p:nvSpPr>
            <p:spPr>
              <a:xfrm>
                <a:off x="3842315" y="590727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7" name="Csoportba foglalás 36"/>
            <p:cNvGrpSpPr/>
            <p:nvPr/>
          </p:nvGrpSpPr>
          <p:grpSpPr>
            <a:xfrm>
              <a:off x="1885794" y="3462683"/>
              <a:ext cx="532747" cy="2869326"/>
              <a:chOff x="3842315" y="529910"/>
              <a:chExt cx="996618" cy="3763920"/>
            </a:xfrm>
            <a:solidFill>
              <a:schemeClr val="bg1"/>
            </a:solidFill>
          </p:grpSpPr>
          <p:sp>
            <p:nvSpPr>
              <p:cNvPr id="38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9" name="Csoportba foglalás 38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41" name="Téglalap 40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0" name="Téglalap 50"/>
              <p:cNvSpPr/>
              <p:nvPr/>
            </p:nvSpPr>
            <p:spPr>
              <a:xfrm>
                <a:off x="3842315" y="590727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" name="Csoportba foglalás 18"/>
            <p:cNvGrpSpPr/>
            <p:nvPr/>
          </p:nvGrpSpPr>
          <p:grpSpPr>
            <a:xfrm>
              <a:off x="1794315" y="4223094"/>
              <a:ext cx="540543" cy="2130517"/>
              <a:chOff x="3842315" y="472187"/>
              <a:chExt cx="1209717" cy="3821643"/>
            </a:xfrm>
            <a:solidFill>
              <a:schemeClr val="bg1"/>
            </a:solidFill>
          </p:grpSpPr>
          <p:sp>
            <p:nvSpPr>
              <p:cNvPr id="20" name="Téglalap 50"/>
              <p:cNvSpPr/>
              <p:nvPr/>
            </p:nvSpPr>
            <p:spPr>
              <a:xfrm flipH="1">
                <a:off x="4483839" y="472187"/>
                <a:ext cx="568193" cy="3703102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1" name="Csoportba foglalás 20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22" name="Téglalap 21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4" name="Téglalap 50"/>
              <p:cNvSpPr/>
              <p:nvPr/>
            </p:nvSpPr>
            <p:spPr>
              <a:xfrm>
                <a:off x="3842315" y="590727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" name="Csoportba foglalás 7"/>
          <p:cNvGrpSpPr/>
          <p:nvPr/>
        </p:nvGrpSpPr>
        <p:grpSpPr>
          <a:xfrm>
            <a:off x="4189720" y="2217544"/>
            <a:ext cx="235313" cy="2491658"/>
            <a:chOff x="4161738" y="529910"/>
            <a:chExt cx="677195" cy="3703103"/>
          </a:xfrm>
          <a:solidFill>
            <a:schemeClr val="bg1"/>
          </a:solidFill>
        </p:grpSpPr>
        <p:sp>
          <p:nvSpPr>
            <p:cNvPr id="10" name="Téglalap 50"/>
            <p:cNvSpPr/>
            <p:nvPr/>
          </p:nvSpPr>
          <p:spPr>
            <a:xfrm flipH="1">
              <a:off x="4270741" y="529910"/>
              <a:ext cx="568192" cy="3703103"/>
            </a:xfrm>
            <a:custGeom>
              <a:avLst/>
              <a:gdLst>
                <a:gd name="connsiteX0" fmla="*/ 0 w 583324"/>
                <a:gd name="connsiteY0" fmla="*/ 0 h 2233171"/>
                <a:gd name="connsiteX1" fmla="*/ 583324 w 583324"/>
                <a:gd name="connsiteY1" fmla="*/ 0 h 2233171"/>
                <a:gd name="connsiteX2" fmla="*/ 583324 w 583324"/>
                <a:gd name="connsiteY2" fmla="*/ 2233171 h 2233171"/>
                <a:gd name="connsiteX3" fmla="*/ 0 w 583324"/>
                <a:gd name="connsiteY3" fmla="*/ 2233171 h 2233171"/>
                <a:gd name="connsiteX4" fmla="*/ 0 w 583324"/>
                <a:gd name="connsiteY4" fmla="*/ 0 h 2233171"/>
                <a:gd name="connsiteX0" fmla="*/ 0 w 583324"/>
                <a:gd name="connsiteY0" fmla="*/ 630620 h 2863791"/>
                <a:gd name="connsiteX1" fmla="*/ 315311 w 583324"/>
                <a:gd name="connsiteY1" fmla="*/ 0 h 2863791"/>
                <a:gd name="connsiteX2" fmla="*/ 583324 w 583324"/>
                <a:gd name="connsiteY2" fmla="*/ 2863791 h 2863791"/>
                <a:gd name="connsiteX3" fmla="*/ 0 w 583324"/>
                <a:gd name="connsiteY3" fmla="*/ 2863791 h 2863791"/>
                <a:gd name="connsiteX4" fmla="*/ 0 w 583324"/>
                <a:gd name="connsiteY4" fmla="*/ 630620 h 2863791"/>
                <a:gd name="connsiteX0" fmla="*/ 0 w 583324"/>
                <a:gd name="connsiteY0" fmla="*/ 2863791 h 2863791"/>
                <a:gd name="connsiteX1" fmla="*/ 315311 w 583324"/>
                <a:gd name="connsiteY1" fmla="*/ 0 h 2863791"/>
                <a:gd name="connsiteX2" fmla="*/ 583324 w 583324"/>
                <a:gd name="connsiteY2" fmla="*/ 2863791 h 2863791"/>
                <a:gd name="connsiteX3" fmla="*/ 0 w 583324"/>
                <a:gd name="connsiteY3" fmla="*/ 2863791 h 2863791"/>
                <a:gd name="connsiteX0" fmla="*/ 0 w 583324"/>
                <a:gd name="connsiteY0" fmla="*/ 2863791 h 2863791"/>
                <a:gd name="connsiteX1" fmla="*/ 315311 w 583324"/>
                <a:gd name="connsiteY1" fmla="*/ 0 h 2863791"/>
                <a:gd name="connsiteX2" fmla="*/ 536028 w 583324"/>
                <a:gd name="connsiteY2" fmla="*/ 1017508 h 2863791"/>
                <a:gd name="connsiteX3" fmla="*/ 583324 w 583324"/>
                <a:gd name="connsiteY3" fmla="*/ 2863791 h 2863791"/>
                <a:gd name="connsiteX4" fmla="*/ 0 w 583324"/>
                <a:gd name="connsiteY4" fmla="*/ 2863791 h 2863791"/>
                <a:gd name="connsiteX0" fmla="*/ 63062 w 268013"/>
                <a:gd name="connsiteY0" fmla="*/ 2863791 h 2863791"/>
                <a:gd name="connsiteX1" fmla="*/ 0 w 268013"/>
                <a:gd name="connsiteY1" fmla="*/ 0 h 2863791"/>
                <a:gd name="connsiteX2" fmla="*/ 220717 w 268013"/>
                <a:gd name="connsiteY2" fmla="*/ 1017508 h 2863791"/>
                <a:gd name="connsiteX3" fmla="*/ 268013 w 268013"/>
                <a:gd name="connsiteY3" fmla="*/ 2863791 h 2863791"/>
                <a:gd name="connsiteX4" fmla="*/ 63062 w 268013"/>
                <a:gd name="connsiteY4" fmla="*/ 2863791 h 2863791"/>
                <a:gd name="connsiteX0" fmla="*/ 63062 w 268013"/>
                <a:gd name="connsiteY0" fmla="*/ 2863791 h 2863791"/>
                <a:gd name="connsiteX1" fmla="*/ 0 w 268013"/>
                <a:gd name="connsiteY1" fmla="*/ 0 h 2863791"/>
                <a:gd name="connsiteX2" fmla="*/ 220717 w 268013"/>
                <a:gd name="connsiteY2" fmla="*/ 1017508 h 2863791"/>
                <a:gd name="connsiteX3" fmla="*/ 268013 w 268013"/>
                <a:gd name="connsiteY3" fmla="*/ 2863791 h 2863791"/>
                <a:gd name="connsiteX4" fmla="*/ 63062 w 268013"/>
                <a:gd name="connsiteY4" fmla="*/ 2863791 h 2863791"/>
                <a:gd name="connsiteX0" fmla="*/ 63062 w 497738"/>
                <a:gd name="connsiteY0" fmla="*/ 2863791 h 2911088"/>
                <a:gd name="connsiteX1" fmla="*/ 0 w 497738"/>
                <a:gd name="connsiteY1" fmla="*/ 0 h 2911088"/>
                <a:gd name="connsiteX2" fmla="*/ 220717 w 497738"/>
                <a:gd name="connsiteY2" fmla="*/ 1017508 h 2911088"/>
                <a:gd name="connsiteX3" fmla="*/ 497738 w 497738"/>
                <a:gd name="connsiteY3" fmla="*/ 2911088 h 2911088"/>
                <a:gd name="connsiteX4" fmla="*/ 63062 w 497738"/>
                <a:gd name="connsiteY4" fmla="*/ 2863791 h 2911088"/>
                <a:gd name="connsiteX0" fmla="*/ 369363 w 497738"/>
                <a:gd name="connsiteY0" fmla="*/ 2942619 h 2942619"/>
                <a:gd name="connsiteX1" fmla="*/ 0 w 497738"/>
                <a:gd name="connsiteY1" fmla="*/ 0 h 2942619"/>
                <a:gd name="connsiteX2" fmla="*/ 220717 w 497738"/>
                <a:gd name="connsiteY2" fmla="*/ 1017508 h 2942619"/>
                <a:gd name="connsiteX3" fmla="*/ 497738 w 497738"/>
                <a:gd name="connsiteY3" fmla="*/ 2911088 h 2942619"/>
                <a:gd name="connsiteX4" fmla="*/ 369363 w 497738"/>
                <a:gd name="connsiteY4" fmla="*/ 2942619 h 294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38" h="2942619">
                  <a:moveTo>
                    <a:pt x="369363" y="2942619"/>
                  </a:moveTo>
                  <a:lnTo>
                    <a:pt x="0" y="0"/>
                  </a:lnTo>
                  <a:cubicBezTo>
                    <a:pt x="110358" y="171004"/>
                    <a:pt x="173421" y="499663"/>
                    <a:pt x="220717" y="1017508"/>
                  </a:cubicBezTo>
                  <a:lnTo>
                    <a:pt x="497738" y="2911088"/>
                  </a:lnTo>
                  <a:lnTo>
                    <a:pt x="369363" y="2942619"/>
                  </a:lnTo>
                  <a:close/>
                </a:path>
              </a:pathLst>
            </a:custGeom>
            <a:gradFill>
              <a:gsLst>
                <a:gs pos="0">
                  <a:srgbClr val="888E5B"/>
                </a:gs>
                <a:gs pos="100000">
                  <a:srgbClr val="878B59"/>
                </a:gs>
              </a:gsLst>
              <a:lin ang="5400000" scaled="1"/>
            </a:gradFill>
            <a:ln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" name="Csoportba foglalás 10"/>
            <p:cNvGrpSpPr>
              <a:grpSpLocks noChangeAspect="1"/>
            </p:cNvGrpSpPr>
            <p:nvPr/>
          </p:nvGrpSpPr>
          <p:grpSpPr>
            <a:xfrm>
              <a:off x="4161738" y="626880"/>
              <a:ext cx="209508" cy="3521094"/>
              <a:chOff x="10263964" y="1629746"/>
              <a:chExt cx="278447" cy="3952914"/>
            </a:xfrm>
            <a:grpFill/>
          </p:grpSpPr>
          <p:sp>
            <p:nvSpPr>
              <p:cNvPr id="12" name="Téglalap 11"/>
              <p:cNvSpPr/>
              <p:nvPr/>
            </p:nvSpPr>
            <p:spPr>
              <a:xfrm>
                <a:off x="10397541" y="2264168"/>
                <a:ext cx="58243" cy="331849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Ellipszis 5"/>
              <p:cNvSpPr/>
              <p:nvPr/>
            </p:nvSpPr>
            <p:spPr>
              <a:xfrm rot="5400000">
                <a:off x="9768765" y="2124945"/>
                <a:ext cx="1268846" cy="278447"/>
              </a:xfrm>
              <a:custGeom>
                <a:avLst/>
                <a:gdLst>
                  <a:gd name="connsiteX0" fmla="*/ 0 w 1950720"/>
                  <a:gd name="connsiteY0" fmla="*/ 1455420 h 2910840"/>
                  <a:gd name="connsiteX1" fmla="*/ 975360 w 1950720"/>
                  <a:gd name="connsiteY1" fmla="*/ 0 h 2910840"/>
                  <a:gd name="connsiteX2" fmla="*/ 1950720 w 1950720"/>
                  <a:gd name="connsiteY2" fmla="*/ 1455420 h 2910840"/>
                  <a:gd name="connsiteX3" fmla="*/ 975360 w 1950720"/>
                  <a:gd name="connsiteY3" fmla="*/ 2910840 h 2910840"/>
                  <a:gd name="connsiteX4" fmla="*/ 0 w 1950720"/>
                  <a:gd name="connsiteY4" fmla="*/ 1455420 h 2910840"/>
                  <a:gd name="connsiteX0" fmla="*/ 0 w 1950720"/>
                  <a:gd name="connsiteY0" fmla="*/ 1456403 h 2911823"/>
                  <a:gd name="connsiteX1" fmla="*/ 975360 w 1950720"/>
                  <a:gd name="connsiteY1" fmla="*/ 983 h 2911823"/>
                  <a:gd name="connsiteX2" fmla="*/ 1950720 w 1950720"/>
                  <a:gd name="connsiteY2" fmla="*/ 1456403 h 2911823"/>
                  <a:gd name="connsiteX3" fmla="*/ 975360 w 1950720"/>
                  <a:gd name="connsiteY3" fmla="*/ 2911823 h 2911823"/>
                  <a:gd name="connsiteX4" fmla="*/ 0 w 1950720"/>
                  <a:gd name="connsiteY4" fmla="*/ 1456403 h 2911823"/>
                  <a:gd name="connsiteX0" fmla="*/ 0 w 1950720"/>
                  <a:gd name="connsiteY0" fmla="*/ 1455420 h 2910840"/>
                  <a:gd name="connsiteX1" fmla="*/ 975360 w 1950720"/>
                  <a:gd name="connsiteY1" fmla="*/ 0 h 2910840"/>
                  <a:gd name="connsiteX2" fmla="*/ 1950720 w 1950720"/>
                  <a:gd name="connsiteY2" fmla="*/ 1455420 h 2910840"/>
                  <a:gd name="connsiteX3" fmla="*/ 975360 w 1950720"/>
                  <a:gd name="connsiteY3" fmla="*/ 2910840 h 2910840"/>
                  <a:gd name="connsiteX4" fmla="*/ 0 w 1950720"/>
                  <a:gd name="connsiteY4" fmla="*/ 1455420 h 2910840"/>
                  <a:gd name="connsiteX0" fmla="*/ 0 w 1950720"/>
                  <a:gd name="connsiteY0" fmla="*/ 1455420 h 2911096"/>
                  <a:gd name="connsiteX1" fmla="*/ 975360 w 1950720"/>
                  <a:gd name="connsiteY1" fmla="*/ 0 h 2911096"/>
                  <a:gd name="connsiteX2" fmla="*/ 1950720 w 1950720"/>
                  <a:gd name="connsiteY2" fmla="*/ 1455420 h 2911096"/>
                  <a:gd name="connsiteX3" fmla="*/ 975360 w 1950720"/>
                  <a:gd name="connsiteY3" fmla="*/ 2910840 h 2911096"/>
                  <a:gd name="connsiteX4" fmla="*/ 0 w 1950720"/>
                  <a:gd name="connsiteY4" fmla="*/ 1455420 h 2911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720" h="2911096">
                    <a:moveTo>
                      <a:pt x="0" y="1455420"/>
                    </a:moveTo>
                    <a:cubicBezTo>
                      <a:pt x="0" y="651614"/>
                      <a:pt x="101404" y="0"/>
                      <a:pt x="975360" y="0"/>
                    </a:cubicBezTo>
                    <a:cubicBezTo>
                      <a:pt x="1849316" y="0"/>
                      <a:pt x="1950720" y="651614"/>
                      <a:pt x="1950720" y="1455420"/>
                    </a:cubicBezTo>
                    <a:cubicBezTo>
                      <a:pt x="1950720" y="2259226"/>
                      <a:pt x="1712156" y="2926080"/>
                      <a:pt x="975360" y="2910840"/>
                    </a:cubicBezTo>
                    <a:cubicBezTo>
                      <a:pt x="238564" y="2895600"/>
                      <a:pt x="0" y="2259226"/>
                      <a:pt x="0" y="1455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E3A23"/>
                  </a:gs>
                  <a:gs pos="100000">
                    <a:srgbClr val="B68943"/>
                  </a:gs>
                </a:gsLst>
                <a:lin ang="5400000" scaled="1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4" name="Csoportba foglalás 83"/>
          <p:cNvGrpSpPr/>
          <p:nvPr/>
        </p:nvGrpSpPr>
        <p:grpSpPr>
          <a:xfrm>
            <a:off x="5746918" y="2890205"/>
            <a:ext cx="1491474" cy="2922665"/>
            <a:chOff x="6416393" y="2901916"/>
            <a:chExt cx="1491474" cy="2922665"/>
          </a:xfrm>
        </p:grpSpPr>
        <p:grpSp>
          <p:nvGrpSpPr>
            <p:cNvPr id="46" name="Csoportba foglalás 45"/>
            <p:cNvGrpSpPr/>
            <p:nvPr/>
          </p:nvGrpSpPr>
          <p:grpSpPr>
            <a:xfrm>
              <a:off x="6416393" y="3226832"/>
              <a:ext cx="386045" cy="2491658"/>
              <a:chOff x="4161738" y="529910"/>
              <a:chExt cx="677195" cy="3703103"/>
            </a:xfrm>
            <a:solidFill>
              <a:schemeClr val="bg1"/>
            </a:solidFill>
          </p:grpSpPr>
          <p:sp>
            <p:nvSpPr>
              <p:cNvPr id="47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8" name="Csoportba foglalás 47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49" name="Téglalap 48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52" name="Csoportba foglalás 51"/>
            <p:cNvGrpSpPr/>
            <p:nvPr/>
          </p:nvGrpSpPr>
          <p:grpSpPr>
            <a:xfrm flipH="1">
              <a:off x="6497835" y="2901916"/>
              <a:ext cx="1410032" cy="2922665"/>
              <a:chOff x="1333150" y="3437923"/>
              <a:chExt cx="1410032" cy="2922665"/>
            </a:xfrm>
          </p:grpSpPr>
          <p:grpSp>
            <p:nvGrpSpPr>
              <p:cNvPr id="53" name="Csoportba foglalás 52"/>
              <p:cNvGrpSpPr/>
              <p:nvPr/>
            </p:nvGrpSpPr>
            <p:grpSpPr>
              <a:xfrm>
                <a:off x="2234835" y="3498504"/>
                <a:ext cx="361998" cy="2822964"/>
                <a:chOff x="4161738" y="529910"/>
                <a:chExt cx="677195" cy="3703103"/>
              </a:xfrm>
              <a:solidFill>
                <a:schemeClr val="bg1"/>
              </a:solidFill>
            </p:grpSpPr>
            <p:sp>
              <p:nvSpPr>
                <p:cNvPr id="80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1" name="Csoportba foglalás 80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82" name="Téglalap 81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54" name="Csoportba foglalás 53"/>
              <p:cNvGrpSpPr/>
              <p:nvPr/>
            </p:nvGrpSpPr>
            <p:grpSpPr>
              <a:xfrm>
                <a:off x="1333150" y="3437923"/>
                <a:ext cx="1076332" cy="2870905"/>
                <a:chOff x="3297099" y="529910"/>
                <a:chExt cx="2013511" cy="3765991"/>
              </a:xfrm>
              <a:solidFill>
                <a:schemeClr val="bg1"/>
              </a:solidFill>
            </p:grpSpPr>
            <p:sp>
              <p:nvSpPr>
                <p:cNvPr id="73" name="Téglalap 50"/>
                <p:cNvSpPr/>
                <p:nvPr/>
              </p:nvSpPr>
              <p:spPr>
                <a:xfrm rot="20828914" flipH="1">
                  <a:off x="3605524" y="592798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5" name="Csoportba foglalás 74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78" name="Téglalap 77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6" name="Téglalap 50"/>
                <p:cNvSpPr/>
                <p:nvPr/>
              </p:nvSpPr>
              <p:spPr>
                <a:xfrm>
                  <a:off x="3297099" y="1650616"/>
                  <a:ext cx="1113409" cy="2643214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  <a:gd name="connsiteX0" fmla="*/ 827230 w 955605"/>
                    <a:gd name="connsiteY0" fmla="*/ 2100629 h 2100629"/>
                    <a:gd name="connsiteX1" fmla="*/ 0 w 955605"/>
                    <a:gd name="connsiteY1" fmla="*/ 296504 h 2100629"/>
                    <a:gd name="connsiteX2" fmla="*/ 678584 w 955605"/>
                    <a:gd name="connsiteY2" fmla="*/ 175518 h 2100629"/>
                    <a:gd name="connsiteX3" fmla="*/ 955605 w 955605"/>
                    <a:gd name="connsiteY3" fmla="*/ 2069098 h 2100629"/>
                    <a:gd name="connsiteX4" fmla="*/ 827230 w 955605"/>
                    <a:gd name="connsiteY4" fmla="*/ 2100629 h 2100629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30824 w 959199"/>
                    <a:gd name="connsiteY0" fmla="*/ 2247413 h 2247413"/>
                    <a:gd name="connsiteX1" fmla="*/ 547687 w 959199"/>
                    <a:gd name="connsiteY1" fmla="*/ 297534 h 2247413"/>
                    <a:gd name="connsiteX2" fmla="*/ 3594 w 959199"/>
                    <a:gd name="connsiteY2" fmla="*/ 443288 h 2247413"/>
                    <a:gd name="connsiteX3" fmla="*/ 682178 w 959199"/>
                    <a:gd name="connsiteY3" fmla="*/ 322302 h 2247413"/>
                    <a:gd name="connsiteX4" fmla="*/ 959199 w 959199"/>
                    <a:gd name="connsiteY4" fmla="*/ 2215882 h 2247413"/>
                    <a:gd name="connsiteX5" fmla="*/ 830824 w 959199"/>
                    <a:gd name="connsiteY5" fmla="*/ 2247413 h 2247413"/>
                    <a:gd name="connsiteX0" fmla="*/ 830824 w 959199"/>
                    <a:gd name="connsiteY0" fmla="*/ 2226913 h 2226913"/>
                    <a:gd name="connsiteX1" fmla="*/ 547687 w 959199"/>
                    <a:gd name="connsiteY1" fmla="*/ 277034 h 2226913"/>
                    <a:gd name="connsiteX2" fmla="*/ 3594 w 959199"/>
                    <a:gd name="connsiteY2" fmla="*/ 422788 h 2226913"/>
                    <a:gd name="connsiteX3" fmla="*/ 682178 w 959199"/>
                    <a:gd name="connsiteY3" fmla="*/ 301802 h 2226913"/>
                    <a:gd name="connsiteX4" fmla="*/ 959199 w 959199"/>
                    <a:gd name="connsiteY4" fmla="*/ 2195382 h 2226913"/>
                    <a:gd name="connsiteX5" fmla="*/ 830824 w 959199"/>
                    <a:gd name="connsiteY5" fmla="*/ 2226913 h 2226913"/>
                    <a:gd name="connsiteX0" fmla="*/ 830609 w 958984"/>
                    <a:gd name="connsiteY0" fmla="*/ 2226913 h 2226913"/>
                    <a:gd name="connsiteX1" fmla="*/ 578690 w 958984"/>
                    <a:gd name="connsiteY1" fmla="*/ 442513 h 2226913"/>
                    <a:gd name="connsiteX2" fmla="*/ 3379 w 958984"/>
                    <a:gd name="connsiteY2" fmla="*/ 422788 h 2226913"/>
                    <a:gd name="connsiteX3" fmla="*/ 681963 w 958984"/>
                    <a:gd name="connsiteY3" fmla="*/ 301802 h 2226913"/>
                    <a:gd name="connsiteX4" fmla="*/ 958984 w 958984"/>
                    <a:gd name="connsiteY4" fmla="*/ 2195382 h 2226913"/>
                    <a:gd name="connsiteX5" fmla="*/ 830609 w 958984"/>
                    <a:gd name="connsiteY5" fmla="*/ 2226913 h 2226913"/>
                    <a:gd name="connsiteX0" fmla="*/ 830609 w 958984"/>
                    <a:gd name="connsiteY0" fmla="*/ 2110306 h 2110306"/>
                    <a:gd name="connsiteX1" fmla="*/ 578690 w 958984"/>
                    <a:gd name="connsiteY1" fmla="*/ 325906 h 2110306"/>
                    <a:gd name="connsiteX2" fmla="*/ 3379 w 958984"/>
                    <a:gd name="connsiteY2" fmla="*/ 306181 h 2110306"/>
                    <a:gd name="connsiteX3" fmla="*/ 681963 w 958984"/>
                    <a:gd name="connsiteY3" fmla="*/ 185195 h 2110306"/>
                    <a:gd name="connsiteX4" fmla="*/ 958984 w 958984"/>
                    <a:gd name="connsiteY4" fmla="*/ 2078775 h 2110306"/>
                    <a:gd name="connsiteX5" fmla="*/ 830609 w 958984"/>
                    <a:gd name="connsiteY5" fmla="*/ 2110306 h 2110306"/>
                    <a:gd name="connsiteX0" fmla="*/ 848599 w 976974"/>
                    <a:gd name="connsiteY0" fmla="*/ 2127796 h 2127796"/>
                    <a:gd name="connsiteX1" fmla="*/ 596680 w 976974"/>
                    <a:gd name="connsiteY1" fmla="*/ 343396 h 2127796"/>
                    <a:gd name="connsiteX2" fmla="*/ 21369 w 976974"/>
                    <a:gd name="connsiteY2" fmla="*/ 323671 h 2127796"/>
                    <a:gd name="connsiteX3" fmla="*/ 699953 w 976974"/>
                    <a:gd name="connsiteY3" fmla="*/ 202685 h 2127796"/>
                    <a:gd name="connsiteX4" fmla="*/ 976974 w 976974"/>
                    <a:gd name="connsiteY4" fmla="*/ 2096265 h 2127796"/>
                    <a:gd name="connsiteX5" fmla="*/ 848599 w 976974"/>
                    <a:gd name="connsiteY5" fmla="*/ 2127796 h 2127796"/>
                    <a:gd name="connsiteX0" fmla="*/ 848601 w 976976"/>
                    <a:gd name="connsiteY0" fmla="*/ 2127796 h 2127796"/>
                    <a:gd name="connsiteX1" fmla="*/ 596682 w 976976"/>
                    <a:gd name="connsiteY1" fmla="*/ 343396 h 2127796"/>
                    <a:gd name="connsiteX2" fmla="*/ 357341 w 976976"/>
                    <a:gd name="connsiteY2" fmla="*/ 158060 h 2127796"/>
                    <a:gd name="connsiteX3" fmla="*/ 21371 w 976976"/>
                    <a:gd name="connsiteY3" fmla="*/ 323671 h 2127796"/>
                    <a:gd name="connsiteX4" fmla="*/ 699955 w 976976"/>
                    <a:gd name="connsiteY4" fmla="*/ 202685 h 2127796"/>
                    <a:gd name="connsiteX5" fmla="*/ 976976 w 976976"/>
                    <a:gd name="connsiteY5" fmla="*/ 2096265 h 2127796"/>
                    <a:gd name="connsiteX6" fmla="*/ 848601 w 976976"/>
                    <a:gd name="connsiteY6" fmla="*/ 2127796 h 2127796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377671 w 997306"/>
                    <a:gd name="connsiteY2" fmla="*/ 129329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54351 w 982726"/>
                    <a:gd name="connsiteY0" fmla="*/ 2111384 h 2111384"/>
                    <a:gd name="connsiteX1" fmla="*/ 602432 w 982726"/>
                    <a:gd name="connsiteY1" fmla="*/ 326984 h 2111384"/>
                    <a:gd name="connsiteX2" fmla="*/ 279843 w 982726"/>
                    <a:gd name="connsiteY2" fmla="*/ 227697 h 2111384"/>
                    <a:gd name="connsiteX3" fmla="*/ 6309 w 982726"/>
                    <a:gd name="connsiteY3" fmla="*/ 472738 h 2111384"/>
                    <a:gd name="connsiteX4" fmla="*/ 705705 w 982726"/>
                    <a:gd name="connsiteY4" fmla="*/ 186273 h 2111384"/>
                    <a:gd name="connsiteX5" fmla="*/ 982726 w 982726"/>
                    <a:gd name="connsiteY5" fmla="*/ 2079853 h 2111384"/>
                    <a:gd name="connsiteX6" fmla="*/ 854351 w 982726"/>
                    <a:gd name="connsiteY6" fmla="*/ 2111384 h 2111384"/>
                    <a:gd name="connsiteX0" fmla="*/ 1067970 w 1196345"/>
                    <a:gd name="connsiteY0" fmla="*/ 2075348 h 2075348"/>
                    <a:gd name="connsiteX1" fmla="*/ 816051 w 1196345"/>
                    <a:gd name="connsiteY1" fmla="*/ 290948 h 2075348"/>
                    <a:gd name="connsiteX2" fmla="*/ 493462 w 1196345"/>
                    <a:gd name="connsiteY2" fmla="*/ 191661 h 2075348"/>
                    <a:gd name="connsiteX3" fmla="*/ 2954 w 1196345"/>
                    <a:gd name="connsiteY3" fmla="*/ 699790 h 2075348"/>
                    <a:gd name="connsiteX4" fmla="*/ 919324 w 1196345"/>
                    <a:gd name="connsiteY4" fmla="*/ 150237 h 2075348"/>
                    <a:gd name="connsiteX5" fmla="*/ 1196345 w 1196345"/>
                    <a:gd name="connsiteY5" fmla="*/ 2043817 h 2075348"/>
                    <a:gd name="connsiteX6" fmla="*/ 1067970 w 1196345"/>
                    <a:gd name="connsiteY6" fmla="*/ 2075348 h 2075348"/>
                    <a:gd name="connsiteX0" fmla="*/ 1067785 w 1196160"/>
                    <a:gd name="connsiteY0" fmla="*/ 2075348 h 2075348"/>
                    <a:gd name="connsiteX1" fmla="*/ 815866 w 1196160"/>
                    <a:gd name="connsiteY1" fmla="*/ 290948 h 2075348"/>
                    <a:gd name="connsiteX2" fmla="*/ 520398 w 1196160"/>
                    <a:gd name="connsiteY2" fmla="*/ 230478 h 2075348"/>
                    <a:gd name="connsiteX3" fmla="*/ 2769 w 1196160"/>
                    <a:gd name="connsiteY3" fmla="*/ 699790 h 2075348"/>
                    <a:gd name="connsiteX4" fmla="*/ 919139 w 1196160"/>
                    <a:gd name="connsiteY4" fmla="*/ 150237 h 2075348"/>
                    <a:gd name="connsiteX5" fmla="*/ 1196160 w 1196160"/>
                    <a:gd name="connsiteY5" fmla="*/ 2043817 h 2075348"/>
                    <a:gd name="connsiteX6" fmla="*/ 1067785 w 1196160"/>
                    <a:gd name="connsiteY6" fmla="*/ 2075348 h 2075348"/>
                    <a:gd name="connsiteX0" fmla="*/ 846973 w 975348"/>
                    <a:gd name="connsiteY0" fmla="*/ 2100392 h 2100392"/>
                    <a:gd name="connsiteX1" fmla="*/ 595054 w 975348"/>
                    <a:gd name="connsiteY1" fmla="*/ 315992 h 2100392"/>
                    <a:gd name="connsiteX2" fmla="*/ 299586 w 975348"/>
                    <a:gd name="connsiteY2" fmla="*/ 255522 h 2100392"/>
                    <a:gd name="connsiteX3" fmla="*/ 5712 w 975348"/>
                    <a:gd name="connsiteY3" fmla="*/ 530752 h 2100392"/>
                    <a:gd name="connsiteX4" fmla="*/ 698327 w 975348"/>
                    <a:gd name="connsiteY4" fmla="*/ 175281 h 2100392"/>
                    <a:gd name="connsiteX5" fmla="*/ 975348 w 975348"/>
                    <a:gd name="connsiteY5" fmla="*/ 2068861 h 2100392"/>
                    <a:gd name="connsiteX6" fmla="*/ 846973 w 975348"/>
                    <a:gd name="connsiteY6" fmla="*/ 2100392 h 210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48" h="2100392">
                      <a:moveTo>
                        <a:pt x="846973" y="2100392"/>
                      </a:moveTo>
                      <a:cubicBezTo>
                        <a:pt x="752372" y="1811557"/>
                        <a:pt x="732926" y="616679"/>
                        <a:pt x="595054" y="315992"/>
                      </a:cubicBezTo>
                      <a:cubicBezTo>
                        <a:pt x="530521" y="-1265"/>
                        <a:pt x="499531" y="119807"/>
                        <a:pt x="299586" y="255522"/>
                      </a:cubicBezTo>
                      <a:cubicBezTo>
                        <a:pt x="141265" y="384618"/>
                        <a:pt x="-34047" y="534346"/>
                        <a:pt x="5712" y="530752"/>
                      </a:cubicBezTo>
                      <a:cubicBezTo>
                        <a:pt x="-12098" y="443400"/>
                        <a:pt x="651031" y="-342564"/>
                        <a:pt x="698327" y="175281"/>
                      </a:cubicBezTo>
                      <a:lnTo>
                        <a:pt x="975348" y="2068861"/>
                      </a:lnTo>
                      <a:lnTo>
                        <a:pt x="846973" y="21003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" name="Téglalap 50"/>
                <p:cNvSpPr/>
                <p:nvPr/>
              </p:nvSpPr>
              <p:spPr>
                <a:xfrm flipH="1">
                  <a:off x="4197201" y="1368261"/>
                  <a:ext cx="1113409" cy="2925569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  <a:gd name="connsiteX0" fmla="*/ 827230 w 955605"/>
                    <a:gd name="connsiteY0" fmla="*/ 2100629 h 2100629"/>
                    <a:gd name="connsiteX1" fmla="*/ 0 w 955605"/>
                    <a:gd name="connsiteY1" fmla="*/ 296504 h 2100629"/>
                    <a:gd name="connsiteX2" fmla="*/ 678584 w 955605"/>
                    <a:gd name="connsiteY2" fmla="*/ 175518 h 2100629"/>
                    <a:gd name="connsiteX3" fmla="*/ 955605 w 955605"/>
                    <a:gd name="connsiteY3" fmla="*/ 2069098 h 2100629"/>
                    <a:gd name="connsiteX4" fmla="*/ 827230 w 955605"/>
                    <a:gd name="connsiteY4" fmla="*/ 2100629 h 2100629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30824 w 959199"/>
                    <a:gd name="connsiteY0" fmla="*/ 2247413 h 2247413"/>
                    <a:gd name="connsiteX1" fmla="*/ 547687 w 959199"/>
                    <a:gd name="connsiteY1" fmla="*/ 297534 h 2247413"/>
                    <a:gd name="connsiteX2" fmla="*/ 3594 w 959199"/>
                    <a:gd name="connsiteY2" fmla="*/ 443288 h 2247413"/>
                    <a:gd name="connsiteX3" fmla="*/ 682178 w 959199"/>
                    <a:gd name="connsiteY3" fmla="*/ 322302 h 2247413"/>
                    <a:gd name="connsiteX4" fmla="*/ 959199 w 959199"/>
                    <a:gd name="connsiteY4" fmla="*/ 2215882 h 2247413"/>
                    <a:gd name="connsiteX5" fmla="*/ 830824 w 959199"/>
                    <a:gd name="connsiteY5" fmla="*/ 2247413 h 2247413"/>
                    <a:gd name="connsiteX0" fmla="*/ 830824 w 959199"/>
                    <a:gd name="connsiteY0" fmla="*/ 2226913 h 2226913"/>
                    <a:gd name="connsiteX1" fmla="*/ 547687 w 959199"/>
                    <a:gd name="connsiteY1" fmla="*/ 277034 h 2226913"/>
                    <a:gd name="connsiteX2" fmla="*/ 3594 w 959199"/>
                    <a:gd name="connsiteY2" fmla="*/ 422788 h 2226913"/>
                    <a:gd name="connsiteX3" fmla="*/ 682178 w 959199"/>
                    <a:gd name="connsiteY3" fmla="*/ 301802 h 2226913"/>
                    <a:gd name="connsiteX4" fmla="*/ 959199 w 959199"/>
                    <a:gd name="connsiteY4" fmla="*/ 2195382 h 2226913"/>
                    <a:gd name="connsiteX5" fmla="*/ 830824 w 959199"/>
                    <a:gd name="connsiteY5" fmla="*/ 2226913 h 2226913"/>
                    <a:gd name="connsiteX0" fmla="*/ 830609 w 958984"/>
                    <a:gd name="connsiteY0" fmla="*/ 2226913 h 2226913"/>
                    <a:gd name="connsiteX1" fmla="*/ 578690 w 958984"/>
                    <a:gd name="connsiteY1" fmla="*/ 442513 h 2226913"/>
                    <a:gd name="connsiteX2" fmla="*/ 3379 w 958984"/>
                    <a:gd name="connsiteY2" fmla="*/ 422788 h 2226913"/>
                    <a:gd name="connsiteX3" fmla="*/ 681963 w 958984"/>
                    <a:gd name="connsiteY3" fmla="*/ 301802 h 2226913"/>
                    <a:gd name="connsiteX4" fmla="*/ 958984 w 958984"/>
                    <a:gd name="connsiteY4" fmla="*/ 2195382 h 2226913"/>
                    <a:gd name="connsiteX5" fmla="*/ 830609 w 958984"/>
                    <a:gd name="connsiteY5" fmla="*/ 2226913 h 2226913"/>
                    <a:gd name="connsiteX0" fmla="*/ 830609 w 958984"/>
                    <a:gd name="connsiteY0" fmla="*/ 2110306 h 2110306"/>
                    <a:gd name="connsiteX1" fmla="*/ 578690 w 958984"/>
                    <a:gd name="connsiteY1" fmla="*/ 325906 h 2110306"/>
                    <a:gd name="connsiteX2" fmla="*/ 3379 w 958984"/>
                    <a:gd name="connsiteY2" fmla="*/ 306181 h 2110306"/>
                    <a:gd name="connsiteX3" fmla="*/ 681963 w 958984"/>
                    <a:gd name="connsiteY3" fmla="*/ 185195 h 2110306"/>
                    <a:gd name="connsiteX4" fmla="*/ 958984 w 958984"/>
                    <a:gd name="connsiteY4" fmla="*/ 2078775 h 2110306"/>
                    <a:gd name="connsiteX5" fmla="*/ 830609 w 958984"/>
                    <a:gd name="connsiteY5" fmla="*/ 2110306 h 2110306"/>
                    <a:gd name="connsiteX0" fmla="*/ 848599 w 976974"/>
                    <a:gd name="connsiteY0" fmla="*/ 2127796 h 2127796"/>
                    <a:gd name="connsiteX1" fmla="*/ 596680 w 976974"/>
                    <a:gd name="connsiteY1" fmla="*/ 343396 h 2127796"/>
                    <a:gd name="connsiteX2" fmla="*/ 21369 w 976974"/>
                    <a:gd name="connsiteY2" fmla="*/ 323671 h 2127796"/>
                    <a:gd name="connsiteX3" fmla="*/ 699953 w 976974"/>
                    <a:gd name="connsiteY3" fmla="*/ 202685 h 2127796"/>
                    <a:gd name="connsiteX4" fmla="*/ 976974 w 976974"/>
                    <a:gd name="connsiteY4" fmla="*/ 2096265 h 2127796"/>
                    <a:gd name="connsiteX5" fmla="*/ 848599 w 976974"/>
                    <a:gd name="connsiteY5" fmla="*/ 2127796 h 2127796"/>
                    <a:gd name="connsiteX0" fmla="*/ 848601 w 976976"/>
                    <a:gd name="connsiteY0" fmla="*/ 2127796 h 2127796"/>
                    <a:gd name="connsiteX1" fmla="*/ 596682 w 976976"/>
                    <a:gd name="connsiteY1" fmla="*/ 343396 h 2127796"/>
                    <a:gd name="connsiteX2" fmla="*/ 357341 w 976976"/>
                    <a:gd name="connsiteY2" fmla="*/ 158060 h 2127796"/>
                    <a:gd name="connsiteX3" fmla="*/ 21371 w 976976"/>
                    <a:gd name="connsiteY3" fmla="*/ 323671 h 2127796"/>
                    <a:gd name="connsiteX4" fmla="*/ 699955 w 976976"/>
                    <a:gd name="connsiteY4" fmla="*/ 202685 h 2127796"/>
                    <a:gd name="connsiteX5" fmla="*/ 976976 w 976976"/>
                    <a:gd name="connsiteY5" fmla="*/ 2096265 h 2127796"/>
                    <a:gd name="connsiteX6" fmla="*/ 848601 w 976976"/>
                    <a:gd name="connsiteY6" fmla="*/ 2127796 h 2127796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377671 w 997306"/>
                    <a:gd name="connsiteY2" fmla="*/ 129329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54351 w 982726"/>
                    <a:gd name="connsiteY0" fmla="*/ 2111384 h 2111384"/>
                    <a:gd name="connsiteX1" fmla="*/ 602432 w 982726"/>
                    <a:gd name="connsiteY1" fmla="*/ 326984 h 2111384"/>
                    <a:gd name="connsiteX2" fmla="*/ 279843 w 982726"/>
                    <a:gd name="connsiteY2" fmla="*/ 227697 h 2111384"/>
                    <a:gd name="connsiteX3" fmla="*/ 6309 w 982726"/>
                    <a:gd name="connsiteY3" fmla="*/ 472738 h 2111384"/>
                    <a:gd name="connsiteX4" fmla="*/ 705705 w 982726"/>
                    <a:gd name="connsiteY4" fmla="*/ 186273 h 2111384"/>
                    <a:gd name="connsiteX5" fmla="*/ 982726 w 982726"/>
                    <a:gd name="connsiteY5" fmla="*/ 2079853 h 2111384"/>
                    <a:gd name="connsiteX6" fmla="*/ 854351 w 982726"/>
                    <a:gd name="connsiteY6" fmla="*/ 2111384 h 2111384"/>
                    <a:gd name="connsiteX0" fmla="*/ 1067970 w 1196345"/>
                    <a:gd name="connsiteY0" fmla="*/ 2075348 h 2075348"/>
                    <a:gd name="connsiteX1" fmla="*/ 816051 w 1196345"/>
                    <a:gd name="connsiteY1" fmla="*/ 290948 h 2075348"/>
                    <a:gd name="connsiteX2" fmla="*/ 493462 w 1196345"/>
                    <a:gd name="connsiteY2" fmla="*/ 191661 h 2075348"/>
                    <a:gd name="connsiteX3" fmla="*/ 2954 w 1196345"/>
                    <a:gd name="connsiteY3" fmla="*/ 699790 h 2075348"/>
                    <a:gd name="connsiteX4" fmla="*/ 919324 w 1196345"/>
                    <a:gd name="connsiteY4" fmla="*/ 150237 h 2075348"/>
                    <a:gd name="connsiteX5" fmla="*/ 1196345 w 1196345"/>
                    <a:gd name="connsiteY5" fmla="*/ 2043817 h 2075348"/>
                    <a:gd name="connsiteX6" fmla="*/ 1067970 w 1196345"/>
                    <a:gd name="connsiteY6" fmla="*/ 2075348 h 2075348"/>
                    <a:gd name="connsiteX0" fmla="*/ 1067785 w 1196160"/>
                    <a:gd name="connsiteY0" fmla="*/ 2075348 h 2075348"/>
                    <a:gd name="connsiteX1" fmla="*/ 815866 w 1196160"/>
                    <a:gd name="connsiteY1" fmla="*/ 290948 h 2075348"/>
                    <a:gd name="connsiteX2" fmla="*/ 520398 w 1196160"/>
                    <a:gd name="connsiteY2" fmla="*/ 230478 h 2075348"/>
                    <a:gd name="connsiteX3" fmla="*/ 2769 w 1196160"/>
                    <a:gd name="connsiteY3" fmla="*/ 699790 h 2075348"/>
                    <a:gd name="connsiteX4" fmla="*/ 919139 w 1196160"/>
                    <a:gd name="connsiteY4" fmla="*/ 150237 h 2075348"/>
                    <a:gd name="connsiteX5" fmla="*/ 1196160 w 1196160"/>
                    <a:gd name="connsiteY5" fmla="*/ 2043817 h 2075348"/>
                    <a:gd name="connsiteX6" fmla="*/ 1067785 w 1196160"/>
                    <a:gd name="connsiteY6" fmla="*/ 2075348 h 2075348"/>
                    <a:gd name="connsiteX0" fmla="*/ 846973 w 975348"/>
                    <a:gd name="connsiteY0" fmla="*/ 2100392 h 2100392"/>
                    <a:gd name="connsiteX1" fmla="*/ 595054 w 975348"/>
                    <a:gd name="connsiteY1" fmla="*/ 315992 h 2100392"/>
                    <a:gd name="connsiteX2" fmla="*/ 299586 w 975348"/>
                    <a:gd name="connsiteY2" fmla="*/ 255522 h 2100392"/>
                    <a:gd name="connsiteX3" fmla="*/ 5712 w 975348"/>
                    <a:gd name="connsiteY3" fmla="*/ 530752 h 2100392"/>
                    <a:gd name="connsiteX4" fmla="*/ 698327 w 975348"/>
                    <a:gd name="connsiteY4" fmla="*/ 175281 h 2100392"/>
                    <a:gd name="connsiteX5" fmla="*/ 975348 w 975348"/>
                    <a:gd name="connsiteY5" fmla="*/ 2068861 h 2100392"/>
                    <a:gd name="connsiteX6" fmla="*/ 846973 w 975348"/>
                    <a:gd name="connsiteY6" fmla="*/ 2100392 h 210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48" h="2100392">
                      <a:moveTo>
                        <a:pt x="846973" y="2100392"/>
                      </a:moveTo>
                      <a:cubicBezTo>
                        <a:pt x="752372" y="1811557"/>
                        <a:pt x="732926" y="616679"/>
                        <a:pt x="595054" y="315992"/>
                      </a:cubicBezTo>
                      <a:cubicBezTo>
                        <a:pt x="530521" y="-1265"/>
                        <a:pt x="499531" y="119807"/>
                        <a:pt x="299586" y="255522"/>
                      </a:cubicBezTo>
                      <a:cubicBezTo>
                        <a:pt x="141265" y="384618"/>
                        <a:pt x="-34047" y="534346"/>
                        <a:pt x="5712" y="530752"/>
                      </a:cubicBezTo>
                      <a:cubicBezTo>
                        <a:pt x="-12098" y="443400"/>
                        <a:pt x="651031" y="-342564"/>
                        <a:pt x="698327" y="175281"/>
                      </a:cubicBezTo>
                      <a:lnTo>
                        <a:pt x="975348" y="2068861"/>
                      </a:lnTo>
                      <a:lnTo>
                        <a:pt x="846973" y="21003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5" name="Csoportba foglalás 54"/>
              <p:cNvGrpSpPr/>
              <p:nvPr/>
            </p:nvGrpSpPr>
            <p:grpSpPr>
              <a:xfrm>
                <a:off x="2210435" y="3462683"/>
                <a:ext cx="532747" cy="2869326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68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9" name="Csoportba foglalás 68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71" name="Téglalap 70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2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0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6" name="Csoportba foglalás 55"/>
              <p:cNvGrpSpPr/>
              <p:nvPr/>
            </p:nvGrpSpPr>
            <p:grpSpPr>
              <a:xfrm>
                <a:off x="1733394" y="3462683"/>
                <a:ext cx="685147" cy="2897905"/>
                <a:chOff x="3557218" y="529910"/>
                <a:chExt cx="1281715" cy="3801404"/>
              </a:xfrm>
              <a:solidFill>
                <a:schemeClr val="bg1"/>
              </a:solidFill>
            </p:grpSpPr>
            <p:sp>
              <p:nvSpPr>
                <p:cNvPr id="63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4" name="Csoportba foglalás 63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66" name="Téglalap 65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7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5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6" name="Téglalap 50"/>
                <p:cNvSpPr/>
                <p:nvPr/>
              </p:nvSpPr>
              <p:spPr>
                <a:xfrm>
                  <a:off x="3557218" y="628211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7" name="Csoportba foglalás 56"/>
              <p:cNvGrpSpPr/>
              <p:nvPr/>
            </p:nvGrpSpPr>
            <p:grpSpPr>
              <a:xfrm>
                <a:off x="1794315" y="4255274"/>
                <a:ext cx="445323" cy="2098337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58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9" name="Csoportba foglalás 58"/>
                <p:cNvGrpSpPr>
                  <a:grpSpLocks noChangeAspect="1"/>
                </p:cNvGrpSpPr>
                <p:nvPr/>
              </p:nvGrpSpPr>
              <p:grpSpPr>
                <a:xfrm>
                  <a:off x="4161732" y="626880"/>
                  <a:ext cx="209507" cy="3521094"/>
                  <a:chOff x="10263969" y="1629746"/>
                  <a:chExt cx="278446" cy="3952914"/>
                </a:xfrm>
                <a:grpFill/>
              </p:grpSpPr>
              <p:sp>
                <p:nvSpPr>
                  <p:cNvPr id="61" name="Téglalap 60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2" name="Ellipszis 5"/>
                  <p:cNvSpPr/>
                  <p:nvPr/>
                </p:nvSpPr>
                <p:spPr>
                  <a:xfrm rot="5400000">
                    <a:off x="9768769" y="2124946"/>
                    <a:ext cx="1268846" cy="278446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0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85" name="Kép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  <p:grpSp>
        <p:nvGrpSpPr>
          <p:cNvPr id="87" name="Csoportba foglalás 86"/>
          <p:cNvGrpSpPr/>
          <p:nvPr/>
        </p:nvGrpSpPr>
        <p:grpSpPr>
          <a:xfrm flipH="1">
            <a:off x="4994777" y="2958169"/>
            <a:ext cx="1491474" cy="2915688"/>
            <a:chOff x="6416393" y="2901916"/>
            <a:chExt cx="1491474" cy="2915688"/>
          </a:xfrm>
        </p:grpSpPr>
        <p:grpSp>
          <p:nvGrpSpPr>
            <p:cNvPr id="88" name="Csoportba foglalás 87"/>
            <p:cNvGrpSpPr/>
            <p:nvPr/>
          </p:nvGrpSpPr>
          <p:grpSpPr>
            <a:xfrm>
              <a:off x="6416393" y="3226832"/>
              <a:ext cx="386045" cy="2491658"/>
              <a:chOff x="4161738" y="529910"/>
              <a:chExt cx="677195" cy="3703103"/>
            </a:xfrm>
            <a:solidFill>
              <a:schemeClr val="bg1"/>
            </a:solidFill>
          </p:grpSpPr>
          <p:sp>
            <p:nvSpPr>
              <p:cNvPr id="122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23" name="Csoportba foglalás 122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124" name="Téglalap 123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5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9" name="Csoportba foglalás 88"/>
            <p:cNvGrpSpPr/>
            <p:nvPr/>
          </p:nvGrpSpPr>
          <p:grpSpPr>
            <a:xfrm flipH="1">
              <a:off x="6497835" y="2901916"/>
              <a:ext cx="1410032" cy="2915688"/>
              <a:chOff x="1333150" y="3437923"/>
              <a:chExt cx="1410032" cy="2915688"/>
            </a:xfrm>
          </p:grpSpPr>
          <p:grpSp>
            <p:nvGrpSpPr>
              <p:cNvPr id="90" name="Csoportba foglalás 89"/>
              <p:cNvGrpSpPr/>
              <p:nvPr/>
            </p:nvGrpSpPr>
            <p:grpSpPr>
              <a:xfrm>
                <a:off x="2234835" y="3498504"/>
                <a:ext cx="361998" cy="2822964"/>
                <a:chOff x="4161738" y="529910"/>
                <a:chExt cx="677195" cy="3703103"/>
              </a:xfrm>
              <a:solidFill>
                <a:schemeClr val="bg1"/>
              </a:solidFill>
            </p:grpSpPr>
            <p:sp>
              <p:nvSpPr>
                <p:cNvPr id="118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19" name="Csoportba foglalás 118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120" name="Téglalap 119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21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91" name="Csoportba foglalás 90"/>
              <p:cNvGrpSpPr/>
              <p:nvPr/>
            </p:nvGrpSpPr>
            <p:grpSpPr>
              <a:xfrm>
                <a:off x="1333150" y="3437923"/>
                <a:ext cx="1076332" cy="2870905"/>
                <a:chOff x="3297099" y="529910"/>
                <a:chExt cx="2013511" cy="3765991"/>
              </a:xfrm>
              <a:solidFill>
                <a:schemeClr val="bg1"/>
              </a:solidFill>
            </p:grpSpPr>
            <p:sp>
              <p:nvSpPr>
                <p:cNvPr id="111" name="Téglalap 50"/>
                <p:cNvSpPr/>
                <p:nvPr/>
              </p:nvSpPr>
              <p:spPr>
                <a:xfrm rot="20828914" flipH="1">
                  <a:off x="3605524" y="592798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2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13" name="Csoportba foglalás 112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116" name="Téglalap 115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7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14" name="Téglalap 50"/>
                <p:cNvSpPr/>
                <p:nvPr/>
              </p:nvSpPr>
              <p:spPr>
                <a:xfrm>
                  <a:off x="3297099" y="1650616"/>
                  <a:ext cx="1113409" cy="2643214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  <a:gd name="connsiteX0" fmla="*/ 827230 w 955605"/>
                    <a:gd name="connsiteY0" fmla="*/ 2100629 h 2100629"/>
                    <a:gd name="connsiteX1" fmla="*/ 0 w 955605"/>
                    <a:gd name="connsiteY1" fmla="*/ 296504 h 2100629"/>
                    <a:gd name="connsiteX2" fmla="*/ 678584 w 955605"/>
                    <a:gd name="connsiteY2" fmla="*/ 175518 h 2100629"/>
                    <a:gd name="connsiteX3" fmla="*/ 955605 w 955605"/>
                    <a:gd name="connsiteY3" fmla="*/ 2069098 h 2100629"/>
                    <a:gd name="connsiteX4" fmla="*/ 827230 w 955605"/>
                    <a:gd name="connsiteY4" fmla="*/ 2100629 h 2100629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30824 w 959199"/>
                    <a:gd name="connsiteY0" fmla="*/ 2247413 h 2247413"/>
                    <a:gd name="connsiteX1" fmla="*/ 547687 w 959199"/>
                    <a:gd name="connsiteY1" fmla="*/ 297534 h 2247413"/>
                    <a:gd name="connsiteX2" fmla="*/ 3594 w 959199"/>
                    <a:gd name="connsiteY2" fmla="*/ 443288 h 2247413"/>
                    <a:gd name="connsiteX3" fmla="*/ 682178 w 959199"/>
                    <a:gd name="connsiteY3" fmla="*/ 322302 h 2247413"/>
                    <a:gd name="connsiteX4" fmla="*/ 959199 w 959199"/>
                    <a:gd name="connsiteY4" fmla="*/ 2215882 h 2247413"/>
                    <a:gd name="connsiteX5" fmla="*/ 830824 w 959199"/>
                    <a:gd name="connsiteY5" fmla="*/ 2247413 h 2247413"/>
                    <a:gd name="connsiteX0" fmla="*/ 830824 w 959199"/>
                    <a:gd name="connsiteY0" fmla="*/ 2226913 h 2226913"/>
                    <a:gd name="connsiteX1" fmla="*/ 547687 w 959199"/>
                    <a:gd name="connsiteY1" fmla="*/ 277034 h 2226913"/>
                    <a:gd name="connsiteX2" fmla="*/ 3594 w 959199"/>
                    <a:gd name="connsiteY2" fmla="*/ 422788 h 2226913"/>
                    <a:gd name="connsiteX3" fmla="*/ 682178 w 959199"/>
                    <a:gd name="connsiteY3" fmla="*/ 301802 h 2226913"/>
                    <a:gd name="connsiteX4" fmla="*/ 959199 w 959199"/>
                    <a:gd name="connsiteY4" fmla="*/ 2195382 h 2226913"/>
                    <a:gd name="connsiteX5" fmla="*/ 830824 w 959199"/>
                    <a:gd name="connsiteY5" fmla="*/ 2226913 h 2226913"/>
                    <a:gd name="connsiteX0" fmla="*/ 830609 w 958984"/>
                    <a:gd name="connsiteY0" fmla="*/ 2226913 h 2226913"/>
                    <a:gd name="connsiteX1" fmla="*/ 578690 w 958984"/>
                    <a:gd name="connsiteY1" fmla="*/ 442513 h 2226913"/>
                    <a:gd name="connsiteX2" fmla="*/ 3379 w 958984"/>
                    <a:gd name="connsiteY2" fmla="*/ 422788 h 2226913"/>
                    <a:gd name="connsiteX3" fmla="*/ 681963 w 958984"/>
                    <a:gd name="connsiteY3" fmla="*/ 301802 h 2226913"/>
                    <a:gd name="connsiteX4" fmla="*/ 958984 w 958984"/>
                    <a:gd name="connsiteY4" fmla="*/ 2195382 h 2226913"/>
                    <a:gd name="connsiteX5" fmla="*/ 830609 w 958984"/>
                    <a:gd name="connsiteY5" fmla="*/ 2226913 h 2226913"/>
                    <a:gd name="connsiteX0" fmla="*/ 830609 w 958984"/>
                    <a:gd name="connsiteY0" fmla="*/ 2110306 h 2110306"/>
                    <a:gd name="connsiteX1" fmla="*/ 578690 w 958984"/>
                    <a:gd name="connsiteY1" fmla="*/ 325906 h 2110306"/>
                    <a:gd name="connsiteX2" fmla="*/ 3379 w 958984"/>
                    <a:gd name="connsiteY2" fmla="*/ 306181 h 2110306"/>
                    <a:gd name="connsiteX3" fmla="*/ 681963 w 958984"/>
                    <a:gd name="connsiteY3" fmla="*/ 185195 h 2110306"/>
                    <a:gd name="connsiteX4" fmla="*/ 958984 w 958984"/>
                    <a:gd name="connsiteY4" fmla="*/ 2078775 h 2110306"/>
                    <a:gd name="connsiteX5" fmla="*/ 830609 w 958984"/>
                    <a:gd name="connsiteY5" fmla="*/ 2110306 h 2110306"/>
                    <a:gd name="connsiteX0" fmla="*/ 848599 w 976974"/>
                    <a:gd name="connsiteY0" fmla="*/ 2127796 h 2127796"/>
                    <a:gd name="connsiteX1" fmla="*/ 596680 w 976974"/>
                    <a:gd name="connsiteY1" fmla="*/ 343396 h 2127796"/>
                    <a:gd name="connsiteX2" fmla="*/ 21369 w 976974"/>
                    <a:gd name="connsiteY2" fmla="*/ 323671 h 2127796"/>
                    <a:gd name="connsiteX3" fmla="*/ 699953 w 976974"/>
                    <a:gd name="connsiteY3" fmla="*/ 202685 h 2127796"/>
                    <a:gd name="connsiteX4" fmla="*/ 976974 w 976974"/>
                    <a:gd name="connsiteY4" fmla="*/ 2096265 h 2127796"/>
                    <a:gd name="connsiteX5" fmla="*/ 848599 w 976974"/>
                    <a:gd name="connsiteY5" fmla="*/ 2127796 h 2127796"/>
                    <a:gd name="connsiteX0" fmla="*/ 848601 w 976976"/>
                    <a:gd name="connsiteY0" fmla="*/ 2127796 h 2127796"/>
                    <a:gd name="connsiteX1" fmla="*/ 596682 w 976976"/>
                    <a:gd name="connsiteY1" fmla="*/ 343396 h 2127796"/>
                    <a:gd name="connsiteX2" fmla="*/ 357341 w 976976"/>
                    <a:gd name="connsiteY2" fmla="*/ 158060 h 2127796"/>
                    <a:gd name="connsiteX3" fmla="*/ 21371 w 976976"/>
                    <a:gd name="connsiteY3" fmla="*/ 323671 h 2127796"/>
                    <a:gd name="connsiteX4" fmla="*/ 699955 w 976976"/>
                    <a:gd name="connsiteY4" fmla="*/ 202685 h 2127796"/>
                    <a:gd name="connsiteX5" fmla="*/ 976976 w 976976"/>
                    <a:gd name="connsiteY5" fmla="*/ 2096265 h 2127796"/>
                    <a:gd name="connsiteX6" fmla="*/ 848601 w 976976"/>
                    <a:gd name="connsiteY6" fmla="*/ 2127796 h 2127796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377671 w 997306"/>
                    <a:gd name="connsiteY2" fmla="*/ 129329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54351 w 982726"/>
                    <a:gd name="connsiteY0" fmla="*/ 2111384 h 2111384"/>
                    <a:gd name="connsiteX1" fmla="*/ 602432 w 982726"/>
                    <a:gd name="connsiteY1" fmla="*/ 326984 h 2111384"/>
                    <a:gd name="connsiteX2" fmla="*/ 279843 w 982726"/>
                    <a:gd name="connsiteY2" fmla="*/ 227697 h 2111384"/>
                    <a:gd name="connsiteX3" fmla="*/ 6309 w 982726"/>
                    <a:gd name="connsiteY3" fmla="*/ 472738 h 2111384"/>
                    <a:gd name="connsiteX4" fmla="*/ 705705 w 982726"/>
                    <a:gd name="connsiteY4" fmla="*/ 186273 h 2111384"/>
                    <a:gd name="connsiteX5" fmla="*/ 982726 w 982726"/>
                    <a:gd name="connsiteY5" fmla="*/ 2079853 h 2111384"/>
                    <a:gd name="connsiteX6" fmla="*/ 854351 w 982726"/>
                    <a:gd name="connsiteY6" fmla="*/ 2111384 h 2111384"/>
                    <a:gd name="connsiteX0" fmla="*/ 1067970 w 1196345"/>
                    <a:gd name="connsiteY0" fmla="*/ 2075348 h 2075348"/>
                    <a:gd name="connsiteX1" fmla="*/ 816051 w 1196345"/>
                    <a:gd name="connsiteY1" fmla="*/ 290948 h 2075348"/>
                    <a:gd name="connsiteX2" fmla="*/ 493462 w 1196345"/>
                    <a:gd name="connsiteY2" fmla="*/ 191661 h 2075348"/>
                    <a:gd name="connsiteX3" fmla="*/ 2954 w 1196345"/>
                    <a:gd name="connsiteY3" fmla="*/ 699790 h 2075348"/>
                    <a:gd name="connsiteX4" fmla="*/ 919324 w 1196345"/>
                    <a:gd name="connsiteY4" fmla="*/ 150237 h 2075348"/>
                    <a:gd name="connsiteX5" fmla="*/ 1196345 w 1196345"/>
                    <a:gd name="connsiteY5" fmla="*/ 2043817 h 2075348"/>
                    <a:gd name="connsiteX6" fmla="*/ 1067970 w 1196345"/>
                    <a:gd name="connsiteY6" fmla="*/ 2075348 h 2075348"/>
                    <a:gd name="connsiteX0" fmla="*/ 1067785 w 1196160"/>
                    <a:gd name="connsiteY0" fmla="*/ 2075348 h 2075348"/>
                    <a:gd name="connsiteX1" fmla="*/ 815866 w 1196160"/>
                    <a:gd name="connsiteY1" fmla="*/ 290948 h 2075348"/>
                    <a:gd name="connsiteX2" fmla="*/ 520398 w 1196160"/>
                    <a:gd name="connsiteY2" fmla="*/ 230478 h 2075348"/>
                    <a:gd name="connsiteX3" fmla="*/ 2769 w 1196160"/>
                    <a:gd name="connsiteY3" fmla="*/ 699790 h 2075348"/>
                    <a:gd name="connsiteX4" fmla="*/ 919139 w 1196160"/>
                    <a:gd name="connsiteY4" fmla="*/ 150237 h 2075348"/>
                    <a:gd name="connsiteX5" fmla="*/ 1196160 w 1196160"/>
                    <a:gd name="connsiteY5" fmla="*/ 2043817 h 2075348"/>
                    <a:gd name="connsiteX6" fmla="*/ 1067785 w 1196160"/>
                    <a:gd name="connsiteY6" fmla="*/ 2075348 h 2075348"/>
                    <a:gd name="connsiteX0" fmla="*/ 846973 w 975348"/>
                    <a:gd name="connsiteY0" fmla="*/ 2100392 h 2100392"/>
                    <a:gd name="connsiteX1" fmla="*/ 595054 w 975348"/>
                    <a:gd name="connsiteY1" fmla="*/ 315992 h 2100392"/>
                    <a:gd name="connsiteX2" fmla="*/ 299586 w 975348"/>
                    <a:gd name="connsiteY2" fmla="*/ 255522 h 2100392"/>
                    <a:gd name="connsiteX3" fmla="*/ 5712 w 975348"/>
                    <a:gd name="connsiteY3" fmla="*/ 530752 h 2100392"/>
                    <a:gd name="connsiteX4" fmla="*/ 698327 w 975348"/>
                    <a:gd name="connsiteY4" fmla="*/ 175281 h 2100392"/>
                    <a:gd name="connsiteX5" fmla="*/ 975348 w 975348"/>
                    <a:gd name="connsiteY5" fmla="*/ 2068861 h 2100392"/>
                    <a:gd name="connsiteX6" fmla="*/ 846973 w 975348"/>
                    <a:gd name="connsiteY6" fmla="*/ 2100392 h 210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48" h="2100392">
                      <a:moveTo>
                        <a:pt x="846973" y="2100392"/>
                      </a:moveTo>
                      <a:cubicBezTo>
                        <a:pt x="752372" y="1811557"/>
                        <a:pt x="732926" y="616679"/>
                        <a:pt x="595054" y="315992"/>
                      </a:cubicBezTo>
                      <a:cubicBezTo>
                        <a:pt x="530521" y="-1265"/>
                        <a:pt x="499531" y="119807"/>
                        <a:pt x="299586" y="255522"/>
                      </a:cubicBezTo>
                      <a:cubicBezTo>
                        <a:pt x="141265" y="384618"/>
                        <a:pt x="-34047" y="534346"/>
                        <a:pt x="5712" y="530752"/>
                      </a:cubicBezTo>
                      <a:cubicBezTo>
                        <a:pt x="-12098" y="443400"/>
                        <a:pt x="651031" y="-342564"/>
                        <a:pt x="698327" y="175281"/>
                      </a:cubicBezTo>
                      <a:lnTo>
                        <a:pt x="975348" y="2068861"/>
                      </a:lnTo>
                      <a:lnTo>
                        <a:pt x="846973" y="21003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5" name="Téglalap 50"/>
                <p:cNvSpPr/>
                <p:nvPr/>
              </p:nvSpPr>
              <p:spPr>
                <a:xfrm flipH="1">
                  <a:off x="4197201" y="1368261"/>
                  <a:ext cx="1113409" cy="2925569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  <a:gd name="connsiteX0" fmla="*/ 827230 w 955605"/>
                    <a:gd name="connsiteY0" fmla="*/ 2100629 h 2100629"/>
                    <a:gd name="connsiteX1" fmla="*/ 0 w 955605"/>
                    <a:gd name="connsiteY1" fmla="*/ 296504 h 2100629"/>
                    <a:gd name="connsiteX2" fmla="*/ 678584 w 955605"/>
                    <a:gd name="connsiteY2" fmla="*/ 175518 h 2100629"/>
                    <a:gd name="connsiteX3" fmla="*/ 955605 w 955605"/>
                    <a:gd name="connsiteY3" fmla="*/ 2069098 h 2100629"/>
                    <a:gd name="connsiteX4" fmla="*/ 827230 w 955605"/>
                    <a:gd name="connsiteY4" fmla="*/ 2100629 h 2100629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30824 w 959199"/>
                    <a:gd name="connsiteY0" fmla="*/ 2247413 h 2247413"/>
                    <a:gd name="connsiteX1" fmla="*/ 547687 w 959199"/>
                    <a:gd name="connsiteY1" fmla="*/ 297534 h 2247413"/>
                    <a:gd name="connsiteX2" fmla="*/ 3594 w 959199"/>
                    <a:gd name="connsiteY2" fmla="*/ 443288 h 2247413"/>
                    <a:gd name="connsiteX3" fmla="*/ 682178 w 959199"/>
                    <a:gd name="connsiteY3" fmla="*/ 322302 h 2247413"/>
                    <a:gd name="connsiteX4" fmla="*/ 959199 w 959199"/>
                    <a:gd name="connsiteY4" fmla="*/ 2215882 h 2247413"/>
                    <a:gd name="connsiteX5" fmla="*/ 830824 w 959199"/>
                    <a:gd name="connsiteY5" fmla="*/ 2247413 h 2247413"/>
                    <a:gd name="connsiteX0" fmla="*/ 830824 w 959199"/>
                    <a:gd name="connsiteY0" fmla="*/ 2226913 h 2226913"/>
                    <a:gd name="connsiteX1" fmla="*/ 547687 w 959199"/>
                    <a:gd name="connsiteY1" fmla="*/ 277034 h 2226913"/>
                    <a:gd name="connsiteX2" fmla="*/ 3594 w 959199"/>
                    <a:gd name="connsiteY2" fmla="*/ 422788 h 2226913"/>
                    <a:gd name="connsiteX3" fmla="*/ 682178 w 959199"/>
                    <a:gd name="connsiteY3" fmla="*/ 301802 h 2226913"/>
                    <a:gd name="connsiteX4" fmla="*/ 959199 w 959199"/>
                    <a:gd name="connsiteY4" fmla="*/ 2195382 h 2226913"/>
                    <a:gd name="connsiteX5" fmla="*/ 830824 w 959199"/>
                    <a:gd name="connsiteY5" fmla="*/ 2226913 h 2226913"/>
                    <a:gd name="connsiteX0" fmla="*/ 830609 w 958984"/>
                    <a:gd name="connsiteY0" fmla="*/ 2226913 h 2226913"/>
                    <a:gd name="connsiteX1" fmla="*/ 578690 w 958984"/>
                    <a:gd name="connsiteY1" fmla="*/ 442513 h 2226913"/>
                    <a:gd name="connsiteX2" fmla="*/ 3379 w 958984"/>
                    <a:gd name="connsiteY2" fmla="*/ 422788 h 2226913"/>
                    <a:gd name="connsiteX3" fmla="*/ 681963 w 958984"/>
                    <a:gd name="connsiteY3" fmla="*/ 301802 h 2226913"/>
                    <a:gd name="connsiteX4" fmla="*/ 958984 w 958984"/>
                    <a:gd name="connsiteY4" fmla="*/ 2195382 h 2226913"/>
                    <a:gd name="connsiteX5" fmla="*/ 830609 w 958984"/>
                    <a:gd name="connsiteY5" fmla="*/ 2226913 h 2226913"/>
                    <a:gd name="connsiteX0" fmla="*/ 830609 w 958984"/>
                    <a:gd name="connsiteY0" fmla="*/ 2110306 h 2110306"/>
                    <a:gd name="connsiteX1" fmla="*/ 578690 w 958984"/>
                    <a:gd name="connsiteY1" fmla="*/ 325906 h 2110306"/>
                    <a:gd name="connsiteX2" fmla="*/ 3379 w 958984"/>
                    <a:gd name="connsiteY2" fmla="*/ 306181 h 2110306"/>
                    <a:gd name="connsiteX3" fmla="*/ 681963 w 958984"/>
                    <a:gd name="connsiteY3" fmla="*/ 185195 h 2110306"/>
                    <a:gd name="connsiteX4" fmla="*/ 958984 w 958984"/>
                    <a:gd name="connsiteY4" fmla="*/ 2078775 h 2110306"/>
                    <a:gd name="connsiteX5" fmla="*/ 830609 w 958984"/>
                    <a:gd name="connsiteY5" fmla="*/ 2110306 h 2110306"/>
                    <a:gd name="connsiteX0" fmla="*/ 848599 w 976974"/>
                    <a:gd name="connsiteY0" fmla="*/ 2127796 h 2127796"/>
                    <a:gd name="connsiteX1" fmla="*/ 596680 w 976974"/>
                    <a:gd name="connsiteY1" fmla="*/ 343396 h 2127796"/>
                    <a:gd name="connsiteX2" fmla="*/ 21369 w 976974"/>
                    <a:gd name="connsiteY2" fmla="*/ 323671 h 2127796"/>
                    <a:gd name="connsiteX3" fmla="*/ 699953 w 976974"/>
                    <a:gd name="connsiteY3" fmla="*/ 202685 h 2127796"/>
                    <a:gd name="connsiteX4" fmla="*/ 976974 w 976974"/>
                    <a:gd name="connsiteY4" fmla="*/ 2096265 h 2127796"/>
                    <a:gd name="connsiteX5" fmla="*/ 848599 w 976974"/>
                    <a:gd name="connsiteY5" fmla="*/ 2127796 h 2127796"/>
                    <a:gd name="connsiteX0" fmla="*/ 848601 w 976976"/>
                    <a:gd name="connsiteY0" fmla="*/ 2127796 h 2127796"/>
                    <a:gd name="connsiteX1" fmla="*/ 596682 w 976976"/>
                    <a:gd name="connsiteY1" fmla="*/ 343396 h 2127796"/>
                    <a:gd name="connsiteX2" fmla="*/ 357341 w 976976"/>
                    <a:gd name="connsiteY2" fmla="*/ 158060 h 2127796"/>
                    <a:gd name="connsiteX3" fmla="*/ 21371 w 976976"/>
                    <a:gd name="connsiteY3" fmla="*/ 323671 h 2127796"/>
                    <a:gd name="connsiteX4" fmla="*/ 699955 w 976976"/>
                    <a:gd name="connsiteY4" fmla="*/ 202685 h 2127796"/>
                    <a:gd name="connsiteX5" fmla="*/ 976976 w 976976"/>
                    <a:gd name="connsiteY5" fmla="*/ 2096265 h 2127796"/>
                    <a:gd name="connsiteX6" fmla="*/ 848601 w 976976"/>
                    <a:gd name="connsiteY6" fmla="*/ 2127796 h 2127796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377671 w 997306"/>
                    <a:gd name="connsiteY2" fmla="*/ 129329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54351 w 982726"/>
                    <a:gd name="connsiteY0" fmla="*/ 2111384 h 2111384"/>
                    <a:gd name="connsiteX1" fmla="*/ 602432 w 982726"/>
                    <a:gd name="connsiteY1" fmla="*/ 326984 h 2111384"/>
                    <a:gd name="connsiteX2" fmla="*/ 279843 w 982726"/>
                    <a:gd name="connsiteY2" fmla="*/ 227697 h 2111384"/>
                    <a:gd name="connsiteX3" fmla="*/ 6309 w 982726"/>
                    <a:gd name="connsiteY3" fmla="*/ 472738 h 2111384"/>
                    <a:gd name="connsiteX4" fmla="*/ 705705 w 982726"/>
                    <a:gd name="connsiteY4" fmla="*/ 186273 h 2111384"/>
                    <a:gd name="connsiteX5" fmla="*/ 982726 w 982726"/>
                    <a:gd name="connsiteY5" fmla="*/ 2079853 h 2111384"/>
                    <a:gd name="connsiteX6" fmla="*/ 854351 w 982726"/>
                    <a:gd name="connsiteY6" fmla="*/ 2111384 h 2111384"/>
                    <a:gd name="connsiteX0" fmla="*/ 1067970 w 1196345"/>
                    <a:gd name="connsiteY0" fmla="*/ 2075348 h 2075348"/>
                    <a:gd name="connsiteX1" fmla="*/ 816051 w 1196345"/>
                    <a:gd name="connsiteY1" fmla="*/ 290948 h 2075348"/>
                    <a:gd name="connsiteX2" fmla="*/ 493462 w 1196345"/>
                    <a:gd name="connsiteY2" fmla="*/ 191661 h 2075348"/>
                    <a:gd name="connsiteX3" fmla="*/ 2954 w 1196345"/>
                    <a:gd name="connsiteY3" fmla="*/ 699790 h 2075348"/>
                    <a:gd name="connsiteX4" fmla="*/ 919324 w 1196345"/>
                    <a:gd name="connsiteY4" fmla="*/ 150237 h 2075348"/>
                    <a:gd name="connsiteX5" fmla="*/ 1196345 w 1196345"/>
                    <a:gd name="connsiteY5" fmla="*/ 2043817 h 2075348"/>
                    <a:gd name="connsiteX6" fmla="*/ 1067970 w 1196345"/>
                    <a:gd name="connsiteY6" fmla="*/ 2075348 h 2075348"/>
                    <a:gd name="connsiteX0" fmla="*/ 1067785 w 1196160"/>
                    <a:gd name="connsiteY0" fmla="*/ 2075348 h 2075348"/>
                    <a:gd name="connsiteX1" fmla="*/ 815866 w 1196160"/>
                    <a:gd name="connsiteY1" fmla="*/ 290948 h 2075348"/>
                    <a:gd name="connsiteX2" fmla="*/ 520398 w 1196160"/>
                    <a:gd name="connsiteY2" fmla="*/ 230478 h 2075348"/>
                    <a:gd name="connsiteX3" fmla="*/ 2769 w 1196160"/>
                    <a:gd name="connsiteY3" fmla="*/ 699790 h 2075348"/>
                    <a:gd name="connsiteX4" fmla="*/ 919139 w 1196160"/>
                    <a:gd name="connsiteY4" fmla="*/ 150237 h 2075348"/>
                    <a:gd name="connsiteX5" fmla="*/ 1196160 w 1196160"/>
                    <a:gd name="connsiteY5" fmla="*/ 2043817 h 2075348"/>
                    <a:gd name="connsiteX6" fmla="*/ 1067785 w 1196160"/>
                    <a:gd name="connsiteY6" fmla="*/ 2075348 h 2075348"/>
                    <a:gd name="connsiteX0" fmla="*/ 846973 w 975348"/>
                    <a:gd name="connsiteY0" fmla="*/ 2100392 h 2100392"/>
                    <a:gd name="connsiteX1" fmla="*/ 595054 w 975348"/>
                    <a:gd name="connsiteY1" fmla="*/ 315992 h 2100392"/>
                    <a:gd name="connsiteX2" fmla="*/ 299586 w 975348"/>
                    <a:gd name="connsiteY2" fmla="*/ 255522 h 2100392"/>
                    <a:gd name="connsiteX3" fmla="*/ 5712 w 975348"/>
                    <a:gd name="connsiteY3" fmla="*/ 530752 h 2100392"/>
                    <a:gd name="connsiteX4" fmla="*/ 698327 w 975348"/>
                    <a:gd name="connsiteY4" fmla="*/ 175281 h 2100392"/>
                    <a:gd name="connsiteX5" fmla="*/ 975348 w 975348"/>
                    <a:gd name="connsiteY5" fmla="*/ 2068861 h 2100392"/>
                    <a:gd name="connsiteX6" fmla="*/ 846973 w 975348"/>
                    <a:gd name="connsiteY6" fmla="*/ 2100392 h 210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48" h="2100392">
                      <a:moveTo>
                        <a:pt x="846973" y="2100392"/>
                      </a:moveTo>
                      <a:cubicBezTo>
                        <a:pt x="752372" y="1811557"/>
                        <a:pt x="732926" y="616679"/>
                        <a:pt x="595054" y="315992"/>
                      </a:cubicBezTo>
                      <a:cubicBezTo>
                        <a:pt x="530521" y="-1265"/>
                        <a:pt x="499531" y="119807"/>
                        <a:pt x="299586" y="255522"/>
                      </a:cubicBezTo>
                      <a:cubicBezTo>
                        <a:pt x="141265" y="384618"/>
                        <a:pt x="-34047" y="534346"/>
                        <a:pt x="5712" y="530752"/>
                      </a:cubicBezTo>
                      <a:cubicBezTo>
                        <a:pt x="-12098" y="443400"/>
                        <a:pt x="651031" y="-342564"/>
                        <a:pt x="698327" y="175281"/>
                      </a:cubicBezTo>
                      <a:lnTo>
                        <a:pt x="975348" y="2068861"/>
                      </a:lnTo>
                      <a:lnTo>
                        <a:pt x="846973" y="21003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2" name="Csoportba foglalás 91"/>
              <p:cNvGrpSpPr/>
              <p:nvPr/>
            </p:nvGrpSpPr>
            <p:grpSpPr>
              <a:xfrm>
                <a:off x="2210435" y="3462683"/>
                <a:ext cx="532747" cy="2869326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106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07" name="Csoportba foglalás 106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109" name="Téglalap 108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0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08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3" name="Csoportba foglalás 92"/>
              <p:cNvGrpSpPr/>
              <p:nvPr/>
            </p:nvGrpSpPr>
            <p:grpSpPr>
              <a:xfrm>
                <a:off x="1828654" y="3462683"/>
                <a:ext cx="589897" cy="2869331"/>
                <a:chOff x="3735408" y="529910"/>
                <a:chExt cx="1103525" cy="3763920"/>
              </a:xfrm>
              <a:solidFill>
                <a:schemeClr val="bg1"/>
              </a:solidFill>
            </p:grpSpPr>
            <p:sp>
              <p:nvSpPr>
                <p:cNvPr id="100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01" name="Csoportba foglalás 100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104" name="Téglalap 103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5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02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3" name="Téglalap 50"/>
                <p:cNvSpPr/>
                <p:nvPr/>
              </p:nvSpPr>
              <p:spPr>
                <a:xfrm>
                  <a:off x="3735408" y="590727"/>
                  <a:ext cx="568190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4" name="Csoportba foglalás 93"/>
              <p:cNvGrpSpPr/>
              <p:nvPr/>
            </p:nvGrpSpPr>
            <p:grpSpPr>
              <a:xfrm>
                <a:off x="1794315" y="4255274"/>
                <a:ext cx="445323" cy="2098337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95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96" name="Csoportba foglalás 95"/>
                <p:cNvGrpSpPr>
                  <a:grpSpLocks noChangeAspect="1"/>
                </p:cNvGrpSpPr>
                <p:nvPr/>
              </p:nvGrpSpPr>
              <p:grpSpPr>
                <a:xfrm>
                  <a:off x="4161732" y="626880"/>
                  <a:ext cx="209507" cy="3521094"/>
                  <a:chOff x="10263969" y="1629746"/>
                  <a:chExt cx="278446" cy="3952914"/>
                </a:xfrm>
                <a:grpFill/>
              </p:grpSpPr>
              <p:sp>
                <p:nvSpPr>
                  <p:cNvPr id="98" name="Téglalap 97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9" name="Ellipszis 5"/>
                  <p:cNvSpPr/>
                  <p:nvPr/>
                </p:nvSpPr>
                <p:spPr>
                  <a:xfrm rot="5400000">
                    <a:off x="9768769" y="2124946"/>
                    <a:ext cx="1268846" cy="278446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97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126" name="Csoportba foglalás 125"/>
          <p:cNvGrpSpPr/>
          <p:nvPr/>
        </p:nvGrpSpPr>
        <p:grpSpPr>
          <a:xfrm flipH="1">
            <a:off x="3479992" y="3082670"/>
            <a:ext cx="1410032" cy="2915688"/>
            <a:chOff x="1333150" y="3437923"/>
            <a:chExt cx="1410032" cy="2915688"/>
          </a:xfrm>
        </p:grpSpPr>
        <p:grpSp>
          <p:nvGrpSpPr>
            <p:cNvPr id="127" name="Csoportba foglalás 126"/>
            <p:cNvGrpSpPr/>
            <p:nvPr/>
          </p:nvGrpSpPr>
          <p:grpSpPr>
            <a:xfrm>
              <a:off x="2234835" y="3498504"/>
              <a:ext cx="361998" cy="2822964"/>
              <a:chOff x="4161738" y="529910"/>
              <a:chExt cx="677195" cy="3703103"/>
            </a:xfrm>
            <a:solidFill>
              <a:schemeClr val="bg1"/>
            </a:solidFill>
          </p:grpSpPr>
          <p:sp>
            <p:nvSpPr>
              <p:cNvPr id="154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5" name="Csoportba foglalás 154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156" name="Téglalap 155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7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28" name="Csoportba foglalás 127"/>
            <p:cNvGrpSpPr/>
            <p:nvPr/>
          </p:nvGrpSpPr>
          <p:grpSpPr>
            <a:xfrm>
              <a:off x="1333150" y="3437923"/>
              <a:ext cx="1076332" cy="2870905"/>
              <a:chOff x="3297099" y="529910"/>
              <a:chExt cx="2013511" cy="3765991"/>
            </a:xfrm>
            <a:solidFill>
              <a:schemeClr val="bg1"/>
            </a:solidFill>
          </p:grpSpPr>
          <p:sp>
            <p:nvSpPr>
              <p:cNvPr id="147" name="Téglalap 50"/>
              <p:cNvSpPr/>
              <p:nvPr/>
            </p:nvSpPr>
            <p:spPr>
              <a:xfrm rot="20828914" flipH="1">
                <a:off x="3605524" y="592798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8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49" name="Csoportba foglalás 148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152" name="Téglalap 151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3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50" name="Téglalap 50"/>
              <p:cNvSpPr/>
              <p:nvPr/>
            </p:nvSpPr>
            <p:spPr>
              <a:xfrm>
                <a:off x="3297099" y="1650616"/>
                <a:ext cx="1113409" cy="2643214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  <a:gd name="connsiteX0" fmla="*/ 827230 w 955605"/>
                  <a:gd name="connsiteY0" fmla="*/ 2100629 h 2100629"/>
                  <a:gd name="connsiteX1" fmla="*/ 0 w 955605"/>
                  <a:gd name="connsiteY1" fmla="*/ 296504 h 2100629"/>
                  <a:gd name="connsiteX2" fmla="*/ 678584 w 955605"/>
                  <a:gd name="connsiteY2" fmla="*/ 175518 h 2100629"/>
                  <a:gd name="connsiteX3" fmla="*/ 955605 w 955605"/>
                  <a:gd name="connsiteY3" fmla="*/ 2069098 h 2100629"/>
                  <a:gd name="connsiteX4" fmla="*/ 827230 w 955605"/>
                  <a:gd name="connsiteY4" fmla="*/ 2100629 h 2100629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30824 w 959199"/>
                  <a:gd name="connsiteY0" fmla="*/ 2247413 h 2247413"/>
                  <a:gd name="connsiteX1" fmla="*/ 547687 w 959199"/>
                  <a:gd name="connsiteY1" fmla="*/ 297534 h 2247413"/>
                  <a:gd name="connsiteX2" fmla="*/ 3594 w 959199"/>
                  <a:gd name="connsiteY2" fmla="*/ 443288 h 2247413"/>
                  <a:gd name="connsiteX3" fmla="*/ 682178 w 959199"/>
                  <a:gd name="connsiteY3" fmla="*/ 322302 h 2247413"/>
                  <a:gd name="connsiteX4" fmla="*/ 959199 w 959199"/>
                  <a:gd name="connsiteY4" fmla="*/ 2215882 h 2247413"/>
                  <a:gd name="connsiteX5" fmla="*/ 830824 w 959199"/>
                  <a:gd name="connsiteY5" fmla="*/ 2247413 h 2247413"/>
                  <a:gd name="connsiteX0" fmla="*/ 830824 w 959199"/>
                  <a:gd name="connsiteY0" fmla="*/ 2226913 h 2226913"/>
                  <a:gd name="connsiteX1" fmla="*/ 547687 w 959199"/>
                  <a:gd name="connsiteY1" fmla="*/ 277034 h 2226913"/>
                  <a:gd name="connsiteX2" fmla="*/ 3594 w 959199"/>
                  <a:gd name="connsiteY2" fmla="*/ 422788 h 2226913"/>
                  <a:gd name="connsiteX3" fmla="*/ 682178 w 959199"/>
                  <a:gd name="connsiteY3" fmla="*/ 301802 h 2226913"/>
                  <a:gd name="connsiteX4" fmla="*/ 959199 w 959199"/>
                  <a:gd name="connsiteY4" fmla="*/ 2195382 h 2226913"/>
                  <a:gd name="connsiteX5" fmla="*/ 830824 w 959199"/>
                  <a:gd name="connsiteY5" fmla="*/ 2226913 h 2226913"/>
                  <a:gd name="connsiteX0" fmla="*/ 830609 w 958984"/>
                  <a:gd name="connsiteY0" fmla="*/ 2226913 h 2226913"/>
                  <a:gd name="connsiteX1" fmla="*/ 578690 w 958984"/>
                  <a:gd name="connsiteY1" fmla="*/ 442513 h 2226913"/>
                  <a:gd name="connsiteX2" fmla="*/ 3379 w 958984"/>
                  <a:gd name="connsiteY2" fmla="*/ 422788 h 2226913"/>
                  <a:gd name="connsiteX3" fmla="*/ 681963 w 958984"/>
                  <a:gd name="connsiteY3" fmla="*/ 301802 h 2226913"/>
                  <a:gd name="connsiteX4" fmla="*/ 958984 w 958984"/>
                  <a:gd name="connsiteY4" fmla="*/ 2195382 h 2226913"/>
                  <a:gd name="connsiteX5" fmla="*/ 830609 w 958984"/>
                  <a:gd name="connsiteY5" fmla="*/ 2226913 h 2226913"/>
                  <a:gd name="connsiteX0" fmla="*/ 830609 w 958984"/>
                  <a:gd name="connsiteY0" fmla="*/ 2110306 h 2110306"/>
                  <a:gd name="connsiteX1" fmla="*/ 578690 w 958984"/>
                  <a:gd name="connsiteY1" fmla="*/ 325906 h 2110306"/>
                  <a:gd name="connsiteX2" fmla="*/ 3379 w 958984"/>
                  <a:gd name="connsiteY2" fmla="*/ 306181 h 2110306"/>
                  <a:gd name="connsiteX3" fmla="*/ 681963 w 958984"/>
                  <a:gd name="connsiteY3" fmla="*/ 185195 h 2110306"/>
                  <a:gd name="connsiteX4" fmla="*/ 958984 w 958984"/>
                  <a:gd name="connsiteY4" fmla="*/ 2078775 h 2110306"/>
                  <a:gd name="connsiteX5" fmla="*/ 830609 w 958984"/>
                  <a:gd name="connsiteY5" fmla="*/ 2110306 h 2110306"/>
                  <a:gd name="connsiteX0" fmla="*/ 848599 w 976974"/>
                  <a:gd name="connsiteY0" fmla="*/ 2127796 h 2127796"/>
                  <a:gd name="connsiteX1" fmla="*/ 596680 w 976974"/>
                  <a:gd name="connsiteY1" fmla="*/ 343396 h 2127796"/>
                  <a:gd name="connsiteX2" fmla="*/ 21369 w 976974"/>
                  <a:gd name="connsiteY2" fmla="*/ 323671 h 2127796"/>
                  <a:gd name="connsiteX3" fmla="*/ 699953 w 976974"/>
                  <a:gd name="connsiteY3" fmla="*/ 202685 h 2127796"/>
                  <a:gd name="connsiteX4" fmla="*/ 976974 w 976974"/>
                  <a:gd name="connsiteY4" fmla="*/ 2096265 h 2127796"/>
                  <a:gd name="connsiteX5" fmla="*/ 848599 w 976974"/>
                  <a:gd name="connsiteY5" fmla="*/ 2127796 h 2127796"/>
                  <a:gd name="connsiteX0" fmla="*/ 848601 w 976976"/>
                  <a:gd name="connsiteY0" fmla="*/ 2127796 h 2127796"/>
                  <a:gd name="connsiteX1" fmla="*/ 596682 w 976976"/>
                  <a:gd name="connsiteY1" fmla="*/ 343396 h 2127796"/>
                  <a:gd name="connsiteX2" fmla="*/ 357341 w 976976"/>
                  <a:gd name="connsiteY2" fmla="*/ 158060 h 2127796"/>
                  <a:gd name="connsiteX3" fmla="*/ 21371 w 976976"/>
                  <a:gd name="connsiteY3" fmla="*/ 323671 h 2127796"/>
                  <a:gd name="connsiteX4" fmla="*/ 699955 w 976976"/>
                  <a:gd name="connsiteY4" fmla="*/ 202685 h 2127796"/>
                  <a:gd name="connsiteX5" fmla="*/ 976976 w 976976"/>
                  <a:gd name="connsiteY5" fmla="*/ 2096265 h 2127796"/>
                  <a:gd name="connsiteX6" fmla="*/ 848601 w 976976"/>
                  <a:gd name="connsiteY6" fmla="*/ 2127796 h 2127796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377671 w 997306"/>
                  <a:gd name="connsiteY2" fmla="*/ 129329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54351 w 982726"/>
                  <a:gd name="connsiteY0" fmla="*/ 2111384 h 2111384"/>
                  <a:gd name="connsiteX1" fmla="*/ 602432 w 982726"/>
                  <a:gd name="connsiteY1" fmla="*/ 326984 h 2111384"/>
                  <a:gd name="connsiteX2" fmla="*/ 279843 w 982726"/>
                  <a:gd name="connsiteY2" fmla="*/ 227697 h 2111384"/>
                  <a:gd name="connsiteX3" fmla="*/ 6309 w 982726"/>
                  <a:gd name="connsiteY3" fmla="*/ 472738 h 2111384"/>
                  <a:gd name="connsiteX4" fmla="*/ 705705 w 982726"/>
                  <a:gd name="connsiteY4" fmla="*/ 186273 h 2111384"/>
                  <a:gd name="connsiteX5" fmla="*/ 982726 w 982726"/>
                  <a:gd name="connsiteY5" fmla="*/ 2079853 h 2111384"/>
                  <a:gd name="connsiteX6" fmla="*/ 854351 w 982726"/>
                  <a:gd name="connsiteY6" fmla="*/ 2111384 h 2111384"/>
                  <a:gd name="connsiteX0" fmla="*/ 1067970 w 1196345"/>
                  <a:gd name="connsiteY0" fmla="*/ 2075348 h 2075348"/>
                  <a:gd name="connsiteX1" fmla="*/ 816051 w 1196345"/>
                  <a:gd name="connsiteY1" fmla="*/ 290948 h 2075348"/>
                  <a:gd name="connsiteX2" fmla="*/ 493462 w 1196345"/>
                  <a:gd name="connsiteY2" fmla="*/ 191661 h 2075348"/>
                  <a:gd name="connsiteX3" fmla="*/ 2954 w 1196345"/>
                  <a:gd name="connsiteY3" fmla="*/ 699790 h 2075348"/>
                  <a:gd name="connsiteX4" fmla="*/ 919324 w 1196345"/>
                  <a:gd name="connsiteY4" fmla="*/ 150237 h 2075348"/>
                  <a:gd name="connsiteX5" fmla="*/ 1196345 w 1196345"/>
                  <a:gd name="connsiteY5" fmla="*/ 2043817 h 2075348"/>
                  <a:gd name="connsiteX6" fmla="*/ 1067970 w 1196345"/>
                  <a:gd name="connsiteY6" fmla="*/ 2075348 h 2075348"/>
                  <a:gd name="connsiteX0" fmla="*/ 1067785 w 1196160"/>
                  <a:gd name="connsiteY0" fmla="*/ 2075348 h 2075348"/>
                  <a:gd name="connsiteX1" fmla="*/ 815866 w 1196160"/>
                  <a:gd name="connsiteY1" fmla="*/ 290948 h 2075348"/>
                  <a:gd name="connsiteX2" fmla="*/ 520398 w 1196160"/>
                  <a:gd name="connsiteY2" fmla="*/ 230478 h 2075348"/>
                  <a:gd name="connsiteX3" fmla="*/ 2769 w 1196160"/>
                  <a:gd name="connsiteY3" fmla="*/ 699790 h 2075348"/>
                  <a:gd name="connsiteX4" fmla="*/ 919139 w 1196160"/>
                  <a:gd name="connsiteY4" fmla="*/ 150237 h 2075348"/>
                  <a:gd name="connsiteX5" fmla="*/ 1196160 w 1196160"/>
                  <a:gd name="connsiteY5" fmla="*/ 2043817 h 2075348"/>
                  <a:gd name="connsiteX6" fmla="*/ 1067785 w 1196160"/>
                  <a:gd name="connsiteY6" fmla="*/ 2075348 h 2075348"/>
                  <a:gd name="connsiteX0" fmla="*/ 846973 w 975348"/>
                  <a:gd name="connsiteY0" fmla="*/ 2100392 h 2100392"/>
                  <a:gd name="connsiteX1" fmla="*/ 595054 w 975348"/>
                  <a:gd name="connsiteY1" fmla="*/ 315992 h 2100392"/>
                  <a:gd name="connsiteX2" fmla="*/ 299586 w 975348"/>
                  <a:gd name="connsiteY2" fmla="*/ 255522 h 2100392"/>
                  <a:gd name="connsiteX3" fmla="*/ 5712 w 975348"/>
                  <a:gd name="connsiteY3" fmla="*/ 530752 h 2100392"/>
                  <a:gd name="connsiteX4" fmla="*/ 698327 w 975348"/>
                  <a:gd name="connsiteY4" fmla="*/ 175281 h 2100392"/>
                  <a:gd name="connsiteX5" fmla="*/ 975348 w 975348"/>
                  <a:gd name="connsiteY5" fmla="*/ 2068861 h 2100392"/>
                  <a:gd name="connsiteX6" fmla="*/ 846973 w 975348"/>
                  <a:gd name="connsiteY6" fmla="*/ 2100392 h 210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48" h="2100392">
                    <a:moveTo>
                      <a:pt x="846973" y="2100392"/>
                    </a:moveTo>
                    <a:cubicBezTo>
                      <a:pt x="752372" y="1811557"/>
                      <a:pt x="732926" y="616679"/>
                      <a:pt x="595054" y="315992"/>
                    </a:cubicBezTo>
                    <a:cubicBezTo>
                      <a:pt x="530521" y="-1265"/>
                      <a:pt x="499531" y="119807"/>
                      <a:pt x="299586" y="255522"/>
                    </a:cubicBezTo>
                    <a:cubicBezTo>
                      <a:pt x="141265" y="384618"/>
                      <a:pt x="-34047" y="534346"/>
                      <a:pt x="5712" y="530752"/>
                    </a:cubicBezTo>
                    <a:cubicBezTo>
                      <a:pt x="-12098" y="443400"/>
                      <a:pt x="651031" y="-342564"/>
                      <a:pt x="698327" y="175281"/>
                    </a:cubicBezTo>
                    <a:lnTo>
                      <a:pt x="975348" y="2068861"/>
                    </a:lnTo>
                    <a:lnTo>
                      <a:pt x="846973" y="2100392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Téglalap 50"/>
              <p:cNvSpPr/>
              <p:nvPr/>
            </p:nvSpPr>
            <p:spPr>
              <a:xfrm flipH="1">
                <a:off x="4197201" y="1368261"/>
                <a:ext cx="1113409" cy="2925569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  <a:gd name="connsiteX0" fmla="*/ 827230 w 955605"/>
                  <a:gd name="connsiteY0" fmla="*/ 2100629 h 2100629"/>
                  <a:gd name="connsiteX1" fmla="*/ 0 w 955605"/>
                  <a:gd name="connsiteY1" fmla="*/ 296504 h 2100629"/>
                  <a:gd name="connsiteX2" fmla="*/ 678584 w 955605"/>
                  <a:gd name="connsiteY2" fmla="*/ 175518 h 2100629"/>
                  <a:gd name="connsiteX3" fmla="*/ 955605 w 955605"/>
                  <a:gd name="connsiteY3" fmla="*/ 2069098 h 2100629"/>
                  <a:gd name="connsiteX4" fmla="*/ 827230 w 955605"/>
                  <a:gd name="connsiteY4" fmla="*/ 2100629 h 2100629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30824 w 959199"/>
                  <a:gd name="connsiteY0" fmla="*/ 2247413 h 2247413"/>
                  <a:gd name="connsiteX1" fmla="*/ 547687 w 959199"/>
                  <a:gd name="connsiteY1" fmla="*/ 297534 h 2247413"/>
                  <a:gd name="connsiteX2" fmla="*/ 3594 w 959199"/>
                  <a:gd name="connsiteY2" fmla="*/ 443288 h 2247413"/>
                  <a:gd name="connsiteX3" fmla="*/ 682178 w 959199"/>
                  <a:gd name="connsiteY3" fmla="*/ 322302 h 2247413"/>
                  <a:gd name="connsiteX4" fmla="*/ 959199 w 959199"/>
                  <a:gd name="connsiteY4" fmla="*/ 2215882 h 2247413"/>
                  <a:gd name="connsiteX5" fmla="*/ 830824 w 959199"/>
                  <a:gd name="connsiteY5" fmla="*/ 2247413 h 2247413"/>
                  <a:gd name="connsiteX0" fmla="*/ 830824 w 959199"/>
                  <a:gd name="connsiteY0" fmla="*/ 2226913 h 2226913"/>
                  <a:gd name="connsiteX1" fmla="*/ 547687 w 959199"/>
                  <a:gd name="connsiteY1" fmla="*/ 277034 h 2226913"/>
                  <a:gd name="connsiteX2" fmla="*/ 3594 w 959199"/>
                  <a:gd name="connsiteY2" fmla="*/ 422788 h 2226913"/>
                  <a:gd name="connsiteX3" fmla="*/ 682178 w 959199"/>
                  <a:gd name="connsiteY3" fmla="*/ 301802 h 2226913"/>
                  <a:gd name="connsiteX4" fmla="*/ 959199 w 959199"/>
                  <a:gd name="connsiteY4" fmla="*/ 2195382 h 2226913"/>
                  <a:gd name="connsiteX5" fmla="*/ 830824 w 959199"/>
                  <a:gd name="connsiteY5" fmla="*/ 2226913 h 2226913"/>
                  <a:gd name="connsiteX0" fmla="*/ 830609 w 958984"/>
                  <a:gd name="connsiteY0" fmla="*/ 2226913 h 2226913"/>
                  <a:gd name="connsiteX1" fmla="*/ 578690 w 958984"/>
                  <a:gd name="connsiteY1" fmla="*/ 442513 h 2226913"/>
                  <a:gd name="connsiteX2" fmla="*/ 3379 w 958984"/>
                  <a:gd name="connsiteY2" fmla="*/ 422788 h 2226913"/>
                  <a:gd name="connsiteX3" fmla="*/ 681963 w 958984"/>
                  <a:gd name="connsiteY3" fmla="*/ 301802 h 2226913"/>
                  <a:gd name="connsiteX4" fmla="*/ 958984 w 958984"/>
                  <a:gd name="connsiteY4" fmla="*/ 2195382 h 2226913"/>
                  <a:gd name="connsiteX5" fmla="*/ 830609 w 958984"/>
                  <a:gd name="connsiteY5" fmla="*/ 2226913 h 2226913"/>
                  <a:gd name="connsiteX0" fmla="*/ 830609 w 958984"/>
                  <a:gd name="connsiteY0" fmla="*/ 2110306 h 2110306"/>
                  <a:gd name="connsiteX1" fmla="*/ 578690 w 958984"/>
                  <a:gd name="connsiteY1" fmla="*/ 325906 h 2110306"/>
                  <a:gd name="connsiteX2" fmla="*/ 3379 w 958984"/>
                  <a:gd name="connsiteY2" fmla="*/ 306181 h 2110306"/>
                  <a:gd name="connsiteX3" fmla="*/ 681963 w 958984"/>
                  <a:gd name="connsiteY3" fmla="*/ 185195 h 2110306"/>
                  <a:gd name="connsiteX4" fmla="*/ 958984 w 958984"/>
                  <a:gd name="connsiteY4" fmla="*/ 2078775 h 2110306"/>
                  <a:gd name="connsiteX5" fmla="*/ 830609 w 958984"/>
                  <a:gd name="connsiteY5" fmla="*/ 2110306 h 2110306"/>
                  <a:gd name="connsiteX0" fmla="*/ 848599 w 976974"/>
                  <a:gd name="connsiteY0" fmla="*/ 2127796 h 2127796"/>
                  <a:gd name="connsiteX1" fmla="*/ 596680 w 976974"/>
                  <a:gd name="connsiteY1" fmla="*/ 343396 h 2127796"/>
                  <a:gd name="connsiteX2" fmla="*/ 21369 w 976974"/>
                  <a:gd name="connsiteY2" fmla="*/ 323671 h 2127796"/>
                  <a:gd name="connsiteX3" fmla="*/ 699953 w 976974"/>
                  <a:gd name="connsiteY3" fmla="*/ 202685 h 2127796"/>
                  <a:gd name="connsiteX4" fmla="*/ 976974 w 976974"/>
                  <a:gd name="connsiteY4" fmla="*/ 2096265 h 2127796"/>
                  <a:gd name="connsiteX5" fmla="*/ 848599 w 976974"/>
                  <a:gd name="connsiteY5" fmla="*/ 2127796 h 2127796"/>
                  <a:gd name="connsiteX0" fmla="*/ 848601 w 976976"/>
                  <a:gd name="connsiteY0" fmla="*/ 2127796 h 2127796"/>
                  <a:gd name="connsiteX1" fmla="*/ 596682 w 976976"/>
                  <a:gd name="connsiteY1" fmla="*/ 343396 h 2127796"/>
                  <a:gd name="connsiteX2" fmla="*/ 357341 w 976976"/>
                  <a:gd name="connsiteY2" fmla="*/ 158060 h 2127796"/>
                  <a:gd name="connsiteX3" fmla="*/ 21371 w 976976"/>
                  <a:gd name="connsiteY3" fmla="*/ 323671 h 2127796"/>
                  <a:gd name="connsiteX4" fmla="*/ 699955 w 976976"/>
                  <a:gd name="connsiteY4" fmla="*/ 202685 h 2127796"/>
                  <a:gd name="connsiteX5" fmla="*/ 976976 w 976976"/>
                  <a:gd name="connsiteY5" fmla="*/ 2096265 h 2127796"/>
                  <a:gd name="connsiteX6" fmla="*/ 848601 w 976976"/>
                  <a:gd name="connsiteY6" fmla="*/ 2127796 h 2127796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377671 w 997306"/>
                  <a:gd name="connsiteY2" fmla="*/ 129329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54351 w 982726"/>
                  <a:gd name="connsiteY0" fmla="*/ 2111384 h 2111384"/>
                  <a:gd name="connsiteX1" fmla="*/ 602432 w 982726"/>
                  <a:gd name="connsiteY1" fmla="*/ 326984 h 2111384"/>
                  <a:gd name="connsiteX2" fmla="*/ 279843 w 982726"/>
                  <a:gd name="connsiteY2" fmla="*/ 227697 h 2111384"/>
                  <a:gd name="connsiteX3" fmla="*/ 6309 w 982726"/>
                  <a:gd name="connsiteY3" fmla="*/ 472738 h 2111384"/>
                  <a:gd name="connsiteX4" fmla="*/ 705705 w 982726"/>
                  <a:gd name="connsiteY4" fmla="*/ 186273 h 2111384"/>
                  <a:gd name="connsiteX5" fmla="*/ 982726 w 982726"/>
                  <a:gd name="connsiteY5" fmla="*/ 2079853 h 2111384"/>
                  <a:gd name="connsiteX6" fmla="*/ 854351 w 982726"/>
                  <a:gd name="connsiteY6" fmla="*/ 2111384 h 2111384"/>
                  <a:gd name="connsiteX0" fmla="*/ 1067970 w 1196345"/>
                  <a:gd name="connsiteY0" fmla="*/ 2075348 h 2075348"/>
                  <a:gd name="connsiteX1" fmla="*/ 816051 w 1196345"/>
                  <a:gd name="connsiteY1" fmla="*/ 290948 h 2075348"/>
                  <a:gd name="connsiteX2" fmla="*/ 493462 w 1196345"/>
                  <a:gd name="connsiteY2" fmla="*/ 191661 h 2075348"/>
                  <a:gd name="connsiteX3" fmla="*/ 2954 w 1196345"/>
                  <a:gd name="connsiteY3" fmla="*/ 699790 h 2075348"/>
                  <a:gd name="connsiteX4" fmla="*/ 919324 w 1196345"/>
                  <a:gd name="connsiteY4" fmla="*/ 150237 h 2075348"/>
                  <a:gd name="connsiteX5" fmla="*/ 1196345 w 1196345"/>
                  <a:gd name="connsiteY5" fmla="*/ 2043817 h 2075348"/>
                  <a:gd name="connsiteX6" fmla="*/ 1067970 w 1196345"/>
                  <a:gd name="connsiteY6" fmla="*/ 2075348 h 2075348"/>
                  <a:gd name="connsiteX0" fmla="*/ 1067785 w 1196160"/>
                  <a:gd name="connsiteY0" fmla="*/ 2075348 h 2075348"/>
                  <a:gd name="connsiteX1" fmla="*/ 815866 w 1196160"/>
                  <a:gd name="connsiteY1" fmla="*/ 290948 h 2075348"/>
                  <a:gd name="connsiteX2" fmla="*/ 520398 w 1196160"/>
                  <a:gd name="connsiteY2" fmla="*/ 230478 h 2075348"/>
                  <a:gd name="connsiteX3" fmla="*/ 2769 w 1196160"/>
                  <a:gd name="connsiteY3" fmla="*/ 699790 h 2075348"/>
                  <a:gd name="connsiteX4" fmla="*/ 919139 w 1196160"/>
                  <a:gd name="connsiteY4" fmla="*/ 150237 h 2075348"/>
                  <a:gd name="connsiteX5" fmla="*/ 1196160 w 1196160"/>
                  <a:gd name="connsiteY5" fmla="*/ 2043817 h 2075348"/>
                  <a:gd name="connsiteX6" fmla="*/ 1067785 w 1196160"/>
                  <a:gd name="connsiteY6" fmla="*/ 2075348 h 2075348"/>
                  <a:gd name="connsiteX0" fmla="*/ 846973 w 975348"/>
                  <a:gd name="connsiteY0" fmla="*/ 2100392 h 2100392"/>
                  <a:gd name="connsiteX1" fmla="*/ 595054 w 975348"/>
                  <a:gd name="connsiteY1" fmla="*/ 315992 h 2100392"/>
                  <a:gd name="connsiteX2" fmla="*/ 299586 w 975348"/>
                  <a:gd name="connsiteY2" fmla="*/ 255522 h 2100392"/>
                  <a:gd name="connsiteX3" fmla="*/ 5712 w 975348"/>
                  <a:gd name="connsiteY3" fmla="*/ 530752 h 2100392"/>
                  <a:gd name="connsiteX4" fmla="*/ 698327 w 975348"/>
                  <a:gd name="connsiteY4" fmla="*/ 175281 h 2100392"/>
                  <a:gd name="connsiteX5" fmla="*/ 975348 w 975348"/>
                  <a:gd name="connsiteY5" fmla="*/ 2068861 h 2100392"/>
                  <a:gd name="connsiteX6" fmla="*/ 846973 w 975348"/>
                  <a:gd name="connsiteY6" fmla="*/ 2100392 h 210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48" h="2100392">
                    <a:moveTo>
                      <a:pt x="846973" y="2100392"/>
                    </a:moveTo>
                    <a:cubicBezTo>
                      <a:pt x="752372" y="1811557"/>
                      <a:pt x="732926" y="616679"/>
                      <a:pt x="595054" y="315992"/>
                    </a:cubicBezTo>
                    <a:cubicBezTo>
                      <a:pt x="530521" y="-1265"/>
                      <a:pt x="499531" y="119807"/>
                      <a:pt x="299586" y="255522"/>
                    </a:cubicBezTo>
                    <a:cubicBezTo>
                      <a:pt x="141265" y="384618"/>
                      <a:pt x="-34047" y="534346"/>
                      <a:pt x="5712" y="530752"/>
                    </a:cubicBezTo>
                    <a:cubicBezTo>
                      <a:pt x="-12098" y="443400"/>
                      <a:pt x="651031" y="-342564"/>
                      <a:pt x="698327" y="175281"/>
                    </a:cubicBezTo>
                    <a:lnTo>
                      <a:pt x="975348" y="2068861"/>
                    </a:lnTo>
                    <a:lnTo>
                      <a:pt x="846973" y="2100392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2210435" y="3462683"/>
              <a:ext cx="532747" cy="2869326"/>
              <a:chOff x="3842315" y="529910"/>
              <a:chExt cx="996618" cy="3763920"/>
            </a:xfrm>
            <a:solidFill>
              <a:schemeClr val="bg1"/>
            </a:solidFill>
          </p:grpSpPr>
          <p:sp>
            <p:nvSpPr>
              <p:cNvPr id="142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43" name="Csoportba foglalás 142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145" name="Téglalap 144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6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44" name="Téglalap 50"/>
              <p:cNvSpPr/>
              <p:nvPr/>
            </p:nvSpPr>
            <p:spPr>
              <a:xfrm>
                <a:off x="3842315" y="590727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0" name="Csoportba foglalás 129"/>
            <p:cNvGrpSpPr/>
            <p:nvPr/>
          </p:nvGrpSpPr>
          <p:grpSpPr>
            <a:xfrm>
              <a:off x="1885794" y="3462683"/>
              <a:ext cx="532747" cy="2869326"/>
              <a:chOff x="3842315" y="529910"/>
              <a:chExt cx="996618" cy="3763920"/>
            </a:xfrm>
            <a:solidFill>
              <a:schemeClr val="bg1"/>
            </a:solidFill>
          </p:grpSpPr>
          <p:sp>
            <p:nvSpPr>
              <p:cNvPr id="137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38" name="Csoportba foglalás 137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140" name="Téglalap 139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1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39" name="Téglalap 50"/>
              <p:cNvSpPr/>
              <p:nvPr/>
            </p:nvSpPr>
            <p:spPr>
              <a:xfrm>
                <a:off x="3842315" y="590727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1" name="Csoportba foglalás 130"/>
            <p:cNvGrpSpPr/>
            <p:nvPr/>
          </p:nvGrpSpPr>
          <p:grpSpPr>
            <a:xfrm>
              <a:off x="1794315" y="4223094"/>
              <a:ext cx="540543" cy="2130517"/>
              <a:chOff x="3842315" y="472187"/>
              <a:chExt cx="1209717" cy="3821643"/>
            </a:xfrm>
            <a:solidFill>
              <a:schemeClr val="bg1"/>
            </a:solidFill>
          </p:grpSpPr>
          <p:sp>
            <p:nvSpPr>
              <p:cNvPr id="132" name="Téglalap 50"/>
              <p:cNvSpPr/>
              <p:nvPr/>
            </p:nvSpPr>
            <p:spPr>
              <a:xfrm flipH="1">
                <a:off x="4483839" y="472187"/>
                <a:ext cx="568193" cy="3703102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33" name="Csoportba foglalás 132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135" name="Téglalap 134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6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34" name="Téglalap 50"/>
              <p:cNvSpPr/>
              <p:nvPr/>
            </p:nvSpPr>
            <p:spPr>
              <a:xfrm>
                <a:off x="3842315" y="590727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21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0.03034 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065 0.0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1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05065 0.0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11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3034 0.0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573" y="2181874"/>
            <a:ext cx="8801100" cy="43910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622596" y="357405"/>
            <a:ext cx="4719942" cy="1736646"/>
          </a:xfrm>
          <a:prstGeom prst="roundRect">
            <a:avLst/>
          </a:prstGeom>
          <a:solidFill>
            <a:schemeClr val="bg1"/>
          </a:solidFill>
          <a:effectLst>
            <a:outerShdw blurRad="558800" dist="38100" dir="2700000" algn="tl" rotWithShape="0">
              <a:srgbClr val="998D6C"/>
            </a:outerShdw>
          </a:effectLst>
        </p:spPr>
        <p:txBody>
          <a:bodyPr wrap="square" lIns="216000" rtlCol="0">
            <a:spAutoFit/>
          </a:bodyPr>
          <a:lstStyle/>
          <a:p>
            <a:r>
              <a:rPr lang="hu-HU" sz="2400" dirty="0" smtClean="0"/>
              <a:t>Alig telik el egy kis idő, előkelő ember érkezik a közelbe.</a:t>
            </a:r>
          </a:p>
          <a:p>
            <a:r>
              <a:rPr lang="hu-HU" sz="2400" dirty="0" smtClean="0"/>
              <a:t>A hercegnő!</a:t>
            </a:r>
          </a:p>
          <a:p>
            <a:r>
              <a:rPr lang="hu-HU" sz="2400" dirty="0" smtClean="0"/>
              <a:t>Éppen oda </a:t>
            </a:r>
            <a:r>
              <a:rPr lang="hu-HU" sz="2400" dirty="0" smtClean="0"/>
              <a:t>megy </a:t>
            </a:r>
            <a:r>
              <a:rPr lang="hu-HU" sz="2400" dirty="0" smtClean="0"/>
              <a:t>fürdeni.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3333764" y="3437164"/>
            <a:ext cx="1410032" cy="2915688"/>
            <a:chOff x="1333150" y="3437923"/>
            <a:chExt cx="1410032" cy="2915688"/>
          </a:xfrm>
        </p:grpSpPr>
        <p:grpSp>
          <p:nvGrpSpPr>
            <p:cNvPr id="14" name="Csoportba foglalás 13"/>
            <p:cNvGrpSpPr/>
            <p:nvPr/>
          </p:nvGrpSpPr>
          <p:grpSpPr>
            <a:xfrm>
              <a:off x="2234835" y="3498504"/>
              <a:ext cx="361998" cy="2822964"/>
              <a:chOff x="4161738" y="529910"/>
              <a:chExt cx="677195" cy="3703103"/>
            </a:xfrm>
            <a:solidFill>
              <a:schemeClr val="bg1"/>
            </a:solidFill>
          </p:grpSpPr>
          <p:sp>
            <p:nvSpPr>
              <p:cNvPr id="15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6" name="Csoportba foglalás 15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17" name="Téglalap 16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5" name="Csoportba foglalás 24"/>
            <p:cNvGrpSpPr/>
            <p:nvPr/>
          </p:nvGrpSpPr>
          <p:grpSpPr>
            <a:xfrm>
              <a:off x="1333150" y="3437923"/>
              <a:ext cx="1076332" cy="2870905"/>
              <a:chOff x="3297099" y="529910"/>
              <a:chExt cx="2013511" cy="3765991"/>
            </a:xfrm>
            <a:solidFill>
              <a:schemeClr val="bg1"/>
            </a:solidFill>
          </p:grpSpPr>
          <p:sp>
            <p:nvSpPr>
              <p:cNvPr id="45" name="Téglalap 50"/>
              <p:cNvSpPr/>
              <p:nvPr/>
            </p:nvSpPr>
            <p:spPr>
              <a:xfrm rot="20828914" flipH="1">
                <a:off x="3605524" y="592798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7" name="Csoportba foglalás 26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29" name="Téglalap 28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8" name="Téglalap 50"/>
              <p:cNvSpPr/>
              <p:nvPr/>
            </p:nvSpPr>
            <p:spPr>
              <a:xfrm>
                <a:off x="3297099" y="1650616"/>
                <a:ext cx="1113409" cy="2643214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  <a:gd name="connsiteX0" fmla="*/ 827230 w 955605"/>
                  <a:gd name="connsiteY0" fmla="*/ 2100629 h 2100629"/>
                  <a:gd name="connsiteX1" fmla="*/ 0 w 955605"/>
                  <a:gd name="connsiteY1" fmla="*/ 296504 h 2100629"/>
                  <a:gd name="connsiteX2" fmla="*/ 678584 w 955605"/>
                  <a:gd name="connsiteY2" fmla="*/ 175518 h 2100629"/>
                  <a:gd name="connsiteX3" fmla="*/ 955605 w 955605"/>
                  <a:gd name="connsiteY3" fmla="*/ 2069098 h 2100629"/>
                  <a:gd name="connsiteX4" fmla="*/ 827230 w 955605"/>
                  <a:gd name="connsiteY4" fmla="*/ 2100629 h 2100629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30824 w 959199"/>
                  <a:gd name="connsiteY0" fmla="*/ 2247413 h 2247413"/>
                  <a:gd name="connsiteX1" fmla="*/ 547687 w 959199"/>
                  <a:gd name="connsiteY1" fmla="*/ 297534 h 2247413"/>
                  <a:gd name="connsiteX2" fmla="*/ 3594 w 959199"/>
                  <a:gd name="connsiteY2" fmla="*/ 443288 h 2247413"/>
                  <a:gd name="connsiteX3" fmla="*/ 682178 w 959199"/>
                  <a:gd name="connsiteY3" fmla="*/ 322302 h 2247413"/>
                  <a:gd name="connsiteX4" fmla="*/ 959199 w 959199"/>
                  <a:gd name="connsiteY4" fmla="*/ 2215882 h 2247413"/>
                  <a:gd name="connsiteX5" fmla="*/ 830824 w 959199"/>
                  <a:gd name="connsiteY5" fmla="*/ 2247413 h 2247413"/>
                  <a:gd name="connsiteX0" fmla="*/ 830824 w 959199"/>
                  <a:gd name="connsiteY0" fmla="*/ 2226913 h 2226913"/>
                  <a:gd name="connsiteX1" fmla="*/ 547687 w 959199"/>
                  <a:gd name="connsiteY1" fmla="*/ 277034 h 2226913"/>
                  <a:gd name="connsiteX2" fmla="*/ 3594 w 959199"/>
                  <a:gd name="connsiteY2" fmla="*/ 422788 h 2226913"/>
                  <a:gd name="connsiteX3" fmla="*/ 682178 w 959199"/>
                  <a:gd name="connsiteY3" fmla="*/ 301802 h 2226913"/>
                  <a:gd name="connsiteX4" fmla="*/ 959199 w 959199"/>
                  <a:gd name="connsiteY4" fmla="*/ 2195382 h 2226913"/>
                  <a:gd name="connsiteX5" fmla="*/ 830824 w 959199"/>
                  <a:gd name="connsiteY5" fmla="*/ 2226913 h 2226913"/>
                  <a:gd name="connsiteX0" fmla="*/ 830609 w 958984"/>
                  <a:gd name="connsiteY0" fmla="*/ 2226913 h 2226913"/>
                  <a:gd name="connsiteX1" fmla="*/ 578690 w 958984"/>
                  <a:gd name="connsiteY1" fmla="*/ 442513 h 2226913"/>
                  <a:gd name="connsiteX2" fmla="*/ 3379 w 958984"/>
                  <a:gd name="connsiteY2" fmla="*/ 422788 h 2226913"/>
                  <a:gd name="connsiteX3" fmla="*/ 681963 w 958984"/>
                  <a:gd name="connsiteY3" fmla="*/ 301802 h 2226913"/>
                  <a:gd name="connsiteX4" fmla="*/ 958984 w 958984"/>
                  <a:gd name="connsiteY4" fmla="*/ 2195382 h 2226913"/>
                  <a:gd name="connsiteX5" fmla="*/ 830609 w 958984"/>
                  <a:gd name="connsiteY5" fmla="*/ 2226913 h 2226913"/>
                  <a:gd name="connsiteX0" fmla="*/ 830609 w 958984"/>
                  <a:gd name="connsiteY0" fmla="*/ 2110306 h 2110306"/>
                  <a:gd name="connsiteX1" fmla="*/ 578690 w 958984"/>
                  <a:gd name="connsiteY1" fmla="*/ 325906 h 2110306"/>
                  <a:gd name="connsiteX2" fmla="*/ 3379 w 958984"/>
                  <a:gd name="connsiteY2" fmla="*/ 306181 h 2110306"/>
                  <a:gd name="connsiteX3" fmla="*/ 681963 w 958984"/>
                  <a:gd name="connsiteY3" fmla="*/ 185195 h 2110306"/>
                  <a:gd name="connsiteX4" fmla="*/ 958984 w 958984"/>
                  <a:gd name="connsiteY4" fmla="*/ 2078775 h 2110306"/>
                  <a:gd name="connsiteX5" fmla="*/ 830609 w 958984"/>
                  <a:gd name="connsiteY5" fmla="*/ 2110306 h 2110306"/>
                  <a:gd name="connsiteX0" fmla="*/ 848599 w 976974"/>
                  <a:gd name="connsiteY0" fmla="*/ 2127796 h 2127796"/>
                  <a:gd name="connsiteX1" fmla="*/ 596680 w 976974"/>
                  <a:gd name="connsiteY1" fmla="*/ 343396 h 2127796"/>
                  <a:gd name="connsiteX2" fmla="*/ 21369 w 976974"/>
                  <a:gd name="connsiteY2" fmla="*/ 323671 h 2127796"/>
                  <a:gd name="connsiteX3" fmla="*/ 699953 w 976974"/>
                  <a:gd name="connsiteY3" fmla="*/ 202685 h 2127796"/>
                  <a:gd name="connsiteX4" fmla="*/ 976974 w 976974"/>
                  <a:gd name="connsiteY4" fmla="*/ 2096265 h 2127796"/>
                  <a:gd name="connsiteX5" fmla="*/ 848599 w 976974"/>
                  <a:gd name="connsiteY5" fmla="*/ 2127796 h 2127796"/>
                  <a:gd name="connsiteX0" fmla="*/ 848601 w 976976"/>
                  <a:gd name="connsiteY0" fmla="*/ 2127796 h 2127796"/>
                  <a:gd name="connsiteX1" fmla="*/ 596682 w 976976"/>
                  <a:gd name="connsiteY1" fmla="*/ 343396 h 2127796"/>
                  <a:gd name="connsiteX2" fmla="*/ 357341 w 976976"/>
                  <a:gd name="connsiteY2" fmla="*/ 158060 h 2127796"/>
                  <a:gd name="connsiteX3" fmla="*/ 21371 w 976976"/>
                  <a:gd name="connsiteY3" fmla="*/ 323671 h 2127796"/>
                  <a:gd name="connsiteX4" fmla="*/ 699955 w 976976"/>
                  <a:gd name="connsiteY4" fmla="*/ 202685 h 2127796"/>
                  <a:gd name="connsiteX5" fmla="*/ 976976 w 976976"/>
                  <a:gd name="connsiteY5" fmla="*/ 2096265 h 2127796"/>
                  <a:gd name="connsiteX6" fmla="*/ 848601 w 976976"/>
                  <a:gd name="connsiteY6" fmla="*/ 2127796 h 2127796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377671 w 997306"/>
                  <a:gd name="connsiteY2" fmla="*/ 129329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54351 w 982726"/>
                  <a:gd name="connsiteY0" fmla="*/ 2111384 h 2111384"/>
                  <a:gd name="connsiteX1" fmla="*/ 602432 w 982726"/>
                  <a:gd name="connsiteY1" fmla="*/ 326984 h 2111384"/>
                  <a:gd name="connsiteX2" fmla="*/ 279843 w 982726"/>
                  <a:gd name="connsiteY2" fmla="*/ 227697 h 2111384"/>
                  <a:gd name="connsiteX3" fmla="*/ 6309 w 982726"/>
                  <a:gd name="connsiteY3" fmla="*/ 472738 h 2111384"/>
                  <a:gd name="connsiteX4" fmla="*/ 705705 w 982726"/>
                  <a:gd name="connsiteY4" fmla="*/ 186273 h 2111384"/>
                  <a:gd name="connsiteX5" fmla="*/ 982726 w 982726"/>
                  <a:gd name="connsiteY5" fmla="*/ 2079853 h 2111384"/>
                  <a:gd name="connsiteX6" fmla="*/ 854351 w 982726"/>
                  <a:gd name="connsiteY6" fmla="*/ 2111384 h 2111384"/>
                  <a:gd name="connsiteX0" fmla="*/ 1067970 w 1196345"/>
                  <a:gd name="connsiteY0" fmla="*/ 2075348 h 2075348"/>
                  <a:gd name="connsiteX1" fmla="*/ 816051 w 1196345"/>
                  <a:gd name="connsiteY1" fmla="*/ 290948 h 2075348"/>
                  <a:gd name="connsiteX2" fmla="*/ 493462 w 1196345"/>
                  <a:gd name="connsiteY2" fmla="*/ 191661 h 2075348"/>
                  <a:gd name="connsiteX3" fmla="*/ 2954 w 1196345"/>
                  <a:gd name="connsiteY3" fmla="*/ 699790 h 2075348"/>
                  <a:gd name="connsiteX4" fmla="*/ 919324 w 1196345"/>
                  <a:gd name="connsiteY4" fmla="*/ 150237 h 2075348"/>
                  <a:gd name="connsiteX5" fmla="*/ 1196345 w 1196345"/>
                  <a:gd name="connsiteY5" fmla="*/ 2043817 h 2075348"/>
                  <a:gd name="connsiteX6" fmla="*/ 1067970 w 1196345"/>
                  <a:gd name="connsiteY6" fmla="*/ 2075348 h 2075348"/>
                  <a:gd name="connsiteX0" fmla="*/ 1067785 w 1196160"/>
                  <a:gd name="connsiteY0" fmla="*/ 2075348 h 2075348"/>
                  <a:gd name="connsiteX1" fmla="*/ 815866 w 1196160"/>
                  <a:gd name="connsiteY1" fmla="*/ 290948 h 2075348"/>
                  <a:gd name="connsiteX2" fmla="*/ 520398 w 1196160"/>
                  <a:gd name="connsiteY2" fmla="*/ 230478 h 2075348"/>
                  <a:gd name="connsiteX3" fmla="*/ 2769 w 1196160"/>
                  <a:gd name="connsiteY3" fmla="*/ 699790 h 2075348"/>
                  <a:gd name="connsiteX4" fmla="*/ 919139 w 1196160"/>
                  <a:gd name="connsiteY4" fmla="*/ 150237 h 2075348"/>
                  <a:gd name="connsiteX5" fmla="*/ 1196160 w 1196160"/>
                  <a:gd name="connsiteY5" fmla="*/ 2043817 h 2075348"/>
                  <a:gd name="connsiteX6" fmla="*/ 1067785 w 1196160"/>
                  <a:gd name="connsiteY6" fmla="*/ 2075348 h 2075348"/>
                  <a:gd name="connsiteX0" fmla="*/ 846973 w 975348"/>
                  <a:gd name="connsiteY0" fmla="*/ 2100392 h 2100392"/>
                  <a:gd name="connsiteX1" fmla="*/ 595054 w 975348"/>
                  <a:gd name="connsiteY1" fmla="*/ 315992 h 2100392"/>
                  <a:gd name="connsiteX2" fmla="*/ 299586 w 975348"/>
                  <a:gd name="connsiteY2" fmla="*/ 255522 h 2100392"/>
                  <a:gd name="connsiteX3" fmla="*/ 5712 w 975348"/>
                  <a:gd name="connsiteY3" fmla="*/ 530752 h 2100392"/>
                  <a:gd name="connsiteX4" fmla="*/ 698327 w 975348"/>
                  <a:gd name="connsiteY4" fmla="*/ 175281 h 2100392"/>
                  <a:gd name="connsiteX5" fmla="*/ 975348 w 975348"/>
                  <a:gd name="connsiteY5" fmla="*/ 2068861 h 2100392"/>
                  <a:gd name="connsiteX6" fmla="*/ 846973 w 975348"/>
                  <a:gd name="connsiteY6" fmla="*/ 2100392 h 210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48" h="2100392">
                    <a:moveTo>
                      <a:pt x="846973" y="2100392"/>
                    </a:moveTo>
                    <a:cubicBezTo>
                      <a:pt x="752372" y="1811557"/>
                      <a:pt x="732926" y="616679"/>
                      <a:pt x="595054" y="315992"/>
                    </a:cubicBezTo>
                    <a:cubicBezTo>
                      <a:pt x="530521" y="-1265"/>
                      <a:pt x="499531" y="119807"/>
                      <a:pt x="299586" y="255522"/>
                    </a:cubicBezTo>
                    <a:cubicBezTo>
                      <a:pt x="141265" y="384618"/>
                      <a:pt x="-34047" y="534346"/>
                      <a:pt x="5712" y="530752"/>
                    </a:cubicBezTo>
                    <a:cubicBezTo>
                      <a:pt x="-12098" y="443400"/>
                      <a:pt x="651031" y="-342564"/>
                      <a:pt x="698327" y="175281"/>
                    </a:cubicBezTo>
                    <a:lnTo>
                      <a:pt x="975348" y="2068861"/>
                    </a:lnTo>
                    <a:lnTo>
                      <a:pt x="846973" y="2100392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50"/>
              <p:cNvSpPr/>
              <p:nvPr/>
            </p:nvSpPr>
            <p:spPr>
              <a:xfrm flipH="1">
                <a:off x="4197201" y="1368261"/>
                <a:ext cx="1113409" cy="2925569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  <a:gd name="connsiteX0" fmla="*/ 827230 w 955605"/>
                  <a:gd name="connsiteY0" fmla="*/ 2100629 h 2100629"/>
                  <a:gd name="connsiteX1" fmla="*/ 0 w 955605"/>
                  <a:gd name="connsiteY1" fmla="*/ 296504 h 2100629"/>
                  <a:gd name="connsiteX2" fmla="*/ 678584 w 955605"/>
                  <a:gd name="connsiteY2" fmla="*/ 175518 h 2100629"/>
                  <a:gd name="connsiteX3" fmla="*/ 955605 w 955605"/>
                  <a:gd name="connsiteY3" fmla="*/ 2069098 h 2100629"/>
                  <a:gd name="connsiteX4" fmla="*/ 827230 w 955605"/>
                  <a:gd name="connsiteY4" fmla="*/ 2100629 h 2100629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30824 w 959199"/>
                  <a:gd name="connsiteY0" fmla="*/ 2247413 h 2247413"/>
                  <a:gd name="connsiteX1" fmla="*/ 547687 w 959199"/>
                  <a:gd name="connsiteY1" fmla="*/ 297534 h 2247413"/>
                  <a:gd name="connsiteX2" fmla="*/ 3594 w 959199"/>
                  <a:gd name="connsiteY2" fmla="*/ 443288 h 2247413"/>
                  <a:gd name="connsiteX3" fmla="*/ 682178 w 959199"/>
                  <a:gd name="connsiteY3" fmla="*/ 322302 h 2247413"/>
                  <a:gd name="connsiteX4" fmla="*/ 959199 w 959199"/>
                  <a:gd name="connsiteY4" fmla="*/ 2215882 h 2247413"/>
                  <a:gd name="connsiteX5" fmla="*/ 830824 w 959199"/>
                  <a:gd name="connsiteY5" fmla="*/ 2247413 h 2247413"/>
                  <a:gd name="connsiteX0" fmla="*/ 830824 w 959199"/>
                  <a:gd name="connsiteY0" fmla="*/ 2226913 h 2226913"/>
                  <a:gd name="connsiteX1" fmla="*/ 547687 w 959199"/>
                  <a:gd name="connsiteY1" fmla="*/ 277034 h 2226913"/>
                  <a:gd name="connsiteX2" fmla="*/ 3594 w 959199"/>
                  <a:gd name="connsiteY2" fmla="*/ 422788 h 2226913"/>
                  <a:gd name="connsiteX3" fmla="*/ 682178 w 959199"/>
                  <a:gd name="connsiteY3" fmla="*/ 301802 h 2226913"/>
                  <a:gd name="connsiteX4" fmla="*/ 959199 w 959199"/>
                  <a:gd name="connsiteY4" fmla="*/ 2195382 h 2226913"/>
                  <a:gd name="connsiteX5" fmla="*/ 830824 w 959199"/>
                  <a:gd name="connsiteY5" fmla="*/ 2226913 h 2226913"/>
                  <a:gd name="connsiteX0" fmla="*/ 830609 w 958984"/>
                  <a:gd name="connsiteY0" fmla="*/ 2226913 h 2226913"/>
                  <a:gd name="connsiteX1" fmla="*/ 578690 w 958984"/>
                  <a:gd name="connsiteY1" fmla="*/ 442513 h 2226913"/>
                  <a:gd name="connsiteX2" fmla="*/ 3379 w 958984"/>
                  <a:gd name="connsiteY2" fmla="*/ 422788 h 2226913"/>
                  <a:gd name="connsiteX3" fmla="*/ 681963 w 958984"/>
                  <a:gd name="connsiteY3" fmla="*/ 301802 h 2226913"/>
                  <a:gd name="connsiteX4" fmla="*/ 958984 w 958984"/>
                  <a:gd name="connsiteY4" fmla="*/ 2195382 h 2226913"/>
                  <a:gd name="connsiteX5" fmla="*/ 830609 w 958984"/>
                  <a:gd name="connsiteY5" fmla="*/ 2226913 h 2226913"/>
                  <a:gd name="connsiteX0" fmla="*/ 830609 w 958984"/>
                  <a:gd name="connsiteY0" fmla="*/ 2110306 h 2110306"/>
                  <a:gd name="connsiteX1" fmla="*/ 578690 w 958984"/>
                  <a:gd name="connsiteY1" fmla="*/ 325906 h 2110306"/>
                  <a:gd name="connsiteX2" fmla="*/ 3379 w 958984"/>
                  <a:gd name="connsiteY2" fmla="*/ 306181 h 2110306"/>
                  <a:gd name="connsiteX3" fmla="*/ 681963 w 958984"/>
                  <a:gd name="connsiteY3" fmla="*/ 185195 h 2110306"/>
                  <a:gd name="connsiteX4" fmla="*/ 958984 w 958984"/>
                  <a:gd name="connsiteY4" fmla="*/ 2078775 h 2110306"/>
                  <a:gd name="connsiteX5" fmla="*/ 830609 w 958984"/>
                  <a:gd name="connsiteY5" fmla="*/ 2110306 h 2110306"/>
                  <a:gd name="connsiteX0" fmla="*/ 848599 w 976974"/>
                  <a:gd name="connsiteY0" fmla="*/ 2127796 h 2127796"/>
                  <a:gd name="connsiteX1" fmla="*/ 596680 w 976974"/>
                  <a:gd name="connsiteY1" fmla="*/ 343396 h 2127796"/>
                  <a:gd name="connsiteX2" fmla="*/ 21369 w 976974"/>
                  <a:gd name="connsiteY2" fmla="*/ 323671 h 2127796"/>
                  <a:gd name="connsiteX3" fmla="*/ 699953 w 976974"/>
                  <a:gd name="connsiteY3" fmla="*/ 202685 h 2127796"/>
                  <a:gd name="connsiteX4" fmla="*/ 976974 w 976974"/>
                  <a:gd name="connsiteY4" fmla="*/ 2096265 h 2127796"/>
                  <a:gd name="connsiteX5" fmla="*/ 848599 w 976974"/>
                  <a:gd name="connsiteY5" fmla="*/ 2127796 h 2127796"/>
                  <a:gd name="connsiteX0" fmla="*/ 848601 w 976976"/>
                  <a:gd name="connsiteY0" fmla="*/ 2127796 h 2127796"/>
                  <a:gd name="connsiteX1" fmla="*/ 596682 w 976976"/>
                  <a:gd name="connsiteY1" fmla="*/ 343396 h 2127796"/>
                  <a:gd name="connsiteX2" fmla="*/ 357341 w 976976"/>
                  <a:gd name="connsiteY2" fmla="*/ 158060 h 2127796"/>
                  <a:gd name="connsiteX3" fmla="*/ 21371 w 976976"/>
                  <a:gd name="connsiteY3" fmla="*/ 323671 h 2127796"/>
                  <a:gd name="connsiteX4" fmla="*/ 699955 w 976976"/>
                  <a:gd name="connsiteY4" fmla="*/ 202685 h 2127796"/>
                  <a:gd name="connsiteX5" fmla="*/ 976976 w 976976"/>
                  <a:gd name="connsiteY5" fmla="*/ 2096265 h 2127796"/>
                  <a:gd name="connsiteX6" fmla="*/ 848601 w 976976"/>
                  <a:gd name="connsiteY6" fmla="*/ 2127796 h 2127796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377671 w 997306"/>
                  <a:gd name="connsiteY2" fmla="*/ 129329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54351 w 982726"/>
                  <a:gd name="connsiteY0" fmla="*/ 2111384 h 2111384"/>
                  <a:gd name="connsiteX1" fmla="*/ 602432 w 982726"/>
                  <a:gd name="connsiteY1" fmla="*/ 326984 h 2111384"/>
                  <a:gd name="connsiteX2" fmla="*/ 279843 w 982726"/>
                  <a:gd name="connsiteY2" fmla="*/ 227697 h 2111384"/>
                  <a:gd name="connsiteX3" fmla="*/ 6309 w 982726"/>
                  <a:gd name="connsiteY3" fmla="*/ 472738 h 2111384"/>
                  <a:gd name="connsiteX4" fmla="*/ 705705 w 982726"/>
                  <a:gd name="connsiteY4" fmla="*/ 186273 h 2111384"/>
                  <a:gd name="connsiteX5" fmla="*/ 982726 w 982726"/>
                  <a:gd name="connsiteY5" fmla="*/ 2079853 h 2111384"/>
                  <a:gd name="connsiteX6" fmla="*/ 854351 w 982726"/>
                  <a:gd name="connsiteY6" fmla="*/ 2111384 h 2111384"/>
                  <a:gd name="connsiteX0" fmla="*/ 1067970 w 1196345"/>
                  <a:gd name="connsiteY0" fmla="*/ 2075348 h 2075348"/>
                  <a:gd name="connsiteX1" fmla="*/ 816051 w 1196345"/>
                  <a:gd name="connsiteY1" fmla="*/ 290948 h 2075348"/>
                  <a:gd name="connsiteX2" fmla="*/ 493462 w 1196345"/>
                  <a:gd name="connsiteY2" fmla="*/ 191661 h 2075348"/>
                  <a:gd name="connsiteX3" fmla="*/ 2954 w 1196345"/>
                  <a:gd name="connsiteY3" fmla="*/ 699790 h 2075348"/>
                  <a:gd name="connsiteX4" fmla="*/ 919324 w 1196345"/>
                  <a:gd name="connsiteY4" fmla="*/ 150237 h 2075348"/>
                  <a:gd name="connsiteX5" fmla="*/ 1196345 w 1196345"/>
                  <a:gd name="connsiteY5" fmla="*/ 2043817 h 2075348"/>
                  <a:gd name="connsiteX6" fmla="*/ 1067970 w 1196345"/>
                  <a:gd name="connsiteY6" fmla="*/ 2075348 h 2075348"/>
                  <a:gd name="connsiteX0" fmla="*/ 1067785 w 1196160"/>
                  <a:gd name="connsiteY0" fmla="*/ 2075348 h 2075348"/>
                  <a:gd name="connsiteX1" fmla="*/ 815866 w 1196160"/>
                  <a:gd name="connsiteY1" fmla="*/ 290948 h 2075348"/>
                  <a:gd name="connsiteX2" fmla="*/ 520398 w 1196160"/>
                  <a:gd name="connsiteY2" fmla="*/ 230478 h 2075348"/>
                  <a:gd name="connsiteX3" fmla="*/ 2769 w 1196160"/>
                  <a:gd name="connsiteY3" fmla="*/ 699790 h 2075348"/>
                  <a:gd name="connsiteX4" fmla="*/ 919139 w 1196160"/>
                  <a:gd name="connsiteY4" fmla="*/ 150237 h 2075348"/>
                  <a:gd name="connsiteX5" fmla="*/ 1196160 w 1196160"/>
                  <a:gd name="connsiteY5" fmla="*/ 2043817 h 2075348"/>
                  <a:gd name="connsiteX6" fmla="*/ 1067785 w 1196160"/>
                  <a:gd name="connsiteY6" fmla="*/ 2075348 h 2075348"/>
                  <a:gd name="connsiteX0" fmla="*/ 846973 w 975348"/>
                  <a:gd name="connsiteY0" fmla="*/ 2100392 h 2100392"/>
                  <a:gd name="connsiteX1" fmla="*/ 595054 w 975348"/>
                  <a:gd name="connsiteY1" fmla="*/ 315992 h 2100392"/>
                  <a:gd name="connsiteX2" fmla="*/ 299586 w 975348"/>
                  <a:gd name="connsiteY2" fmla="*/ 255522 h 2100392"/>
                  <a:gd name="connsiteX3" fmla="*/ 5712 w 975348"/>
                  <a:gd name="connsiteY3" fmla="*/ 530752 h 2100392"/>
                  <a:gd name="connsiteX4" fmla="*/ 698327 w 975348"/>
                  <a:gd name="connsiteY4" fmla="*/ 175281 h 2100392"/>
                  <a:gd name="connsiteX5" fmla="*/ 975348 w 975348"/>
                  <a:gd name="connsiteY5" fmla="*/ 2068861 h 2100392"/>
                  <a:gd name="connsiteX6" fmla="*/ 846973 w 975348"/>
                  <a:gd name="connsiteY6" fmla="*/ 2100392 h 210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48" h="2100392">
                    <a:moveTo>
                      <a:pt x="846973" y="2100392"/>
                    </a:moveTo>
                    <a:cubicBezTo>
                      <a:pt x="752372" y="1811557"/>
                      <a:pt x="732926" y="616679"/>
                      <a:pt x="595054" y="315992"/>
                    </a:cubicBezTo>
                    <a:cubicBezTo>
                      <a:pt x="530521" y="-1265"/>
                      <a:pt x="499531" y="119807"/>
                      <a:pt x="299586" y="255522"/>
                    </a:cubicBezTo>
                    <a:cubicBezTo>
                      <a:pt x="141265" y="384618"/>
                      <a:pt x="-34047" y="534346"/>
                      <a:pt x="5712" y="530752"/>
                    </a:cubicBezTo>
                    <a:cubicBezTo>
                      <a:pt x="-12098" y="443400"/>
                      <a:pt x="651031" y="-342564"/>
                      <a:pt x="698327" y="175281"/>
                    </a:cubicBezTo>
                    <a:lnTo>
                      <a:pt x="975348" y="2068861"/>
                    </a:lnTo>
                    <a:lnTo>
                      <a:pt x="846973" y="2100392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" name="Csoportba foglalás 30"/>
            <p:cNvGrpSpPr/>
            <p:nvPr/>
          </p:nvGrpSpPr>
          <p:grpSpPr>
            <a:xfrm>
              <a:off x="2210435" y="3462683"/>
              <a:ext cx="532747" cy="2869326"/>
              <a:chOff x="3842315" y="529910"/>
              <a:chExt cx="996618" cy="3763920"/>
            </a:xfrm>
            <a:solidFill>
              <a:schemeClr val="bg1"/>
            </a:solidFill>
          </p:grpSpPr>
          <p:sp>
            <p:nvSpPr>
              <p:cNvPr id="32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3" name="Csoportba foglalás 32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35" name="Téglalap 34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6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4" name="Téglalap 50"/>
              <p:cNvSpPr/>
              <p:nvPr/>
            </p:nvSpPr>
            <p:spPr>
              <a:xfrm>
                <a:off x="3842315" y="590727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7" name="Csoportba foglalás 36"/>
            <p:cNvGrpSpPr/>
            <p:nvPr/>
          </p:nvGrpSpPr>
          <p:grpSpPr>
            <a:xfrm>
              <a:off x="1885794" y="3462683"/>
              <a:ext cx="532747" cy="2869326"/>
              <a:chOff x="3842315" y="529910"/>
              <a:chExt cx="996618" cy="3763920"/>
            </a:xfrm>
            <a:solidFill>
              <a:schemeClr val="bg1"/>
            </a:solidFill>
          </p:grpSpPr>
          <p:sp>
            <p:nvSpPr>
              <p:cNvPr id="38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9" name="Csoportba foglalás 38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41" name="Téglalap 40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0" name="Téglalap 50"/>
              <p:cNvSpPr/>
              <p:nvPr/>
            </p:nvSpPr>
            <p:spPr>
              <a:xfrm>
                <a:off x="3842315" y="590727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" name="Csoportba foglalás 18"/>
            <p:cNvGrpSpPr/>
            <p:nvPr/>
          </p:nvGrpSpPr>
          <p:grpSpPr>
            <a:xfrm>
              <a:off x="1794315" y="4223094"/>
              <a:ext cx="540543" cy="2130517"/>
              <a:chOff x="3842315" y="472187"/>
              <a:chExt cx="1209717" cy="3821643"/>
            </a:xfrm>
            <a:solidFill>
              <a:schemeClr val="bg1"/>
            </a:solidFill>
          </p:grpSpPr>
          <p:sp>
            <p:nvSpPr>
              <p:cNvPr id="20" name="Téglalap 50"/>
              <p:cNvSpPr/>
              <p:nvPr/>
            </p:nvSpPr>
            <p:spPr>
              <a:xfrm flipH="1">
                <a:off x="4483839" y="472187"/>
                <a:ext cx="568193" cy="3703102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1" name="Csoportba foglalás 20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22" name="Téglalap 21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4" name="Téglalap 50"/>
              <p:cNvSpPr/>
              <p:nvPr/>
            </p:nvSpPr>
            <p:spPr>
              <a:xfrm>
                <a:off x="3842315" y="590727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" name="Csoportba foglalás 7"/>
          <p:cNvGrpSpPr/>
          <p:nvPr/>
        </p:nvGrpSpPr>
        <p:grpSpPr>
          <a:xfrm>
            <a:off x="4189720" y="2217544"/>
            <a:ext cx="235313" cy="2491658"/>
            <a:chOff x="4161738" y="529910"/>
            <a:chExt cx="677195" cy="3703103"/>
          </a:xfrm>
          <a:solidFill>
            <a:schemeClr val="bg1"/>
          </a:solidFill>
        </p:grpSpPr>
        <p:sp>
          <p:nvSpPr>
            <p:cNvPr id="10" name="Téglalap 50"/>
            <p:cNvSpPr/>
            <p:nvPr/>
          </p:nvSpPr>
          <p:spPr>
            <a:xfrm flipH="1">
              <a:off x="4270741" y="529910"/>
              <a:ext cx="568192" cy="3703103"/>
            </a:xfrm>
            <a:custGeom>
              <a:avLst/>
              <a:gdLst>
                <a:gd name="connsiteX0" fmla="*/ 0 w 583324"/>
                <a:gd name="connsiteY0" fmla="*/ 0 h 2233171"/>
                <a:gd name="connsiteX1" fmla="*/ 583324 w 583324"/>
                <a:gd name="connsiteY1" fmla="*/ 0 h 2233171"/>
                <a:gd name="connsiteX2" fmla="*/ 583324 w 583324"/>
                <a:gd name="connsiteY2" fmla="*/ 2233171 h 2233171"/>
                <a:gd name="connsiteX3" fmla="*/ 0 w 583324"/>
                <a:gd name="connsiteY3" fmla="*/ 2233171 h 2233171"/>
                <a:gd name="connsiteX4" fmla="*/ 0 w 583324"/>
                <a:gd name="connsiteY4" fmla="*/ 0 h 2233171"/>
                <a:gd name="connsiteX0" fmla="*/ 0 w 583324"/>
                <a:gd name="connsiteY0" fmla="*/ 630620 h 2863791"/>
                <a:gd name="connsiteX1" fmla="*/ 315311 w 583324"/>
                <a:gd name="connsiteY1" fmla="*/ 0 h 2863791"/>
                <a:gd name="connsiteX2" fmla="*/ 583324 w 583324"/>
                <a:gd name="connsiteY2" fmla="*/ 2863791 h 2863791"/>
                <a:gd name="connsiteX3" fmla="*/ 0 w 583324"/>
                <a:gd name="connsiteY3" fmla="*/ 2863791 h 2863791"/>
                <a:gd name="connsiteX4" fmla="*/ 0 w 583324"/>
                <a:gd name="connsiteY4" fmla="*/ 630620 h 2863791"/>
                <a:gd name="connsiteX0" fmla="*/ 0 w 583324"/>
                <a:gd name="connsiteY0" fmla="*/ 2863791 h 2863791"/>
                <a:gd name="connsiteX1" fmla="*/ 315311 w 583324"/>
                <a:gd name="connsiteY1" fmla="*/ 0 h 2863791"/>
                <a:gd name="connsiteX2" fmla="*/ 583324 w 583324"/>
                <a:gd name="connsiteY2" fmla="*/ 2863791 h 2863791"/>
                <a:gd name="connsiteX3" fmla="*/ 0 w 583324"/>
                <a:gd name="connsiteY3" fmla="*/ 2863791 h 2863791"/>
                <a:gd name="connsiteX0" fmla="*/ 0 w 583324"/>
                <a:gd name="connsiteY0" fmla="*/ 2863791 h 2863791"/>
                <a:gd name="connsiteX1" fmla="*/ 315311 w 583324"/>
                <a:gd name="connsiteY1" fmla="*/ 0 h 2863791"/>
                <a:gd name="connsiteX2" fmla="*/ 536028 w 583324"/>
                <a:gd name="connsiteY2" fmla="*/ 1017508 h 2863791"/>
                <a:gd name="connsiteX3" fmla="*/ 583324 w 583324"/>
                <a:gd name="connsiteY3" fmla="*/ 2863791 h 2863791"/>
                <a:gd name="connsiteX4" fmla="*/ 0 w 583324"/>
                <a:gd name="connsiteY4" fmla="*/ 2863791 h 2863791"/>
                <a:gd name="connsiteX0" fmla="*/ 63062 w 268013"/>
                <a:gd name="connsiteY0" fmla="*/ 2863791 h 2863791"/>
                <a:gd name="connsiteX1" fmla="*/ 0 w 268013"/>
                <a:gd name="connsiteY1" fmla="*/ 0 h 2863791"/>
                <a:gd name="connsiteX2" fmla="*/ 220717 w 268013"/>
                <a:gd name="connsiteY2" fmla="*/ 1017508 h 2863791"/>
                <a:gd name="connsiteX3" fmla="*/ 268013 w 268013"/>
                <a:gd name="connsiteY3" fmla="*/ 2863791 h 2863791"/>
                <a:gd name="connsiteX4" fmla="*/ 63062 w 268013"/>
                <a:gd name="connsiteY4" fmla="*/ 2863791 h 2863791"/>
                <a:gd name="connsiteX0" fmla="*/ 63062 w 268013"/>
                <a:gd name="connsiteY0" fmla="*/ 2863791 h 2863791"/>
                <a:gd name="connsiteX1" fmla="*/ 0 w 268013"/>
                <a:gd name="connsiteY1" fmla="*/ 0 h 2863791"/>
                <a:gd name="connsiteX2" fmla="*/ 220717 w 268013"/>
                <a:gd name="connsiteY2" fmla="*/ 1017508 h 2863791"/>
                <a:gd name="connsiteX3" fmla="*/ 268013 w 268013"/>
                <a:gd name="connsiteY3" fmla="*/ 2863791 h 2863791"/>
                <a:gd name="connsiteX4" fmla="*/ 63062 w 268013"/>
                <a:gd name="connsiteY4" fmla="*/ 2863791 h 2863791"/>
                <a:gd name="connsiteX0" fmla="*/ 63062 w 497738"/>
                <a:gd name="connsiteY0" fmla="*/ 2863791 h 2911088"/>
                <a:gd name="connsiteX1" fmla="*/ 0 w 497738"/>
                <a:gd name="connsiteY1" fmla="*/ 0 h 2911088"/>
                <a:gd name="connsiteX2" fmla="*/ 220717 w 497738"/>
                <a:gd name="connsiteY2" fmla="*/ 1017508 h 2911088"/>
                <a:gd name="connsiteX3" fmla="*/ 497738 w 497738"/>
                <a:gd name="connsiteY3" fmla="*/ 2911088 h 2911088"/>
                <a:gd name="connsiteX4" fmla="*/ 63062 w 497738"/>
                <a:gd name="connsiteY4" fmla="*/ 2863791 h 2911088"/>
                <a:gd name="connsiteX0" fmla="*/ 369363 w 497738"/>
                <a:gd name="connsiteY0" fmla="*/ 2942619 h 2942619"/>
                <a:gd name="connsiteX1" fmla="*/ 0 w 497738"/>
                <a:gd name="connsiteY1" fmla="*/ 0 h 2942619"/>
                <a:gd name="connsiteX2" fmla="*/ 220717 w 497738"/>
                <a:gd name="connsiteY2" fmla="*/ 1017508 h 2942619"/>
                <a:gd name="connsiteX3" fmla="*/ 497738 w 497738"/>
                <a:gd name="connsiteY3" fmla="*/ 2911088 h 2942619"/>
                <a:gd name="connsiteX4" fmla="*/ 369363 w 497738"/>
                <a:gd name="connsiteY4" fmla="*/ 2942619 h 294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38" h="2942619">
                  <a:moveTo>
                    <a:pt x="369363" y="2942619"/>
                  </a:moveTo>
                  <a:lnTo>
                    <a:pt x="0" y="0"/>
                  </a:lnTo>
                  <a:cubicBezTo>
                    <a:pt x="110358" y="171004"/>
                    <a:pt x="173421" y="499663"/>
                    <a:pt x="220717" y="1017508"/>
                  </a:cubicBezTo>
                  <a:lnTo>
                    <a:pt x="497738" y="2911088"/>
                  </a:lnTo>
                  <a:lnTo>
                    <a:pt x="369363" y="2942619"/>
                  </a:lnTo>
                  <a:close/>
                </a:path>
              </a:pathLst>
            </a:custGeom>
            <a:gradFill>
              <a:gsLst>
                <a:gs pos="0">
                  <a:srgbClr val="888E5B"/>
                </a:gs>
                <a:gs pos="100000">
                  <a:srgbClr val="878B59"/>
                </a:gs>
              </a:gsLst>
              <a:lin ang="5400000" scaled="1"/>
            </a:gradFill>
            <a:ln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" name="Csoportba foglalás 10"/>
            <p:cNvGrpSpPr>
              <a:grpSpLocks noChangeAspect="1"/>
            </p:cNvGrpSpPr>
            <p:nvPr/>
          </p:nvGrpSpPr>
          <p:grpSpPr>
            <a:xfrm>
              <a:off x="4161738" y="626880"/>
              <a:ext cx="209508" cy="3521094"/>
              <a:chOff x="10263964" y="1629746"/>
              <a:chExt cx="278447" cy="3952914"/>
            </a:xfrm>
            <a:grpFill/>
          </p:grpSpPr>
          <p:sp>
            <p:nvSpPr>
              <p:cNvPr id="12" name="Téglalap 11"/>
              <p:cNvSpPr/>
              <p:nvPr/>
            </p:nvSpPr>
            <p:spPr>
              <a:xfrm>
                <a:off x="10397541" y="2264168"/>
                <a:ext cx="58243" cy="331849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Ellipszis 5"/>
              <p:cNvSpPr/>
              <p:nvPr/>
            </p:nvSpPr>
            <p:spPr>
              <a:xfrm rot="5400000">
                <a:off x="9768765" y="2124945"/>
                <a:ext cx="1268846" cy="278447"/>
              </a:xfrm>
              <a:custGeom>
                <a:avLst/>
                <a:gdLst>
                  <a:gd name="connsiteX0" fmla="*/ 0 w 1950720"/>
                  <a:gd name="connsiteY0" fmla="*/ 1455420 h 2910840"/>
                  <a:gd name="connsiteX1" fmla="*/ 975360 w 1950720"/>
                  <a:gd name="connsiteY1" fmla="*/ 0 h 2910840"/>
                  <a:gd name="connsiteX2" fmla="*/ 1950720 w 1950720"/>
                  <a:gd name="connsiteY2" fmla="*/ 1455420 h 2910840"/>
                  <a:gd name="connsiteX3" fmla="*/ 975360 w 1950720"/>
                  <a:gd name="connsiteY3" fmla="*/ 2910840 h 2910840"/>
                  <a:gd name="connsiteX4" fmla="*/ 0 w 1950720"/>
                  <a:gd name="connsiteY4" fmla="*/ 1455420 h 2910840"/>
                  <a:gd name="connsiteX0" fmla="*/ 0 w 1950720"/>
                  <a:gd name="connsiteY0" fmla="*/ 1456403 h 2911823"/>
                  <a:gd name="connsiteX1" fmla="*/ 975360 w 1950720"/>
                  <a:gd name="connsiteY1" fmla="*/ 983 h 2911823"/>
                  <a:gd name="connsiteX2" fmla="*/ 1950720 w 1950720"/>
                  <a:gd name="connsiteY2" fmla="*/ 1456403 h 2911823"/>
                  <a:gd name="connsiteX3" fmla="*/ 975360 w 1950720"/>
                  <a:gd name="connsiteY3" fmla="*/ 2911823 h 2911823"/>
                  <a:gd name="connsiteX4" fmla="*/ 0 w 1950720"/>
                  <a:gd name="connsiteY4" fmla="*/ 1456403 h 2911823"/>
                  <a:gd name="connsiteX0" fmla="*/ 0 w 1950720"/>
                  <a:gd name="connsiteY0" fmla="*/ 1455420 h 2910840"/>
                  <a:gd name="connsiteX1" fmla="*/ 975360 w 1950720"/>
                  <a:gd name="connsiteY1" fmla="*/ 0 h 2910840"/>
                  <a:gd name="connsiteX2" fmla="*/ 1950720 w 1950720"/>
                  <a:gd name="connsiteY2" fmla="*/ 1455420 h 2910840"/>
                  <a:gd name="connsiteX3" fmla="*/ 975360 w 1950720"/>
                  <a:gd name="connsiteY3" fmla="*/ 2910840 h 2910840"/>
                  <a:gd name="connsiteX4" fmla="*/ 0 w 1950720"/>
                  <a:gd name="connsiteY4" fmla="*/ 1455420 h 2910840"/>
                  <a:gd name="connsiteX0" fmla="*/ 0 w 1950720"/>
                  <a:gd name="connsiteY0" fmla="*/ 1455420 h 2911096"/>
                  <a:gd name="connsiteX1" fmla="*/ 975360 w 1950720"/>
                  <a:gd name="connsiteY1" fmla="*/ 0 h 2911096"/>
                  <a:gd name="connsiteX2" fmla="*/ 1950720 w 1950720"/>
                  <a:gd name="connsiteY2" fmla="*/ 1455420 h 2911096"/>
                  <a:gd name="connsiteX3" fmla="*/ 975360 w 1950720"/>
                  <a:gd name="connsiteY3" fmla="*/ 2910840 h 2911096"/>
                  <a:gd name="connsiteX4" fmla="*/ 0 w 1950720"/>
                  <a:gd name="connsiteY4" fmla="*/ 1455420 h 2911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0720" h="2911096">
                    <a:moveTo>
                      <a:pt x="0" y="1455420"/>
                    </a:moveTo>
                    <a:cubicBezTo>
                      <a:pt x="0" y="651614"/>
                      <a:pt x="101404" y="0"/>
                      <a:pt x="975360" y="0"/>
                    </a:cubicBezTo>
                    <a:cubicBezTo>
                      <a:pt x="1849316" y="0"/>
                      <a:pt x="1950720" y="651614"/>
                      <a:pt x="1950720" y="1455420"/>
                    </a:cubicBezTo>
                    <a:cubicBezTo>
                      <a:pt x="1950720" y="2259226"/>
                      <a:pt x="1712156" y="2926080"/>
                      <a:pt x="975360" y="2910840"/>
                    </a:cubicBezTo>
                    <a:cubicBezTo>
                      <a:pt x="238564" y="2895600"/>
                      <a:pt x="0" y="2259226"/>
                      <a:pt x="0" y="1455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E3A23"/>
                  </a:gs>
                  <a:gs pos="100000">
                    <a:srgbClr val="B68943"/>
                  </a:gs>
                </a:gsLst>
                <a:lin ang="5400000" scaled="1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4" name="Csoportba foglalás 83"/>
          <p:cNvGrpSpPr/>
          <p:nvPr/>
        </p:nvGrpSpPr>
        <p:grpSpPr>
          <a:xfrm>
            <a:off x="4758829" y="3326250"/>
            <a:ext cx="1491474" cy="2915688"/>
            <a:chOff x="6416393" y="2901916"/>
            <a:chExt cx="1491474" cy="2915688"/>
          </a:xfrm>
        </p:grpSpPr>
        <p:grpSp>
          <p:nvGrpSpPr>
            <p:cNvPr id="46" name="Csoportba foglalás 45"/>
            <p:cNvGrpSpPr/>
            <p:nvPr/>
          </p:nvGrpSpPr>
          <p:grpSpPr>
            <a:xfrm>
              <a:off x="6416393" y="3226832"/>
              <a:ext cx="386045" cy="2491658"/>
              <a:chOff x="4161738" y="529910"/>
              <a:chExt cx="677195" cy="3703103"/>
            </a:xfrm>
            <a:solidFill>
              <a:schemeClr val="bg1"/>
            </a:solidFill>
          </p:grpSpPr>
          <p:sp>
            <p:nvSpPr>
              <p:cNvPr id="47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8" name="Csoportba foglalás 47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49" name="Téglalap 48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52" name="Csoportba foglalás 51"/>
            <p:cNvGrpSpPr/>
            <p:nvPr/>
          </p:nvGrpSpPr>
          <p:grpSpPr>
            <a:xfrm flipH="1">
              <a:off x="6497835" y="2901916"/>
              <a:ext cx="1410032" cy="2915688"/>
              <a:chOff x="1333150" y="3437923"/>
              <a:chExt cx="1410032" cy="2915688"/>
            </a:xfrm>
          </p:grpSpPr>
          <p:grpSp>
            <p:nvGrpSpPr>
              <p:cNvPr id="53" name="Csoportba foglalás 52"/>
              <p:cNvGrpSpPr/>
              <p:nvPr/>
            </p:nvGrpSpPr>
            <p:grpSpPr>
              <a:xfrm>
                <a:off x="2234835" y="3498504"/>
                <a:ext cx="361998" cy="2822964"/>
                <a:chOff x="4161738" y="529910"/>
                <a:chExt cx="677195" cy="3703103"/>
              </a:xfrm>
              <a:solidFill>
                <a:schemeClr val="bg1"/>
              </a:solidFill>
            </p:grpSpPr>
            <p:sp>
              <p:nvSpPr>
                <p:cNvPr id="80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1" name="Csoportba foglalás 80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82" name="Téglalap 81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54" name="Csoportba foglalás 53"/>
              <p:cNvGrpSpPr/>
              <p:nvPr/>
            </p:nvGrpSpPr>
            <p:grpSpPr>
              <a:xfrm>
                <a:off x="1333150" y="3437923"/>
                <a:ext cx="1076332" cy="2870905"/>
                <a:chOff x="3297099" y="529910"/>
                <a:chExt cx="2013511" cy="3765991"/>
              </a:xfrm>
              <a:solidFill>
                <a:schemeClr val="bg1"/>
              </a:solidFill>
            </p:grpSpPr>
            <p:sp>
              <p:nvSpPr>
                <p:cNvPr id="73" name="Téglalap 50"/>
                <p:cNvSpPr/>
                <p:nvPr/>
              </p:nvSpPr>
              <p:spPr>
                <a:xfrm rot="20828914" flipH="1">
                  <a:off x="3605524" y="592798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5" name="Csoportba foglalás 74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78" name="Téglalap 77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6" name="Téglalap 50"/>
                <p:cNvSpPr/>
                <p:nvPr/>
              </p:nvSpPr>
              <p:spPr>
                <a:xfrm>
                  <a:off x="3297099" y="1650616"/>
                  <a:ext cx="1113409" cy="2643214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  <a:gd name="connsiteX0" fmla="*/ 827230 w 955605"/>
                    <a:gd name="connsiteY0" fmla="*/ 2100629 h 2100629"/>
                    <a:gd name="connsiteX1" fmla="*/ 0 w 955605"/>
                    <a:gd name="connsiteY1" fmla="*/ 296504 h 2100629"/>
                    <a:gd name="connsiteX2" fmla="*/ 678584 w 955605"/>
                    <a:gd name="connsiteY2" fmla="*/ 175518 h 2100629"/>
                    <a:gd name="connsiteX3" fmla="*/ 955605 w 955605"/>
                    <a:gd name="connsiteY3" fmla="*/ 2069098 h 2100629"/>
                    <a:gd name="connsiteX4" fmla="*/ 827230 w 955605"/>
                    <a:gd name="connsiteY4" fmla="*/ 2100629 h 2100629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30824 w 959199"/>
                    <a:gd name="connsiteY0" fmla="*/ 2247413 h 2247413"/>
                    <a:gd name="connsiteX1" fmla="*/ 547687 w 959199"/>
                    <a:gd name="connsiteY1" fmla="*/ 297534 h 2247413"/>
                    <a:gd name="connsiteX2" fmla="*/ 3594 w 959199"/>
                    <a:gd name="connsiteY2" fmla="*/ 443288 h 2247413"/>
                    <a:gd name="connsiteX3" fmla="*/ 682178 w 959199"/>
                    <a:gd name="connsiteY3" fmla="*/ 322302 h 2247413"/>
                    <a:gd name="connsiteX4" fmla="*/ 959199 w 959199"/>
                    <a:gd name="connsiteY4" fmla="*/ 2215882 h 2247413"/>
                    <a:gd name="connsiteX5" fmla="*/ 830824 w 959199"/>
                    <a:gd name="connsiteY5" fmla="*/ 2247413 h 2247413"/>
                    <a:gd name="connsiteX0" fmla="*/ 830824 w 959199"/>
                    <a:gd name="connsiteY0" fmla="*/ 2226913 h 2226913"/>
                    <a:gd name="connsiteX1" fmla="*/ 547687 w 959199"/>
                    <a:gd name="connsiteY1" fmla="*/ 277034 h 2226913"/>
                    <a:gd name="connsiteX2" fmla="*/ 3594 w 959199"/>
                    <a:gd name="connsiteY2" fmla="*/ 422788 h 2226913"/>
                    <a:gd name="connsiteX3" fmla="*/ 682178 w 959199"/>
                    <a:gd name="connsiteY3" fmla="*/ 301802 h 2226913"/>
                    <a:gd name="connsiteX4" fmla="*/ 959199 w 959199"/>
                    <a:gd name="connsiteY4" fmla="*/ 2195382 h 2226913"/>
                    <a:gd name="connsiteX5" fmla="*/ 830824 w 959199"/>
                    <a:gd name="connsiteY5" fmla="*/ 2226913 h 2226913"/>
                    <a:gd name="connsiteX0" fmla="*/ 830609 w 958984"/>
                    <a:gd name="connsiteY0" fmla="*/ 2226913 h 2226913"/>
                    <a:gd name="connsiteX1" fmla="*/ 578690 w 958984"/>
                    <a:gd name="connsiteY1" fmla="*/ 442513 h 2226913"/>
                    <a:gd name="connsiteX2" fmla="*/ 3379 w 958984"/>
                    <a:gd name="connsiteY2" fmla="*/ 422788 h 2226913"/>
                    <a:gd name="connsiteX3" fmla="*/ 681963 w 958984"/>
                    <a:gd name="connsiteY3" fmla="*/ 301802 h 2226913"/>
                    <a:gd name="connsiteX4" fmla="*/ 958984 w 958984"/>
                    <a:gd name="connsiteY4" fmla="*/ 2195382 h 2226913"/>
                    <a:gd name="connsiteX5" fmla="*/ 830609 w 958984"/>
                    <a:gd name="connsiteY5" fmla="*/ 2226913 h 2226913"/>
                    <a:gd name="connsiteX0" fmla="*/ 830609 w 958984"/>
                    <a:gd name="connsiteY0" fmla="*/ 2110306 h 2110306"/>
                    <a:gd name="connsiteX1" fmla="*/ 578690 w 958984"/>
                    <a:gd name="connsiteY1" fmla="*/ 325906 h 2110306"/>
                    <a:gd name="connsiteX2" fmla="*/ 3379 w 958984"/>
                    <a:gd name="connsiteY2" fmla="*/ 306181 h 2110306"/>
                    <a:gd name="connsiteX3" fmla="*/ 681963 w 958984"/>
                    <a:gd name="connsiteY3" fmla="*/ 185195 h 2110306"/>
                    <a:gd name="connsiteX4" fmla="*/ 958984 w 958984"/>
                    <a:gd name="connsiteY4" fmla="*/ 2078775 h 2110306"/>
                    <a:gd name="connsiteX5" fmla="*/ 830609 w 958984"/>
                    <a:gd name="connsiteY5" fmla="*/ 2110306 h 2110306"/>
                    <a:gd name="connsiteX0" fmla="*/ 848599 w 976974"/>
                    <a:gd name="connsiteY0" fmla="*/ 2127796 h 2127796"/>
                    <a:gd name="connsiteX1" fmla="*/ 596680 w 976974"/>
                    <a:gd name="connsiteY1" fmla="*/ 343396 h 2127796"/>
                    <a:gd name="connsiteX2" fmla="*/ 21369 w 976974"/>
                    <a:gd name="connsiteY2" fmla="*/ 323671 h 2127796"/>
                    <a:gd name="connsiteX3" fmla="*/ 699953 w 976974"/>
                    <a:gd name="connsiteY3" fmla="*/ 202685 h 2127796"/>
                    <a:gd name="connsiteX4" fmla="*/ 976974 w 976974"/>
                    <a:gd name="connsiteY4" fmla="*/ 2096265 h 2127796"/>
                    <a:gd name="connsiteX5" fmla="*/ 848599 w 976974"/>
                    <a:gd name="connsiteY5" fmla="*/ 2127796 h 2127796"/>
                    <a:gd name="connsiteX0" fmla="*/ 848601 w 976976"/>
                    <a:gd name="connsiteY0" fmla="*/ 2127796 h 2127796"/>
                    <a:gd name="connsiteX1" fmla="*/ 596682 w 976976"/>
                    <a:gd name="connsiteY1" fmla="*/ 343396 h 2127796"/>
                    <a:gd name="connsiteX2" fmla="*/ 357341 w 976976"/>
                    <a:gd name="connsiteY2" fmla="*/ 158060 h 2127796"/>
                    <a:gd name="connsiteX3" fmla="*/ 21371 w 976976"/>
                    <a:gd name="connsiteY3" fmla="*/ 323671 h 2127796"/>
                    <a:gd name="connsiteX4" fmla="*/ 699955 w 976976"/>
                    <a:gd name="connsiteY4" fmla="*/ 202685 h 2127796"/>
                    <a:gd name="connsiteX5" fmla="*/ 976976 w 976976"/>
                    <a:gd name="connsiteY5" fmla="*/ 2096265 h 2127796"/>
                    <a:gd name="connsiteX6" fmla="*/ 848601 w 976976"/>
                    <a:gd name="connsiteY6" fmla="*/ 2127796 h 2127796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377671 w 997306"/>
                    <a:gd name="connsiteY2" fmla="*/ 129329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54351 w 982726"/>
                    <a:gd name="connsiteY0" fmla="*/ 2111384 h 2111384"/>
                    <a:gd name="connsiteX1" fmla="*/ 602432 w 982726"/>
                    <a:gd name="connsiteY1" fmla="*/ 326984 h 2111384"/>
                    <a:gd name="connsiteX2" fmla="*/ 279843 w 982726"/>
                    <a:gd name="connsiteY2" fmla="*/ 227697 h 2111384"/>
                    <a:gd name="connsiteX3" fmla="*/ 6309 w 982726"/>
                    <a:gd name="connsiteY3" fmla="*/ 472738 h 2111384"/>
                    <a:gd name="connsiteX4" fmla="*/ 705705 w 982726"/>
                    <a:gd name="connsiteY4" fmla="*/ 186273 h 2111384"/>
                    <a:gd name="connsiteX5" fmla="*/ 982726 w 982726"/>
                    <a:gd name="connsiteY5" fmla="*/ 2079853 h 2111384"/>
                    <a:gd name="connsiteX6" fmla="*/ 854351 w 982726"/>
                    <a:gd name="connsiteY6" fmla="*/ 2111384 h 2111384"/>
                    <a:gd name="connsiteX0" fmla="*/ 1067970 w 1196345"/>
                    <a:gd name="connsiteY0" fmla="*/ 2075348 h 2075348"/>
                    <a:gd name="connsiteX1" fmla="*/ 816051 w 1196345"/>
                    <a:gd name="connsiteY1" fmla="*/ 290948 h 2075348"/>
                    <a:gd name="connsiteX2" fmla="*/ 493462 w 1196345"/>
                    <a:gd name="connsiteY2" fmla="*/ 191661 h 2075348"/>
                    <a:gd name="connsiteX3" fmla="*/ 2954 w 1196345"/>
                    <a:gd name="connsiteY3" fmla="*/ 699790 h 2075348"/>
                    <a:gd name="connsiteX4" fmla="*/ 919324 w 1196345"/>
                    <a:gd name="connsiteY4" fmla="*/ 150237 h 2075348"/>
                    <a:gd name="connsiteX5" fmla="*/ 1196345 w 1196345"/>
                    <a:gd name="connsiteY5" fmla="*/ 2043817 h 2075348"/>
                    <a:gd name="connsiteX6" fmla="*/ 1067970 w 1196345"/>
                    <a:gd name="connsiteY6" fmla="*/ 2075348 h 2075348"/>
                    <a:gd name="connsiteX0" fmla="*/ 1067785 w 1196160"/>
                    <a:gd name="connsiteY0" fmla="*/ 2075348 h 2075348"/>
                    <a:gd name="connsiteX1" fmla="*/ 815866 w 1196160"/>
                    <a:gd name="connsiteY1" fmla="*/ 290948 h 2075348"/>
                    <a:gd name="connsiteX2" fmla="*/ 520398 w 1196160"/>
                    <a:gd name="connsiteY2" fmla="*/ 230478 h 2075348"/>
                    <a:gd name="connsiteX3" fmla="*/ 2769 w 1196160"/>
                    <a:gd name="connsiteY3" fmla="*/ 699790 h 2075348"/>
                    <a:gd name="connsiteX4" fmla="*/ 919139 w 1196160"/>
                    <a:gd name="connsiteY4" fmla="*/ 150237 h 2075348"/>
                    <a:gd name="connsiteX5" fmla="*/ 1196160 w 1196160"/>
                    <a:gd name="connsiteY5" fmla="*/ 2043817 h 2075348"/>
                    <a:gd name="connsiteX6" fmla="*/ 1067785 w 1196160"/>
                    <a:gd name="connsiteY6" fmla="*/ 2075348 h 2075348"/>
                    <a:gd name="connsiteX0" fmla="*/ 846973 w 975348"/>
                    <a:gd name="connsiteY0" fmla="*/ 2100392 h 2100392"/>
                    <a:gd name="connsiteX1" fmla="*/ 595054 w 975348"/>
                    <a:gd name="connsiteY1" fmla="*/ 315992 h 2100392"/>
                    <a:gd name="connsiteX2" fmla="*/ 299586 w 975348"/>
                    <a:gd name="connsiteY2" fmla="*/ 255522 h 2100392"/>
                    <a:gd name="connsiteX3" fmla="*/ 5712 w 975348"/>
                    <a:gd name="connsiteY3" fmla="*/ 530752 h 2100392"/>
                    <a:gd name="connsiteX4" fmla="*/ 698327 w 975348"/>
                    <a:gd name="connsiteY4" fmla="*/ 175281 h 2100392"/>
                    <a:gd name="connsiteX5" fmla="*/ 975348 w 975348"/>
                    <a:gd name="connsiteY5" fmla="*/ 2068861 h 2100392"/>
                    <a:gd name="connsiteX6" fmla="*/ 846973 w 975348"/>
                    <a:gd name="connsiteY6" fmla="*/ 2100392 h 210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48" h="2100392">
                      <a:moveTo>
                        <a:pt x="846973" y="2100392"/>
                      </a:moveTo>
                      <a:cubicBezTo>
                        <a:pt x="752372" y="1811557"/>
                        <a:pt x="732926" y="616679"/>
                        <a:pt x="595054" y="315992"/>
                      </a:cubicBezTo>
                      <a:cubicBezTo>
                        <a:pt x="530521" y="-1265"/>
                        <a:pt x="499531" y="119807"/>
                        <a:pt x="299586" y="255522"/>
                      </a:cubicBezTo>
                      <a:cubicBezTo>
                        <a:pt x="141265" y="384618"/>
                        <a:pt x="-34047" y="534346"/>
                        <a:pt x="5712" y="530752"/>
                      </a:cubicBezTo>
                      <a:cubicBezTo>
                        <a:pt x="-12098" y="443400"/>
                        <a:pt x="651031" y="-342564"/>
                        <a:pt x="698327" y="175281"/>
                      </a:cubicBezTo>
                      <a:lnTo>
                        <a:pt x="975348" y="2068861"/>
                      </a:lnTo>
                      <a:lnTo>
                        <a:pt x="846973" y="21003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" name="Téglalap 50"/>
                <p:cNvSpPr/>
                <p:nvPr/>
              </p:nvSpPr>
              <p:spPr>
                <a:xfrm flipH="1">
                  <a:off x="4197201" y="1368261"/>
                  <a:ext cx="1113409" cy="2925569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  <a:gd name="connsiteX0" fmla="*/ 827230 w 955605"/>
                    <a:gd name="connsiteY0" fmla="*/ 2100629 h 2100629"/>
                    <a:gd name="connsiteX1" fmla="*/ 0 w 955605"/>
                    <a:gd name="connsiteY1" fmla="*/ 296504 h 2100629"/>
                    <a:gd name="connsiteX2" fmla="*/ 678584 w 955605"/>
                    <a:gd name="connsiteY2" fmla="*/ 175518 h 2100629"/>
                    <a:gd name="connsiteX3" fmla="*/ 955605 w 955605"/>
                    <a:gd name="connsiteY3" fmla="*/ 2069098 h 2100629"/>
                    <a:gd name="connsiteX4" fmla="*/ 827230 w 955605"/>
                    <a:gd name="connsiteY4" fmla="*/ 2100629 h 2100629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30824 w 959199"/>
                    <a:gd name="connsiteY0" fmla="*/ 2247413 h 2247413"/>
                    <a:gd name="connsiteX1" fmla="*/ 547687 w 959199"/>
                    <a:gd name="connsiteY1" fmla="*/ 297534 h 2247413"/>
                    <a:gd name="connsiteX2" fmla="*/ 3594 w 959199"/>
                    <a:gd name="connsiteY2" fmla="*/ 443288 h 2247413"/>
                    <a:gd name="connsiteX3" fmla="*/ 682178 w 959199"/>
                    <a:gd name="connsiteY3" fmla="*/ 322302 h 2247413"/>
                    <a:gd name="connsiteX4" fmla="*/ 959199 w 959199"/>
                    <a:gd name="connsiteY4" fmla="*/ 2215882 h 2247413"/>
                    <a:gd name="connsiteX5" fmla="*/ 830824 w 959199"/>
                    <a:gd name="connsiteY5" fmla="*/ 2247413 h 2247413"/>
                    <a:gd name="connsiteX0" fmla="*/ 830824 w 959199"/>
                    <a:gd name="connsiteY0" fmla="*/ 2226913 h 2226913"/>
                    <a:gd name="connsiteX1" fmla="*/ 547687 w 959199"/>
                    <a:gd name="connsiteY1" fmla="*/ 277034 h 2226913"/>
                    <a:gd name="connsiteX2" fmla="*/ 3594 w 959199"/>
                    <a:gd name="connsiteY2" fmla="*/ 422788 h 2226913"/>
                    <a:gd name="connsiteX3" fmla="*/ 682178 w 959199"/>
                    <a:gd name="connsiteY3" fmla="*/ 301802 h 2226913"/>
                    <a:gd name="connsiteX4" fmla="*/ 959199 w 959199"/>
                    <a:gd name="connsiteY4" fmla="*/ 2195382 h 2226913"/>
                    <a:gd name="connsiteX5" fmla="*/ 830824 w 959199"/>
                    <a:gd name="connsiteY5" fmla="*/ 2226913 h 2226913"/>
                    <a:gd name="connsiteX0" fmla="*/ 830609 w 958984"/>
                    <a:gd name="connsiteY0" fmla="*/ 2226913 h 2226913"/>
                    <a:gd name="connsiteX1" fmla="*/ 578690 w 958984"/>
                    <a:gd name="connsiteY1" fmla="*/ 442513 h 2226913"/>
                    <a:gd name="connsiteX2" fmla="*/ 3379 w 958984"/>
                    <a:gd name="connsiteY2" fmla="*/ 422788 h 2226913"/>
                    <a:gd name="connsiteX3" fmla="*/ 681963 w 958984"/>
                    <a:gd name="connsiteY3" fmla="*/ 301802 h 2226913"/>
                    <a:gd name="connsiteX4" fmla="*/ 958984 w 958984"/>
                    <a:gd name="connsiteY4" fmla="*/ 2195382 h 2226913"/>
                    <a:gd name="connsiteX5" fmla="*/ 830609 w 958984"/>
                    <a:gd name="connsiteY5" fmla="*/ 2226913 h 2226913"/>
                    <a:gd name="connsiteX0" fmla="*/ 830609 w 958984"/>
                    <a:gd name="connsiteY0" fmla="*/ 2110306 h 2110306"/>
                    <a:gd name="connsiteX1" fmla="*/ 578690 w 958984"/>
                    <a:gd name="connsiteY1" fmla="*/ 325906 h 2110306"/>
                    <a:gd name="connsiteX2" fmla="*/ 3379 w 958984"/>
                    <a:gd name="connsiteY2" fmla="*/ 306181 h 2110306"/>
                    <a:gd name="connsiteX3" fmla="*/ 681963 w 958984"/>
                    <a:gd name="connsiteY3" fmla="*/ 185195 h 2110306"/>
                    <a:gd name="connsiteX4" fmla="*/ 958984 w 958984"/>
                    <a:gd name="connsiteY4" fmla="*/ 2078775 h 2110306"/>
                    <a:gd name="connsiteX5" fmla="*/ 830609 w 958984"/>
                    <a:gd name="connsiteY5" fmla="*/ 2110306 h 2110306"/>
                    <a:gd name="connsiteX0" fmla="*/ 848599 w 976974"/>
                    <a:gd name="connsiteY0" fmla="*/ 2127796 h 2127796"/>
                    <a:gd name="connsiteX1" fmla="*/ 596680 w 976974"/>
                    <a:gd name="connsiteY1" fmla="*/ 343396 h 2127796"/>
                    <a:gd name="connsiteX2" fmla="*/ 21369 w 976974"/>
                    <a:gd name="connsiteY2" fmla="*/ 323671 h 2127796"/>
                    <a:gd name="connsiteX3" fmla="*/ 699953 w 976974"/>
                    <a:gd name="connsiteY3" fmla="*/ 202685 h 2127796"/>
                    <a:gd name="connsiteX4" fmla="*/ 976974 w 976974"/>
                    <a:gd name="connsiteY4" fmla="*/ 2096265 h 2127796"/>
                    <a:gd name="connsiteX5" fmla="*/ 848599 w 976974"/>
                    <a:gd name="connsiteY5" fmla="*/ 2127796 h 2127796"/>
                    <a:gd name="connsiteX0" fmla="*/ 848601 w 976976"/>
                    <a:gd name="connsiteY0" fmla="*/ 2127796 h 2127796"/>
                    <a:gd name="connsiteX1" fmla="*/ 596682 w 976976"/>
                    <a:gd name="connsiteY1" fmla="*/ 343396 h 2127796"/>
                    <a:gd name="connsiteX2" fmla="*/ 357341 w 976976"/>
                    <a:gd name="connsiteY2" fmla="*/ 158060 h 2127796"/>
                    <a:gd name="connsiteX3" fmla="*/ 21371 w 976976"/>
                    <a:gd name="connsiteY3" fmla="*/ 323671 h 2127796"/>
                    <a:gd name="connsiteX4" fmla="*/ 699955 w 976976"/>
                    <a:gd name="connsiteY4" fmla="*/ 202685 h 2127796"/>
                    <a:gd name="connsiteX5" fmla="*/ 976976 w 976976"/>
                    <a:gd name="connsiteY5" fmla="*/ 2096265 h 2127796"/>
                    <a:gd name="connsiteX6" fmla="*/ 848601 w 976976"/>
                    <a:gd name="connsiteY6" fmla="*/ 2127796 h 2127796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377671 w 997306"/>
                    <a:gd name="connsiteY2" fmla="*/ 129329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54351 w 982726"/>
                    <a:gd name="connsiteY0" fmla="*/ 2111384 h 2111384"/>
                    <a:gd name="connsiteX1" fmla="*/ 602432 w 982726"/>
                    <a:gd name="connsiteY1" fmla="*/ 326984 h 2111384"/>
                    <a:gd name="connsiteX2" fmla="*/ 279843 w 982726"/>
                    <a:gd name="connsiteY2" fmla="*/ 227697 h 2111384"/>
                    <a:gd name="connsiteX3" fmla="*/ 6309 w 982726"/>
                    <a:gd name="connsiteY3" fmla="*/ 472738 h 2111384"/>
                    <a:gd name="connsiteX4" fmla="*/ 705705 w 982726"/>
                    <a:gd name="connsiteY4" fmla="*/ 186273 h 2111384"/>
                    <a:gd name="connsiteX5" fmla="*/ 982726 w 982726"/>
                    <a:gd name="connsiteY5" fmla="*/ 2079853 h 2111384"/>
                    <a:gd name="connsiteX6" fmla="*/ 854351 w 982726"/>
                    <a:gd name="connsiteY6" fmla="*/ 2111384 h 2111384"/>
                    <a:gd name="connsiteX0" fmla="*/ 1067970 w 1196345"/>
                    <a:gd name="connsiteY0" fmla="*/ 2075348 h 2075348"/>
                    <a:gd name="connsiteX1" fmla="*/ 816051 w 1196345"/>
                    <a:gd name="connsiteY1" fmla="*/ 290948 h 2075348"/>
                    <a:gd name="connsiteX2" fmla="*/ 493462 w 1196345"/>
                    <a:gd name="connsiteY2" fmla="*/ 191661 h 2075348"/>
                    <a:gd name="connsiteX3" fmla="*/ 2954 w 1196345"/>
                    <a:gd name="connsiteY3" fmla="*/ 699790 h 2075348"/>
                    <a:gd name="connsiteX4" fmla="*/ 919324 w 1196345"/>
                    <a:gd name="connsiteY4" fmla="*/ 150237 h 2075348"/>
                    <a:gd name="connsiteX5" fmla="*/ 1196345 w 1196345"/>
                    <a:gd name="connsiteY5" fmla="*/ 2043817 h 2075348"/>
                    <a:gd name="connsiteX6" fmla="*/ 1067970 w 1196345"/>
                    <a:gd name="connsiteY6" fmla="*/ 2075348 h 2075348"/>
                    <a:gd name="connsiteX0" fmla="*/ 1067785 w 1196160"/>
                    <a:gd name="connsiteY0" fmla="*/ 2075348 h 2075348"/>
                    <a:gd name="connsiteX1" fmla="*/ 815866 w 1196160"/>
                    <a:gd name="connsiteY1" fmla="*/ 290948 h 2075348"/>
                    <a:gd name="connsiteX2" fmla="*/ 520398 w 1196160"/>
                    <a:gd name="connsiteY2" fmla="*/ 230478 h 2075348"/>
                    <a:gd name="connsiteX3" fmla="*/ 2769 w 1196160"/>
                    <a:gd name="connsiteY3" fmla="*/ 699790 h 2075348"/>
                    <a:gd name="connsiteX4" fmla="*/ 919139 w 1196160"/>
                    <a:gd name="connsiteY4" fmla="*/ 150237 h 2075348"/>
                    <a:gd name="connsiteX5" fmla="*/ 1196160 w 1196160"/>
                    <a:gd name="connsiteY5" fmla="*/ 2043817 h 2075348"/>
                    <a:gd name="connsiteX6" fmla="*/ 1067785 w 1196160"/>
                    <a:gd name="connsiteY6" fmla="*/ 2075348 h 2075348"/>
                    <a:gd name="connsiteX0" fmla="*/ 846973 w 975348"/>
                    <a:gd name="connsiteY0" fmla="*/ 2100392 h 2100392"/>
                    <a:gd name="connsiteX1" fmla="*/ 595054 w 975348"/>
                    <a:gd name="connsiteY1" fmla="*/ 315992 h 2100392"/>
                    <a:gd name="connsiteX2" fmla="*/ 299586 w 975348"/>
                    <a:gd name="connsiteY2" fmla="*/ 255522 h 2100392"/>
                    <a:gd name="connsiteX3" fmla="*/ 5712 w 975348"/>
                    <a:gd name="connsiteY3" fmla="*/ 530752 h 2100392"/>
                    <a:gd name="connsiteX4" fmla="*/ 698327 w 975348"/>
                    <a:gd name="connsiteY4" fmla="*/ 175281 h 2100392"/>
                    <a:gd name="connsiteX5" fmla="*/ 975348 w 975348"/>
                    <a:gd name="connsiteY5" fmla="*/ 2068861 h 2100392"/>
                    <a:gd name="connsiteX6" fmla="*/ 846973 w 975348"/>
                    <a:gd name="connsiteY6" fmla="*/ 2100392 h 210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48" h="2100392">
                      <a:moveTo>
                        <a:pt x="846973" y="2100392"/>
                      </a:moveTo>
                      <a:cubicBezTo>
                        <a:pt x="752372" y="1811557"/>
                        <a:pt x="732926" y="616679"/>
                        <a:pt x="595054" y="315992"/>
                      </a:cubicBezTo>
                      <a:cubicBezTo>
                        <a:pt x="530521" y="-1265"/>
                        <a:pt x="499531" y="119807"/>
                        <a:pt x="299586" y="255522"/>
                      </a:cubicBezTo>
                      <a:cubicBezTo>
                        <a:pt x="141265" y="384618"/>
                        <a:pt x="-34047" y="534346"/>
                        <a:pt x="5712" y="530752"/>
                      </a:cubicBezTo>
                      <a:cubicBezTo>
                        <a:pt x="-12098" y="443400"/>
                        <a:pt x="651031" y="-342564"/>
                        <a:pt x="698327" y="175281"/>
                      </a:cubicBezTo>
                      <a:lnTo>
                        <a:pt x="975348" y="2068861"/>
                      </a:lnTo>
                      <a:lnTo>
                        <a:pt x="846973" y="21003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5" name="Csoportba foglalás 54"/>
              <p:cNvGrpSpPr/>
              <p:nvPr/>
            </p:nvGrpSpPr>
            <p:grpSpPr>
              <a:xfrm>
                <a:off x="2210435" y="3462683"/>
                <a:ext cx="532747" cy="2869326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68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9" name="Csoportba foglalás 68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71" name="Téglalap 70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2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0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6" name="Csoportba foglalás 55"/>
              <p:cNvGrpSpPr/>
              <p:nvPr/>
            </p:nvGrpSpPr>
            <p:grpSpPr>
              <a:xfrm>
                <a:off x="1885794" y="3462683"/>
                <a:ext cx="532747" cy="2869326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63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4" name="Csoportba foglalás 63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66" name="Téglalap 65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7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5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7" name="Csoportba foglalás 56"/>
              <p:cNvGrpSpPr/>
              <p:nvPr/>
            </p:nvGrpSpPr>
            <p:grpSpPr>
              <a:xfrm>
                <a:off x="1794315" y="4255274"/>
                <a:ext cx="445323" cy="2098337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58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9" name="Csoportba foglalás 58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61" name="Téglalap 60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2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0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85" name="Kép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22" y="0"/>
            <a:ext cx="1324303" cy="1309285"/>
          </a:xfrm>
          <a:prstGeom prst="rect">
            <a:avLst/>
          </a:prstGeom>
        </p:spPr>
      </p:pic>
      <p:sp>
        <p:nvSpPr>
          <p:cNvPr id="86" name="Szövegdoboz 85"/>
          <p:cNvSpPr txBox="1"/>
          <p:nvPr/>
        </p:nvSpPr>
        <p:spPr>
          <a:xfrm>
            <a:off x="7244481" y="645273"/>
            <a:ext cx="4020432" cy="1328023"/>
          </a:xfrm>
          <a:prstGeom prst="roundRect">
            <a:avLst/>
          </a:prstGeom>
          <a:solidFill>
            <a:schemeClr val="bg1"/>
          </a:solidFill>
          <a:effectLst>
            <a:outerShdw blurRad="558800" dist="38100" dir="2700000" algn="tl" rotWithShape="0">
              <a:srgbClr val="998D6C"/>
            </a:outerShdw>
          </a:effectLst>
        </p:spPr>
        <p:txBody>
          <a:bodyPr wrap="square" lIns="216000" rtlCol="0">
            <a:spAutoFit/>
          </a:bodyPr>
          <a:lstStyle/>
          <a:p>
            <a:r>
              <a:rPr lang="hu-HU" sz="2400" dirty="0"/>
              <a:t>Ahogy </a:t>
            </a:r>
            <a:r>
              <a:rPr lang="hu-HU" sz="2400" dirty="0" smtClean="0"/>
              <a:t>meglátja </a:t>
            </a:r>
            <a:r>
              <a:rPr lang="hu-HU" sz="2400" dirty="0"/>
              <a:t>a gyermeket, azonnal </a:t>
            </a:r>
            <a:r>
              <a:rPr lang="hu-HU" sz="2400" dirty="0" smtClean="0"/>
              <a:t>megesik </a:t>
            </a:r>
            <a:r>
              <a:rPr lang="hu-HU" sz="2400" dirty="0"/>
              <a:t>rajta a szíve. </a:t>
            </a:r>
          </a:p>
        </p:txBody>
      </p:sp>
      <p:grpSp>
        <p:nvGrpSpPr>
          <p:cNvPr id="234" name="Csoportba foglalás 233"/>
          <p:cNvGrpSpPr/>
          <p:nvPr/>
        </p:nvGrpSpPr>
        <p:grpSpPr>
          <a:xfrm>
            <a:off x="5256344" y="3355851"/>
            <a:ext cx="1491474" cy="2894086"/>
            <a:chOff x="6416393" y="2901916"/>
            <a:chExt cx="1491474" cy="2894086"/>
          </a:xfrm>
        </p:grpSpPr>
        <p:grpSp>
          <p:nvGrpSpPr>
            <p:cNvPr id="235" name="Csoportba foglalás 234"/>
            <p:cNvGrpSpPr/>
            <p:nvPr/>
          </p:nvGrpSpPr>
          <p:grpSpPr>
            <a:xfrm>
              <a:off x="6416393" y="3226832"/>
              <a:ext cx="386045" cy="2491658"/>
              <a:chOff x="4161738" y="529910"/>
              <a:chExt cx="677195" cy="3703103"/>
            </a:xfrm>
            <a:solidFill>
              <a:schemeClr val="bg1"/>
            </a:solidFill>
          </p:grpSpPr>
          <p:sp>
            <p:nvSpPr>
              <p:cNvPr id="268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69" name="Csoportba foglalás 268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270" name="Téglalap 269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1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36" name="Csoportba foglalás 235"/>
            <p:cNvGrpSpPr/>
            <p:nvPr/>
          </p:nvGrpSpPr>
          <p:grpSpPr>
            <a:xfrm flipH="1">
              <a:off x="6497835" y="2901916"/>
              <a:ext cx="1410032" cy="2894086"/>
              <a:chOff x="1333150" y="3437923"/>
              <a:chExt cx="1410032" cy="2894086"/>
            </a:xfrm>
          </p:grpSpPr>
          <p:grpSp>
            <p:nvGrpSpPr>
              <p:cNvPr id="237" name="Csoportba foglalás 236"/>
              <p:cNvGrpSpPr/>
              <p:nvPr/>
            </p:nvGrpSpPr>
            <p:grpSpPr>
              <a:xfrm>
                <a:off x="2234835" y="3498504"/>
                <a:ext cx="361998" cy="2822964"/>
                <a:chOff x="4161738" y="529910"/>
                <a:chExt cx="677195" cy="3703103"/>
              </a:xfrm>
              <a:solidFill>
                <a:schemeClr val="bg1"/>
              </a:solidFill>
            </p:grpSpPr>
            <p:sp>
              <p:nvSpPr>
                <p:cNvPr id="264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65" name="Csoportba foglalás 264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266" name="Téglalap 265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67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38" name="Csoportba foglalás 237"/>
              <p:cNvGrpSpPr/>
              <p:nvPr/>
            </p:nvGrpSpPr>
            <p:grpSpPr>
              <a:xfrm>
                <a:off x="1333150" y="3437923"/>
                <a:ext cx="824195" cy="2870905"/>
                <a:chOff x="3297099" y="529910"/>
                <a:chExt cx="1541834" cy="3765991"/>
              </a:xfrm>
              <a:solidFill>
                <a:schemeClr val="bg1"/>
              </a:solidFill>
            </p:grpSpPr>
            <p:sp>
              <p:nvSpPr>
                <p:cNvPr id="257" name="Téglalap 50"/>
                <p:cNvSpPr/>
                <p:nvPr/>
              </p:nvSpPr>
              <p:spPr>
                <a:xfrm rot="20828914" flipH="1">
                  <a:off x="3605524" y="592798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8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59" name="Csoportba foglalás 258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262" name="Téglalap 261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63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60" name="Téglalap 50"/>
                <p:cNvSpPr/>
                <p:nvPr/>
              </p:nvSpPr>
              <p:spPr>
                <a:xfrm>
                  <a:off x="3297099" y="1650616"/>
                  <a:ext cx="1113409" cy="2643214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  <a:gd name="connsiteX0" fmla="*/ 827230 w 955605"/>
                    <a:gd name="connsiteY0" fmla="*/ 2100629 h 2100629"/>
                    <a:gd name="connsiteX1" fmla="*/ 0 w 955605"/>
                    <a:gd name="connsiteY1" fmla="*/ 296504 h 2100629"/>
                    <a:gd name="connsiteX2" fmla="*/ 678584 w 955605"/>
                    <a:gd name="connsiteY2" fmla="*/ 175518 h 2100629"/>
                    <a:gd name="connsiteX3" fmla="*/ 955605 w 955605"/>
                    <a:gd name="connsiteY3" fmla="*/ 2069098 h 2100629"/>
                    <a:gd name="connsiteX4" fmla="*/ 827230 w 955605"/>
                    <a:gd name="connsiteY4" fmla="*/ 2100629 h 2100629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30824 w 959199"/>
                    <a:gd name="connsiteY0" fmla="*/ 2247413 h 2247413"/>
                    <a:gd name="connsiteX1" fmla="*/ 547687 w 959199"/>
                    <a:gd name="connsiteY1" fmla="*/ 297534 h 2247413"/>
                    <a:gd name="connsiteX2" fmla="*/ 3594 w 959199"/>
                    <a:gd name="connsiteY2" fmla="*/ 443288 h 2247413"/>
                    <a:gd name="connsiteX3" fmla="*/ 682178 w 959199"/>
                    <a:gd name="connsiteY3" fmla="*/ 322302 h 2247413"/>
                    <a:gd name="connsiteX4" fmla="*/ 959199 w 959199"/>
                    <a:gd name="connsiteY4" fmla="*/ 2215882 h 2247413"/>
                    <a:gd name="connsiteX5" fmla="*/ 830824 w 959199"/>
                    <a:gd name="connsiteY5" fmla="*/ 2247413 h 2247413"/>
                    <a:gd name="connsiteX0" fmla="*/ 830824 w 959199"/>
                    <a:gd name="connsiteY0" fmla="*/ 2226913 h 2226913"/>
                    <a:gd name="connsiteX1" fmla="*/ 547687 w 959199"/>
                    <a:gd name="connsiteY1" fmla="*/ 277034 h 2226913"/>
                    <a:gd name="connsiteX2" fmla="*/ 3594 w 959199"/>
                    <a:gd name="connsiteY2" fmla="*/ 422788 h 2226913"/>
                    <a:gd name="connsiteX3" fmla="*/ 682178 w 959199"/>
                    <a:gd name="connsiteY3" fmla="*/ 301802 h 2226913"/>
                    <a:gd name="connsiteX4" fmla="*/ 959199 w 959199"/>
                    <a:gd name="connsiteY4" fmla="*/ 2195382 h 2226913"/>
                    <a:gd name="connsiteX5" fmla="*/ 830824 w 959199"/>
                    <a:gd name="connsiteY5" fmla="*/ 2226913 h 2226913"/>
                    <a:gd name="connsiteX0" fmla="*/ 830609 w 958984"/>
                    <a:gd name="connsiteY0" fmla="*/ 2226913 h 2226913"/>
                    <a:gd name="connsiteX1" fmla="*/ 578690 w 958984"/>
                    <a:gd name="connsiteY1" fmla="*/ 442513 h 2226913"/>
                    <a:gd name="connsiteX2" fmla="*/ 3379 w 958984"/>
                    <a:gd name="connsiteY2" fmla="*/ 422788 h 2226913"/>
                    <a:gd name="connsiteX3" fmla="*/ 681963 w 958984"/>
                    <a:gd name="connsiteY3" fmla="*/ 301802 h 2226913"/>
                    <a:gd name="connsiteX4" fmla="*/ 958984 w 958984"/>
                    <a:gd name="connsiteY4" fmla="*/ 2195382 h 2226913"/>
                    <a:gd name="connsiteX5" fmla="*/ 830609 w 958984"/>
                    <a:gd name="connsiteY5" fmla="*/ 2226913 h 2226913"/>
                    <a:gd name="connsiteX0" fmla="*/ 830609 w 958984"/>
                    <a:gd name="connsiteY0" fmla="*/ 2110306 h 2110306"/>
                    <a:gd name="connsiteX1" fmla="*/ 578690 w 958984"/>
                    <a:gd name="connsiteY1" fmla="*/ 325906 h 2110306"/>
                    <a:gd name="connsiteX2" fmla="*/ 3379 w 958984"/>
                    <a:gd name="connsiteY2" fmla="*/ 306181 h 2110306"/>
                    <a:gd name="connsiteX3" fmla="*/ 681963 w 958984"/>
                    <a:gd name="connsiteY3" fmla="*/ 185195 h 2110306"/>
                    <a:gd name="connsiteX4" fmla="*/ 958984 w 958984"/>
                    <a:gd name="connsiteY4" fmla="*/ 2078775 h 2110306"/>
                    <a:gd name="connsiteX5" fmla="*/ 830609 w 958984"/>
                    <a:gd name="connsiteY5" fmla="*/ 2110306 h 2110306"/>
                    <a:gd name="connsiteX0" fmla="*/ 848599 w 976974"/>
                    <a:gd name="connsiteY0" fmla="*/ 2127796 h 2127796"/>
                    <a:gd name="connsiteX1" fmla="*/ 596680 w 976974"/>
                    <a:gd name="connsiteY1" fmla="*/ 343396 h 2127796"/>
                    <a:gd name="connsiteX2" fmla="*/ 21369 w 976974"/>
                    <a:gd name="connsiteY2" fmla="*/ 323671 h 2127796"/>
                    <a:gd name="connsiteX3" fmla="*/ 699953 w 976974"/>
                    <a:gd name="connsiteY3" fmla="*/ 202685 h 2127796"/>
                    <a:gd name="connsiteX4" fmla="*/ 976974 w 976974"/>
                    <a:gd name="connsiteY4" fmla="*/ 2096265 h 2127796"/>
                    <a:gd name="connsiteX5" fmla="*/ 848599 w 976974"/>
                    <a:gd name="connsiteY5" fmla="*/ 2127796 h 2127796"/>
                    <a:gd name="connsiteX0" fmla="*/ 848601 w 976976"/>
                    <a:gd name="connsiteY0" fmla="*/ 2127796 h 2127796"/>
                    <a:gd name="connsiteX1" fmla="*/ 596682 w 976976"/>
                    <a:gd name="connsiteY1" fmla="*/ 343396 h 2127796"/>
                    <a:gd name="connsiteX2" fmla="*/ 357341 w 976976"/>
                    <a:gd name="connsiteY2" fmla="*/ 158060 h 2127796"/>
                    <a:gd name="connsiteX3" fmla="*/ 21371 w 976976"/>
                    <a:gd name="connsiteY3" fmla="*/ 323671 h 2127796"/>
                    <a:gd name="connsiteX4" fmla="*/ 699955 w 976976"/>
                    <a:gd name="connsiteY4" fmla="*/ 202685 h 2127796"/>
                    <a:gd name="connsiteX5" fmla="*/ 976976 w 976976"/>
                    <a:gd name="connsiteY5" fmla="*/ 2096265 h 2127796"/>
                    <a:gd name="connsiteX6" fmla="*/ 848601 w 976976"/>
                    <a:gd name="connsiteY6" fmla="*/ 2127796 h 2127796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377671 w 997306"/>
                    <a:gd name="connsiteY2" fmla="*/ 129329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54351 w 982726"/>
                    <a:gd name="connsiteY0" fmla="*/ 2111384 h 2111384"/>
                    <a:gd name="connsiteX1" fmla="*/ 602432 w 982726"/>
                    <a:gd name="connsiteY1" fmla="*/ 326984 h 2111384"/>
                    <a:gd name="connsiteX2" fmla="*/ 279843 w 982726"/>
                    <a:gd name="connsiteY2" fmla="*/ 227697 h 2111384"/>
                    <a:gd name="connsiteX3" fmla="*/ 6309 w 982726"/>
                    <a:gd name="connsiteY3" fmla="*/ 472738 h 2111384"/>
                    <a:gd name="connsiteX4" fmla="*/ 705705 w 982726"/>
                    <a:gd name="connsiteY4" fmla="*/ 186273 h 2111384"/>
                    <a:gd name="connsiteX5" fmla="*/ 982726 w 982726"/>
                    <a:gd name="connsiteY5" fmla="*/ 2079853 h 2111384"/>
                    <a:gd name="connsiteX6" fmla="*/ 854351 w 982726"/>
                    <a:gd name="connsiteY6" fmla="*/ 2111384 h 2111384"/>
                    <a:gd name="connsiteX0" fmla="*/ 1067970 w 1196345"/>
                    <a:gd name="connsiteY0" fmla="*/ 2075348 h 2075348"/>
                    <a:gd name="connsiteX1" fmla="*/ 816051 w 1196345"/>
                    <a:gd name="connsiteY1" fmla="*/ 290948 h 2075348"/>
                    <a:gd name="connsiteX2" fmla="*/ 493462 w 1196345"/>
                    <a:gd name="connsiteY2" fmla="*/ 191661 h 2075348"/>
                    <a:gd name="connsiteX3" fmla="*/ 2954 w 1196345"/>
                    <a:gd name="connsiteY3" fmla="*/ 699790 h 2075348"/>
                    <a:gd name="connsiteX4" fmla="*/ 919324 w 1196345"/>
                    <a:gd name="connsiteY4" fmla="*/ 150237 h 2075348"/>
                    <a:gd name="connsiteX5" fmla="*/ 1196345 w 1196345"/>
                    <a:gd name="connsiteY5" fmla="*/ 2043817 h 2075348"/>
                    <a:gd name="connsiteX6" fmla="*/ 1067970 w 1196345"/>
                    <a:gd name="connsiteY6" fmla="*/ 2075348 h 2075348"/>
                    <a:gd name="connsiteX0" fmla="*/ 1067785 w 1196160"/>
                    <a:gd name="connsiteY0" fmla="*/ 2075348 h 2075348"/>
                    <a:gd name="connsiteX1" fmla="*/ 815866 w 1196160"/>
                    <a:gd name="connsiteY1" fmla="*/ 290948 h 2075348"/>
                    <a:gd name="connsiteX2" fmla="*/ 520398 w 1196160"/>
                    <a:gd name="connsiteY2" fmla="*/ 230478 h 2075348"/>
                    <a:gd name="connsiteX3" fmla="*/ 2769 w 1196160"/>
                    <a:gd name="connsiteY3" fmla="*/ 699790 h 2075348"/>
                    <a:gd name="connsiteX4" fmla="*/ 919139 w 1196160"/>
                    <a:gd name="connsiteY4" fmla="*/ 150237 h 2075348"/>
                    <a:gd name="connsiteX5" fmla="*/ 1196160 w 1196160"/>
                    <a:gd name="connsiteY5" fmla="*/ 2043817 h 2075348"/>
                    <a:gd name="connsiteX6" fmla="*/ 1067785 w 1196160"/>
                    <a:gd name="connsiteY6" fmla="*/ 2075348 h 2075348"/>
                    <a:gd name="connsiteX0" fmla="*/ 846973 w 975348"/>
                    <a:gd name="connsiteY0" fmla="*/ 2100392 h 2100392"/>
                    <a:gd name="connsiteX1" fmla="*/ 595054 w 975348"/>
                    <a:gd name="connsiteY1" fmla="*/ 315992 h 2100392"/>
                    <a:gd name="connsiteX2" fmla="*/ 299586 w 975348"/>
                    <a:gd name="connsiteY2" fmla="*/ 255522 h 2100392"/>
                    <a:gd name="connsiteX3" fmla="*/ 5712 w 975348"/>
                    <a:gd name="connsiteY3" fmla="*/ 530752 h 2100392"/>
                    <a:gd name="connsiteX4" fmla="*/ 698327 w 975348"/>
                    <a:gd name="connsiteY4" fmla="*/ 175281 h 2100392"/>
                    <a:gd name="connsiteX5" fmla="*/ 975348 w 975348"/>
                    <a:gd name="connsiteY5" fmla="*/ 2068861 h 2100392"/>
                    <a:gd name="connsiteX6" fmla="*/ 846973 w 975348"/>
                    <a:gd name="connsiteY6" fmla="*/ 2100392 h 210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48" h="2100392">
                      <a:moveTo>
                        <a:pt x="846973" y="2100392"/>
                      </a:moveTo>
                      <a:cubicBezTo>
                        <a:pt x="752372" y="1811557"/>
                        <a:pt x="732926" y="616679"/>
                        <a:pt x="595054" y="315992"/>
                      </a:cubicBezTo>
                      <a:cubicBezTo>
                        <a:pt x="530521" y="-1265"/>
                        <a:pt x="499531" y="119807"/>
                        <a:pt x="299586" y="255522"/>
                      </a:cubicBezTo>
                      <a:cubicBezTo>
                        <a:pt x="141265" y="384618"/>
                        <a:pt x="-34047" y="534346"/>
                        <a:pt x="5712" y="530752"/>
                      </a:cubicBezTo>
                      <a:cubicBezTo>
                        <a:pt x="-12098" y="443400"/>
                        <a:pt x="651031" y="-342564"/>
                        <a:pt x="698327" y="175281"/>
                      </a:cubicBezTo>
                      <a:lnTo>
                        <a:pt x="975348" y="2068861"/>
                      </a:lnTo>
                      <a:lnTo>
                        <a:pt x="846973" y="21003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1" name="Téglalap 50"/>
                <p:cNvSpPr/>
                <p:nvPr/>
              </p:nvSpPr>
              <p:spPr>
                <a:xfrm flipH="1">
                  <a:off x="3554480" y="981564"/>
                  <a:ext cx="1113409" cy="2925569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  <a:gd name="connsiteX0" fmla="*/ 827230 w 955605"/>
                    <a:gd name="connsiteY0" fmla="*/ 2100629 h 2100629"/>
                    <a:gd name="connsiteX1" fmla="*/ 0 w 955605"/>
                    <a:gd name="connsiteY1" fmla="*/ 296504 h 2100629"/>
                    <a:gd name="connsiteX2" fmla="*/ 678584 w 955605"/>
                    <a:gd name="connsiteY2" fmla="*/ 175518 h 2100629"/>
                    <a:gd name="connsiteX3" fmla="*/ 955605 w 955605"/>
                    <a:gd name="connsiteY3" fmla="*/ 2069098 h 2100629"/>
                    <a:gd name="connsiteX4" fmla="*/ 827230 w 955605"/>
                    <a:gd name="connsiteY4" fmla="*/ 2100629 h 2100629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30824 w 959199"/>
                    <a:gd name="connsiteY0" fmla="*/ 2247413 h 2247413"/>
                    <a:gd name="connsiteX1" fmla="*/ 547687 w 959199"/>
                    <a:gd name="connsiteY1" fmla="*/ 297534 h 2247413"/>
                    <a:gd name="connsiteX2" fmla="*/ 3594 w 959199"/>
                    <a:gd name="connsiteY2" fmla="*/ 443288 h 2247413"/>
                    <a:gd name="connsiteX3" fmla="*/ 682178 w 959199"/>
                    <a:gd name="connsiteY3" fmla="*/ 322302 h 2247413"/>
                    <a:gd name="connsiteX4" fmla="*/ 959199 w 959199"/>
                    <a:gd name="connsiteY4" fmla="*/ 2215882 h 2247413"/>
                    <a:gd name="connsiteX5" fmla="*/ 830824 w 959199"/>
                    <a:gd name="connsiteY5" fmla="*/ 2247413 h 2247413"/>
                    <a:gd name="connsiteX0" fmla="*/ 830824 w 959199"/>
                    <a:gd name="connsiteY0" fmla="*/ 2226913 h 2226913"/>
                    <a:gd name="connsiteX1" fmla="*/ 547687 w 959199"/>
                    <a:gd name="connsiteY1" fmla="*/ 277034 h 2226913"/>
                    <a:gd name="connsiteX2" fmla="*/ 3594 w 959199"/>
                    <a:gd name="connsiteY2" fmla="*/ 422788 h 2226913"/>
                    <a:gd name="connsiteX3" fmla="*/ 682178 w 959199"/>
                    <a:gd name="connsiteY3" fmla="*/ 301802 h 2226913"/>
                    <a:gd name="connsiteX4" fmla="*/ 959199 w 959199"/>
                    <a:gd name="connsiteY4" fmla="*/ 2195382 h 2226913"/>
                    <a:gd name="connsiteX5" fmla="*/ 830824 w 959199"/>
                    <a:gd name="connsiteY5" fmla="*/ 2226913 h 2226913"/>
                    <a:gd name="connsiteX0" fmla="*/ 830609 w 958984"/>
                    <a:gd name="connsiteY0" fmla="*/ 2226913 h 2226913"/>
                    <a:gd name="connsiteX1" fmla="*/ 578690 w 958984"/>
                    <a:gd name="connsiteY1" fmla="*/ 442513 h 2226913"/>
                    <a:gd name="connsiteX2" fmla="*/ 3379 w 958984"/>
                    <a:gd name="connsiteY2" fmla="*/ 422788 h 2226913"/>
                    <a:gd name="connsiteX3" fmla="*/ 681963 w 958984"/>
                    <a:gd name="connsiteY3" fmla="*/ 301802 h 2226913"/>
                    <a:gd name="connsiteX4" fmla="*/ 958984 w 958984"/>
                    <a:gd name="connsiteY4" fmla="*/ 2195382 h 2226913"/>
                    <a:gd name="connsiteX5" fmla="*/ 830609 w 958984"/>
                    <a:gd name="connsiteY5" fmla="*/ 2226913 h 2226913"/>
                    <a:gd name="connsiteX0" fmla="*/ 830609 w 958984"/>
                    <a:gd name="connsiteY0" fmla="*/ 2110306 h 2110306"/>
                    <a:gd name="connsiteX1" fmla="*/ 578690 w 958984"/>
                    <a:gd name="connsiteY1" fmla="*/ 325906 h 2110306"/>
                    <a:gd name="connsiteX2" fmla="*/ 3379 w 958984"/>
                    <a:gd name="connsiteY2" fmla="*/ 306181 h 2110306"/>
                    <a:gd name="connsiteX3" fmla="*/ 681963 w 958984"/>
                    <a:gd name="connsiteY3" fmla="*/ 185195 h 2110306"/>
                    <a:gd name="connsiteX4" fmla="*/ 958984 w 958984"/>
                    <a:gd name="connsiteY4" fmla="*/ 2078775 h 2110306"/>
                    <a:gd name="connsiteX5" fmla="*/ 830609 w 958984"/>
                    <a:gd name="connsiteY5" fmla="*/ 2110306 h 2110306"/>
                    <a:gd name="connsiteX0" fmla="*/ 848599 w 976974"/>
                    <a:gd name="connsiteY0" fmla="*/ 2127796 h 2127796"/>
                    <a:gd name="connsiteX1" fmla="*/ 596680 w 976974"/>
                    <a:gd name="connsiteY1" fmla="*/ 343396 h 2127796"/>
                    <a:gd name="connsiteX2" fmla="*/ 21369 w 976974"/>
                    <a:gd name="connsiteY2" fmla="*/ 323671 h 2127796"/>
                    <a:gd name="connsiteX3" fmla="*/ 699953 w 976974"/>
                    <a:gd name="connsiteY3" fmla="*/ 202685 h 2127796"/>
                    <a:gd name="connsiteX4" fmla="*/ 976974 w 976974"/>
                    <a:gd name="connsiteY4" fmla="*/ 2096265 h 2127796"/>
                    <a:gd name="connsiteX5" fmla="*/ 848599 w 976974"/>
                    <a:gd name="connsiteY5" fmla="*/ 2127796 h 2127796"/>
                    <a:gd name="connsiteX0" fmla="*/ 848601 w 976976"/>
                    <a:gd name="connsiteY0" fmla="*/ 2127796 h 2127796"/>
                    <a:gd name="connsiteX1" fmla="*/ 596682 w 976976"/>
                    <a:gd name="connsiteY1" fmla="*/ 343396 h 2127796"/>
                    <a:gd name="connsiteX2" fmla="*/ 357341 w 976976"/>
                    <a:gd name="connsiteY2" fmla="*/ 158060 h 2127796"/>
                    <a:gd name="connsiteX3" fmla="*/ 21371 w 976976"/>
                    <a:gd name="connsiteY3" fmla="*/ 323671 h 2127796"/>
                    <a:gd name="connsiteX4" fmla="*/ 699955 w 976976"/>
                    <a:gd name="connsiteY4" fmla="*/ 202685 h 2127796"/>
                    <a:gd name="connsiteX5" fmla="*/ 976976 w 976976"/>
                    <a:gd name="connsiteY5" fmla="*/ 2096265 h 2127796"/>
                    <a:gd name="connsiteX6" fmla="*/ 848601 w 976976"/>
                    <a:gd name="connsiteY6" fmla="*/ 2127796 h 2127796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377671 w 997306"/>
                    <a:gd name="connsiteY2" fmla="*/ 129329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54351 w 982726"/>
                    <a:gd name="connsiteY0" fmla="*/ 2111384 h 2111384"/>
                    <a:gd name="connsiteX1" fmla="*/ 602432 w 982726"/>
                    <a:gd name="connsiteY1" fmla="*/ 326984 h 2111384"/>
                    <a:gd name="connsiteX2" fmla="*/ 279843 w 982726"/>
                    <a:gd name="connsiteY2" fmla="*/ 227697 h 2111384"/>
                    <a:gd name="connsiteX3" fmla="*/ 6309 w 982726"/>
                    <a:gd name="connsiteY3" fmla="*/ 472738 h 2111384"/>
                    <a:gd name="connsiteX4" fmla="*/ 705705 w 982726"/>
                    <a:gd name="connsiteY4" fmla="*/ 186273 h 2111384"/>
                    <a:gd name="connsiteX5" fmla="*/ 982726 w 982726"/>
                    <a:gd name="connsiteY5" fmla="*/ 2079853 h 2111384"/>
                    <a:gd name="connsiteX6" fmla="*/ 854351 w 982726"/>
                    <a:gd name="connsiteY6" fmla="*/ 2111384 h 2111384"/>
                    <a:gd name="connsiteX0" fmla="*/ 1067970 w 1196345"/>
                    <a:gd name="connsiteY0" fmla="*/ 2075348 h 2075348"/>
                    <a:gd name="connsiteX1" fmla="*/ 816051 w 1196345"/>
                    <a:gd name="connsiteY1" fmla="*/ 290948 h 2075348"/>
                    <a:gd name="connsiteX2" fmla="*/ 493462 w 1196345"/>
                    <a:gd name="connsiteY2" fmla="*/ 191661 h 2075348"/>
                    <a:gd name="connsiteX3" fmla="*/ 2954 w 1196345"/>
                    <a:gd name="connsiteY3" fmla="*/ 699790 h 2075348"/>
                    <a:gd name="connsiteX4" fmla="*/ 919324 w 1196345"/>
                    <a:gd name="connsiteY4" fmla="*/ 150237 h 2075348"/>
                    <a:gd name="connsiteX5" fmla="*/ 1196345 w 1196345"/>
                    <a:gd name="connsiteY5" fmla="*/ 2043817 h 2075348"/>
                    <a:gd name="connsiteX6" fmla="*/ 1067970 w 1196345"/>
                    <a:gd name="connsiteY6" fmla="*/ 2075348 h 2075348"/>
                    <a:gd name="connsiteX0" fmla="*/ 1067785 w 1196160"/>
                    <a:gd name="connsiteY0" fmla="*/ 2075348 h 2075348"/>
                    <a:gd name="connsiteX1" fmla="*/ 815866 w 1196160"/>
                    <a:gd name="connsiteY1" fmla="*/ 290948 h 2075348"/>
                    <a:gd name="connsiteX2" fmla="*/ 520398 w 1196160"/>
                    <a:gd name="connsiteY2" fmla="*/ 230478 h 2075348"/>
                    <a:gd name="connsiteX3" fmla="*/ 2769 w 1196160"/>
                    <a:gd name="connsiteY3" fmla="*/ 699790 h 2075348"/>
                    <a:gd name="connsiteX4" fmla="*/ 919139 w 1196160"/>
                    <a:gd name="connsiteY4" fmla="*/ 150237 h 2075348"/>
                    <a:gd name="connsiteX5" fmla="*/ 1196160 w 1196160"/>
                    <a:gd name="connsiteY5" fmla="*/ 2043817 h 2075348"/>
                    <a:gd name="connsiteX6" fmla="*/ 1067785 w 1196160"/>
                    <a:gd name="connsiteY6" fmla="*/ 2075348 h 2075348"/>
                    <a:gd name="connsiteX0" fmla="*/ 846973 w 975348"/>
                    <a:gd name="connsiteY0" fmla="*/ 2100392 h 2100392"/>
                    <a:gd name="connsiteX1" fmla="*/ 595054 w 975348"/>
                    <a:gd name="connsiteY1" fmla="*/ 315992 h 2100392"/>
                    <a:gd name="connsiteX2" fmla="*/ 299586 w 975348"/>
                    <a:gd name="connsiteY2" fmla="*/ 255522 h 2100392"/>
                    <a:gd name="connsiteX3" fmla="*/ 5712 w 975348"/>
                    <a:gd name="connsiteY3" fmla="*/ 530752 h 2100392"/>
                    <a:gd name="connsiteX4" fmla="*/ 698327 w 975348"/>
                    <a:gd name="connsiteY4" fmla="*/ 175281 h 2100392"/>
                    <a:gd name="connsiteX5" fmla="*/ 975348 w 975348"/>
                    <a:gd name="connsiteY5" fmla="*/ 2068861 h 2100392"/>
                    <a:gd name="connsiteX6" fmla="*/ 846973 w 975348"/>
                    <a:gd name="connsiteY6" fmla="*/ 2100392 h 210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48" h="2100392">
                      <a:moveTo>
                        <a:pt x="846973" y="2100392"/>
                      </a:moveTo>
                      <a:cubicBezTo>
                        <a:pt x="752372" y="1811557"/>
                        <a:pt x="732926" y="616679"/>
                        <a:pt x="595054" y="315992"/>
                      </a:cubicBezTo>
                      <a:cubicBezTo>
                        <a:pt x="530521" y="-1265"/>
                        <a:pt x="499531" y="119807"/>
                        <a:pt x="299586" y="255522"/>
                      </a:cubicBezTo>
                      <a:cubicBezTo>
                        <a:pt x="141265" y="384618"/>
                        <a:pt x="-34047" y="534346"/>
                        <a:pt x="5712" y="530752"/>
                      </a:cubicBezTo>
                      <a:cubicBezTo>
                        <a:pt x="-12098" y="443400"/>
                        <a:pt x="651031" y="-342564"/>
                        <a:pt x="698327" y="175281"/>
                      </a:cubicBezTo>
                      <a:lnTo>
                        <a:pt x="975348" y="2068861"/>
                      </a:lnTo>
                      <a:lnTo>
                        <a:pt x="846973" y="21003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39" name="Csoportba foglalás 238"/>
              <p:cNvGrpSpPr/>
              <p:nvPr/>
            </p:nvGrpSpPr>
            <p:grpSpPr>
              <a:xfrm>
                <a:off x="2210435" y="3462683"/>
                <a:ext cx="532747" cy="2869326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252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53" name="Csoportba foglalás 252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255" name="Téglalap 254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56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54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40" name="Csoportba foglalás 239"/>
              <p:cNvGrpSpPr/>
              <p:nvPr/>
            </p:nvGrpSpPr>
            <p:grpSpPr>
              <a:xfrm>
                <a:off x="1885794" y="3462683"/>
                <a:ext cx="532747" cy="2869326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247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48" name="Csoportba foglalás 247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250" name="Téglalap 249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51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49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41" name="Csoportba foglalás 240"/>
              <p:cNvGrpSpPr/>
              <p:nvPr/>
            </p:nvGrpSpPr>
            <p:grpSpPr>
              <a:xfrm>
                <a:off x="1908323" y="4221597"/>
                <a:ext cx="331314" cy="2098110"/>
                <a:chOff x="4097463" y="469501"/>
                <a:chExt cx="741470" cy="3763512"/>
              </a:xfrm>
              <a:solidFill>
                <a:schemeClr val="bg1"/>
              </a:solidFill>
            </p:grpSpPr>
            <p:sp>
              <p:nvSpPr>
                <p:cNvPr id="242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43" name="Csoportba foglalás 242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245" name="Téglalap 244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6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44" name="Téglalap 50"/>
                <p:cNvSpPr/>
                <p:nvPr/>
              </p:nvSpPr>
              <p:spPr>
                <a:xfrm>
                  <a:off x="4097463" y="469501"/>
                  <a:ext cx="568193" cy="3703102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272" name="Csoportba foglalás 271"/>
          <p:cNvGrpSpPr/>
          <p:nvPr/>
        </p:nvGrpSpPr>
        <p:grpSpPr>
          <a:xfrm>
            <a:off x="4812455" y="3499837"/>
            <a:ext cx="1491474" cy="2915688"/>
            <a:chOff x="6416393" y="2901916"/>
            <a:chExt cx="1491474" cy="2915688"/>
          </a:xfrm>
        </p:grpSpPr>
        <p:grpSp>
          <p:nvGrpSpPr>
            <p:cNvPr id="273" name="Csoportba foglalás 272"/>
            <p:cNvGrpSpPr/>
            <p:nvPr/>
          </p:nvGrpSpPr>
          <p:grpSpPr>
            <a:xfrm>
              <a:off x="6416393" y="3226832"/>
              <a:ext cx="386045" cy="2491658"/>
              <a:chOff x="4161738" y="529910"/>
              <a:chExt cx="677195" cy="3703103"/>
            </a:xfrm>
            <a:solidFill>
              <a:schemeClr val="bg1"/>
            </a:solidFill>
          </p:grpSpPr>
          <p:sp>
            <p:nvSpPr>
              <p:cNvPr id="306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07" name="Csoportba foglalás 306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308" name="Téglalap 307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9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74" name="Csoportba foglalás 273"/>
            <p:cNvGrpSpPr/>
            <p:nvPr/>
          </p:nvGrpSpPr>
          <p:grpSpPr>
            <a:xfrm flipH="1">
              <a:off x="6497835" y="2901916"/>
              <a:ext cx="1410032" cy="2915688"/>
              <a:chOff x="1333150" y="3437923"/>
              <a:chExt cx="1410032" cy="2915688"/>
            </a:xfrm>
          </p:grpSpPr>
          <p:grpSp>
            <p:nvGrpSpPr>
              <p:cNvPr id="275" name="Csoportba foglalás 274"/>
              <p:cNvGrpSpPr/>
              <p:nvPr/>
            </p:nvGrpSpPr>
            <p:grpSpPr>
              <a:xfrm>
                <a:off x="2234835" y="3498504"/>
                <a:ext cx="361998" cy="2822964"/>
                <a:chOff x="4161738" y="529910"/>
                <a:chExt cx="677195" cy="3703103"/>
              </a:xfrm>
              <a:solidFill>
                <a:schemeClr val="bg1"/>
              </a:solidFill>
            </p:grpSpPr>
            <p:sp>
              <p:nvSpPr>
                <p:cNvPr id="302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03" name="Csoportba foglalás 302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304" name="Téglalap 303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05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76" name="Csoportba foglalás 275"/>
              <p:cNvGrpSpPr/>
              <p:nvPr/>
            </p:nvGrpSpPr>
            <p:grpSpPr>
              <a:xfrm>
                <a:off x="1333150" y="3437923"/>
                <a:ext cx="1076332" cy="2870905"/>
                <a:chOff x="3297099" y="529910"/>
                <a:chExt cx="2013511" cy="3765991"/>
              </a:xfrm>
              <a:solidFill>
                <a:schemeClr val="bg1"/>
              </a:solidFill>
            </p:grpSpPr>
            <p:sp>
              <p:nvSpPr>
                <p:cNvPr id="295" name="Téglalap 50"/>
                <p:cNvSpPr/>
                <p:nvPr/>
              </p:nvSpPr>
              <p:spPr>
                <a:xfrm rot="20828914" flipH="1">
                  <a:off x="3605524" y="592798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6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97" name="Csoportba foglalás 296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300" name="Téglalap 299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01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98" name="Téglalap 50"/>
                <p:cNvSpPr/>
                <p:nvPr/>
              </p:nvSpPr>
              <p:spPr>
                <a:xfrm>
                  <a:off x="3297099" y="1650616"/>
                  <a:ext cx="1113409" cy="2643214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  <a:gd name="connsiteX0" fmla="*/ 827230 w 955605"/>
                    <a:gd name="connsiteY0" fmla="*/ 2100629 h 2100629"/>
                    <a:gd name="connsiteX1" fmla="*/ 0 w 955605"/>
                    <a:gd name="connsiteY1" fmla="*/ 296504 h 2100629"/>
                    <a:gd name="connsiteX2" fmla="*/ 678584 w 955605"/>
                    <a:gd name="connsiteY2" fmla="*/ 175518 h 2100629"/>
                    <a:gd name="connsiteX3" fmla="*/ 955605 w 955605"/>
                    <a:gd name="connsiteY3" fmla="*/ 2069098 h 2100629"/>
                    <a:gd name="connsiteX4" fmla="*/ 827230 w 955605"/>
                    <a:gd name="connsiteY4" fmla="*/ 2100629 h 2100629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30824 w 959199"/>
                    <a:gd name="connsiteY0" fmla="*/ 2247413 h 2247413"/>
                    <a:gd name="connsiteX1" fmla="*/ 547687 w 959199"/>
                    <a:gd name="connsiteY1" fmla="*/ 297534 h 2247413"/>
                    <a:gd name="connsiteX2" fmla="*/ 3594 w 959199"/>
                    <a:gd name="connsiteY2" fmla="*/ 443288 h 2247413"/>
                    <a:gd name="connsiteX3" fmla="*/ 682178 w 959199"/>
                    <a:gd name="connsiteY3" fmla="*/ 322302 h 2247413"/>
                    <a:gd name="connsiteX4" fmla="*/ 959199 w 959199"/>
                    <a:gd name="connsiteY4" fmla="*/ 2215882 h 2247413"/>
                    <a:gd name="connsiteX5" fmla="*/ 830824 w 959199"/>
                    <a:gd name="connsiteY5" fmla="*/ 2247413 h 2247413"/>
                    <a:gd name="connsiteX0" fmla="*/ 830824 w 959199"/>
                    <a:gd name="connsiteY0" fmla="*/ 2226913 h 2226913"/>
                    <a:gd name="connsiteX1" fmla="*/ 547687 w 959199"/>
                    <a:gd name="connsiteY1" fmla="*/ 277034 h 2226913"/>
                    <a:gd name="connsiteX2" fmla="*/ 3594 w 959199"/>
                    <a:gd name="connsiteY2" fmla="*/ 422788 h 2226913"/>
                    <a:gd name="connsiteX3" fmla="*/ 682178 w 959199"/>
                    <a:gd name="connsiteY3" fmla="*/ 301802 h 2226913"/>
                    <a:gd name="connsiteX4" fmla="*/ 959199 w 959199"/>
                    <a:gd name="connsiteY4" fmla="*/ 2195382 h 2226913"/>
                    <a:gd name="connsiteX5" fmla="*/ 830824 w 959199"/>
                    <a:gd name="connsiteY5" fmla="*/ 2226913 h 2226913"/>
                    <a:gd name="connsiteX0" fmla="*/ 830609 w 958984"/>
                    <a:gd name="connsiteY0" fmla="*/ 2226913 h 2226913"/>
                    <a:gd name="connsiteX1" fmla="*/ 578690 w 958984"/>
                    <a:gd name="connsiteY1" fmla="*/ 442513 h 2226913"/>
                    <a:gd name="connsiteX2" fmla="*/ 3379 w 958984"/>
                    <a:gd name="connsiteY2" fmla="*/ 422788 h 2226913"/>
                    <a:gd name="connsiteX3" fmla="*/ 681963 w 958984"/>
                    <a:gd name="connsiteY3" fmla="*/ 301802 h 2226913"/>
                    <a:gd name="connsiteX4" fmla="*/ 958984 w 958984"/>
                    <a:gd name="connsiteY4" fmla="*/ 2195382 h 2226913"/>
                    <a:gd name="connsiteX5" fmla="*/ 830609 w 958984"/>
                    <a:gd name="connsiteY5" fmla="*/ 2226913 h 2226913"/>
                    <a:gd name="connsiteX0" fmla="*/ 830609 w 958984"/>
                    <a:gd name="connsiteY0" fmla="*/ 2110306 h 2110306"/>
                    <a:gd name="connsiteX1" fmla="*/ 578690 w 958984"/>
                    <a:gd name="connsiteY1" fmla="*/ 325906 h 2110306"/>
                    <a:gd name="connsiteX2" fmla="*/ 3379 w 958984"/>
                    <a:gd name="connsiteY2" fmla="*/ 306181 h 2110306"/>
                    <a:gd name="connsiteX3" fmla="*/ 681963 w 958984"/>
                    <a:gd name="connsiteY3" fmla="*/ 185195 h 2110306"/>
                    <a:gd name="connsiteX4" fmla="*/ 958984 w 958984"/>
                    <a:gd name="connsiteY4" fmla="*/ 2078775 h 2110306"/>
                    <a:gd name="connsiteX5" fmla="*/ 830609 w 958984"/>
                    <a:gd name="connsiteY5" fmla="*/ 2110306 h 2110306"/>
                    <a:gd name="connsiteX0" fmla="*/ 848599 w 976974"/>
                    <a:gd name="connsiteY0" fmla="*/ 2127796 h 2127796"/>
                    <a:gd name="connsiteX1" fmla="*/ 596680 w 976974"/>
                    <a:gd name="connsiteY1" fmla="*/ 343396 h 2127796"/>
                    <a:gd name="connsiteX2" fmla="*/ 21369 w 976974"/>
                    <a:gd name="connsiteY2" fmla="*/ 323671 h 2127796"/>
                    <a:gd name="connsiteX3" fmla="*/ 699953 w 976974"/>
                    <a:gd name="connsiteY3" fmla="*/ 202685 h 2127796"/>
                    <a:gd name="connsiteX4" fmla="*/ 976974 w 976974"/>
                    <a:gd name="connsiteY4" fmla="*/ 2096265 h 2127796"/>
                    <a:gd name="connsiteX5" fmla="*/ 848599 w 976974"/>
                    <a:gd name="connsiteY5" fmla="*/ 2127796 h 2127796"/>
                    <a:gd name="connsiteX0" fmla="*/ 848601 w 976976"/>
                    <a:gd name="connsiteY0" fmla="*/ 2127796 h 2127796"/>
                    <a:gd name="connsiteX1" fmla="*/ 596682 w 976976"/>
                    <a:gd name="connsiteY1" fmla="*/ 343396 h 2127796"/>
                    <a:gd name="connsiteX2" fmla="*/ 357341 w 976976"/>
                    <a:gd name="connsiteY2" fmla="*/ 158060 h 2127796"/>
                    <a:gd name="connsiteX3" fmla="*/ 21371 w 976976"/>
                    <a:gd name="connsiteY3" fmla="*/ 323671 h 2127796"/>
                    <a:gd name="connsiteX4" fmla="*/ 699955 w 976976"/>
                    <a:gd name="connsiteY4" fmla="*/ 202685 h 2127796"/>
                    <a:gd name="connsiteX5" fmla="*/ 976976 w 976976"/>
                    <a:gd name="connsiteY5" fmla="*/ 2096265 h 2127796"/>
                    <a:gd name="connsiteX6" fmla="*/ 848601 w 976976"/>
                    <a:gd name="connsiteY6" fmla="*/ 2127796 h 2127796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377671 w 997306"/>
                    <a:gd name="connsiteY2" fmla="*/ 129329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54351 w 982726"/>
                    <a:gd name="connsiteY0" fmla="*/ 2111384 h 2111384"/>
                    <a:gd name="connsiteX1" fmla="*/ 602432 w 982726"/>
                    <a:gd name="connsiteY1" fmla="*/ 326984 h 2111384"/>
                    <a:gd name="connsiteX2" fmla="*/ 279843 w 982726"/>
                    <a:gd name="connsiteY2" fmla="*/ 227697 h 2111384"/>
                    <a:gd name="connsiteX3" fmla="*/ 6309 w 982726"/>
                    <a:gd name="connsiteY3" fmla="*/ 472738 h 2111384"/>
                    <a:gd name="connsiteX4" fmla="*/ 705705 w 982726"/>
                    <a:gd name="connsiteY4" fmla="*/ 186273 h 2111384"/>
                    <a:gd name="connsiteX5" fmla="*/ 982726 w 982726"/>
                    <a:gd name="connsiteY5" fmla="*/ 2079853 h 2111384"/>
                    <a:gd name="connsiteX6" fmla="*/ 854351 w 982726"/>
                    <a:gd name="connsiteY6" fmla="*/ 2111384 h 2111384"/>
                    <a:gd name="connsiteX0" fmla="*/ 1067970 w 1196345"/>
                    <a:gd name="connsiteY0" fmla="*/ 2075348 h 2075348"/>
                    <a:gd name="connsiteX1" fmla="*/ 816051 w 1196345"/>
                    <a:gd name="connsiteY1" fmla="*/ 290948 h 2075348"/>
                    <a:gd name="connsiteX2" fmla="*/ 493462 w 1196345"/>
                    <a:gd name="connsiteY2" fmla="*/ 191661 h 2075348"/>
                    <a:gd name="connsiteX3" fmla="*/ 2954 w 1196345"/>
                    <a:gd name="connsiteY3" fmla="*/ 699790 h 2075348"/>
                    <a:gd name="connsiteX4" fmla="*/ 919324 w 1196345"/>
                    <a:gd name="connsiteY4" fmla="*/ 150237 h 2075348"/>
                    <a:gd name="connsiteX5" fmla="*/ 1196345 w 1196345"/>
                    <a:gd name="connsiteY5" fmla="*/ 2043817 h 2075348"/>
                    <a:gd name="connsiteX6" fmla="*/ 1067970 w 1196345"/>
                    <a:gd name="connsiteY6" fmla="*/ 2075348 h 2075348"/>
                    <a:gd name="connsiteX0" fmla="*/ 1067785 w 1196160"/>
                    <a:gd name="connsiteY0" fmla="*/ 2075348 h 2075348"/>
                    <a:gd name="connsiteX1" fmla="*/ 815866 w 1196160"/>
                    <a:gd name="connsiteY1" fmla="*/ 290948 h 2075348"/>
                    <a:gd name="connsiteX2" fmla="*/ 520398 w 1196160"/>
                    <a:gd name="connsiteY2" fmla="*/ 230478 h 2075348"/>
                    <a:gd name="connsiteX3" fmla="*/ 2769 w 1196160"/>
                    <a:gd name="connsiteY3" fmla="*/ 699790 h 2075348"/>
                    <a:gd name="connsiteX4" fmla="*/ 919139 w 1196160"/>
                    <a:gd name="connsiteY4" fmla="*/ 150237 h 2075348"/>
                    <a:gd name="connsiteX5" fmla="*/ 1196160 w 1196160"/>
                    <a:gd name="connsiteY5" fmla="*/ 2043817 h 2075348"/>
                    <a:gd name="connsiteX6" fmla="*/ 1067785 w 1196160"/>
                    <a:gd name="connsiteY6" fmla="*/ 2075348 h 2075348"/>
                    <a:gd name="connsiteX0" fmla="*/ 846973 w 975348"/>
                    <a:gd name="connsiteY0" fmla="*/ 2100392 h 2100392"/>
                    <a:gd name="connsiteX1" fmla="*/ 595054 w 975348"/>
                    <a:gd name="connsiteY1" fmla="*/ 315992 h 2100392"/>
                    <a:gd name="connsiteX2" fmla="*/ 299586 w 975348"/>
                    <a:gd name="connsiteY2" fmla="*/ 255522 h 2100392"/>
                    <a:gd name="connsiteX3" fmla="*/ 5712 w 975348"/>
                    <a:gd name="connsiteY3" fmla="*/ 530752 h 2100392"/>
                    <a:gd name="connsiteX4" fmla="*/ 698327 w 975348"/>
                    <a:gd name="connsiteY4" fmla="*/ 175281 h 2100392"/>
                    <a:gd name="connsiteX5" fmla="*/ 975348 w 975348"/>
                    <a:gd name="connsiteY5" fmla="*/ 2068861 h 2100392"/>
                    <a:gd name="connsiteX6" fmla="*/ 846973 w 975348"/>
                    <a:gd name="connsiteY6" fmla="*/ 2100392 h 210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48" h="2100392">
                      <a:moveTo>
                        <a:pt x="846973" y="2100392"/>
                      </a:moveTo>
                      <a:cubicBezTo>
                        <a:pt x="752372" y="1811557"/>
                        <a:pt x="732926" y="616679"/>
                        <a:pt x="595054" y="315992"/>
                      </a:cubicBezTo>
                      <a:cubicBezTo>
                        <a:pt x="530521" y="-1265"/>
                        <a:pt x="499531" y="119807"/>
                        <a:pt x="299586" y="255522"/>
                      </a:cubicBezTo>
                      <a:cubicBezTo>
                        <a:pt x="141265" y="384618"/>
                        <a:pt x="-34047" y="534346"/>
                        <a:pt x="5712" y="530752"/>
                      </a:cubicBezTo>
                      <a:cubicBezTo>
                        <a:pt x="-12098" y="443400"/>
                        <a:pt x="651031" y="-342564"/>
                        <a:pt x="698327" y="175281"/>
                      </a:cubicBezTo>
                      <a:lnTo>
                        <a:pt x="975348" y="2068861"/>
                      </a:lnTo>
                      <a:lnTo>
                        <a:pt x="846973" y="21003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9" name="Téglalap 50"/>
                <p:cNvSpPr/>
                <p:nvPr/>
              </p:nvSpPr>
              <p:spPr>
                <a:xfrm flipH="1">
                  <a:off x="4197201" y="1368261"/>
                  <a:ext cx="1113409" cy="2925569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  <a:gd name="connsiteX0" fmla="*/ 827230 w 955605"/>
                    <a:gd name="connsiteY0" fmla="*/ 2100629 h 2100629"/>
                    <a:gd name="connsiteX1" fmla="*/ 0 w 955605"/>
                    <a:gd name="connsiteY1" fmla="*/ 296504 h 2100629"/>
                    <a:gd name="connsiteX2" fmla="*/ 678584 w 955605"/>
                    <a:gd name="connsiteY2" fmla="*/ 175518 h 2100629"/>
                    <a:gd name="connsiteX3" fmla="*/ 955605 w 955605"/>
                    <a:gd name="connsiteY3" fmla="*/ 2069098 h 2100629"/>
                    <a:gd name="connsiteX4" fmla="*/ 827230 w 955605"/>
                    <a:gd name="connsiteY4" fmla="*/ 2100629 h 2100629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27230 w 955605"/>
                    <a:gd name="connsiteY0" fmla="*/ 2247413 h 2247413"/>
                    <a:gd name="connsiteX1" fmla="*/ 0 w 955605"/>
                    <a:gd name="connsiteY1" fmla="*/ 443288 h 2247413"/>
                    <a:gd name="connsiteX2" fmla="*/ 678584 w 955605"/>
                    <a:gd name="connsiteY2" fmla="*/ 322302 h 2247413"/>
                    <a:gd name="connsiteX3" fmla="*/ 955605 w 955605"/>
                    <a:gd name="connsiteY3" fmla="*/ 2215882 h 2247413"/>
                    <a:gd name="connsiteX4" fmla="*/ 827230 w 955605"/>
                    <a:gd name="connsiteY4" fmla="*/ 2247413 h 2247413"/>
                    <a:gd name="connsiteX0" fmla="*/ 830824 w 959199"/>
                    <a:gd name="connsiteY0" fmla="*/ 2247413 h 2247413"/>
                    <a:gd name="connsiteX1" fmla="*/ 547687 w 959199"/>
                    <a:gd name="connsiteY1" fmla="*/ 297534 h 2247413"/>
                    <a:gd name="connsiteX2" fmla="*/ 3594 w 959199"/>
                    <a:gd name="connsiteY2" fmla="*/ 443288 h 2247413"/>
                    <a:gd name="connsiteX3" fmla="*/ 682178 w 959199"/>
                    <a:gd name="connsiteY3" fmla="*/ 322302 h 2247413"/>
                    <a:gd name="connsiteX4" fmla="*/ 959199 w 959199"/>
                    <a:gd name="connsiteY4" fmla="*/ 2215882 h 2247413"/>
                    <a:gd name="connsiteX5" fmla="*/ 830824 w 959199"/>
                    <a:gd name="connsiteY5" fmla="*/ 2247413 h 2247413"/>
                    <a:gd name="connsiteX0" fmla="*/ 830824 w 959199"/>
                    <a:gd name="connsiteY0" fmla="*/ 2226913 h 2226913"/>
                    <a:gd name="connsiteX1" fmla="*/ 547687 w 959199"/>
                    <a:gd name="connsiteY1" fmla="*/ 277034 h 2226913"/>
                    <a:gd name="connsiteX2" fmla="*/ 3594 w 959199"/>
                    <a:gd name="connsiteY2" fmla="*/ 422788 h 2226913"/>
                    <a:gd name="connsiteX3" fmla="*/ 682178 w 959199"/>
                    <a:gd name="connsiteY3" fmla="*/ 301802 h 2226913"/>
                    <a:gd name="connsiteX4" fmla="*/ 959199 w 959199"/>
                    <a:gd name="connsiteY4" fmla="*/ 2195382 h 2226913"/>
                    <a:gd name="connsiteX5" fmla="*/ 830824 w 959199"/>
                    <a:gd name="connsiteY5" fmla="*/ 2226913 h 2226913"/>
                    <a:gd name="connsiteX0" fmla="*/ 830609 w 958984"/>
                    <a:gd name="connsiteY0" fmla="*/ 2226913 h 2226913"/>
                    <a:gd name="connsiteX1" fmla="*/ 578690 w 958984"/>
                    <a:gd name="connsiteY1" fmla="*/ 442513 h 2226913"/>
                    <a:gd name="connsiteX2" fmla="*/ 3379 w 958984"/>
                    <a:gd name="connsiteY2" fmla="*/ 422788 h 2226913"/>
                    <a:gd name="connsiteX3" fmla="*/ 681963 w 958984"/>
                    <a:gd name="connsiteY3" fmla="*/ 301802 h 2226913"/>
                    <a:gd name="connsiteX4" fmla="*/ 958984 w 958984"/>
                    <a:gd name="connsiteY4" fmla="*/ 2195382 h 2226913"/>
                    <a:gd name="connsiteX5" fmla="*/ 830609 w 958984"/>
                    <a:gd name="connsiteY5" fmla="*/ 2226913 h 2226913"/>
                    <a:gd name="connsiteX0" fmla="*/ 830609 w 958984"/>
                    <a:gd name="connsiteY0" fmla="*/ 2110306 h 2110306"/>
                    <a:gd name="connsiteX1" fmla="*/ 578690 w 958984"/>
                    <a:gd name="connsiteY1" fmla="*/ 325906 h 2110306"/>
                    <a:gd name="connsiteX2" fmla="*/ 3379 w 958984"/>
                    <a:gd name="connsiteY2" fmla="*/ 306181 h 2110306"/>
                    <a:gd name="connsiteX3" fmla="*/ 681963 w 958984"/>
                    <a:gd name="connsiteY3" fmla="*/ 185195 h 2110306"/>
                    <a:gd name="connsiteX4" fmla="*/ 958984 w 958984"/>
                    <a:gd name="connsiteY4" fmla="*/ 2078775 h 2110306"/>
                    <a:gd name="connsiteX5" fmla="*/ 830609 w 958984"/>
                    <a:gd name="connsiteY5" fmla="*/ 2110306 h 2110306"/>
                    <a:gd name="connsiteX0" fmla="*/ 848599 w 976974"/>
                    <a:gd name="connsiteY0" fmla="*/ 2127796 h 2127796"/>
                    <a:gd name="connsiteX1" fmla="*/ 596680 w 976974"/>
                    <a:gd name="connsiteY1" fmla="*/ 343396 h 2127796"/>
                    <a:gd name="connsiteX2" fmla="*/ 21369 w 976974"/>
                    <a:gd name="connsiteY2" fmla="*/ 323671 h 2127796"/>
                    <a:gd name="connsiteX3" fmla="*/ 699953 w 976974"/>
                    <a:gd name="connsiteY3" fmla="*/ 202685 h 2127796"/>
                    <a:gd name="connsiteX4" fmla="*/ 976974 w 976974"/>
                    <a:gd name="connsiteY4" fmla="*/ 2096265 h 2127796"/>
                    <a:gd name="connsiteX5" fmla="*/ 848599 w 976974"/>
                    <a:gd name="connsiteY5" fmla="*/ 2127796 h 2127796"/>
                    <a:gd name="connsiteX0" fmla="*/ 848601 w 976976"/>
                    <a:gd name="connsiteY0" fmla="*/ 2127796 h 2127796"/>
                    <a:gd name="connsiteX1" fmla="*/ 596682 w 976976"/>
                    <a:gd name="connsiteY1" fmla="*/ 343396 h 2127796"/>
                    <a:gd name="connsiteX2" fmla="*/ 357341 w 976976"/>
                    <a:gd name="connsiteY2" fmla="*/ 158060 h 2127796"/>
                    <a:gd name="connsiteX3" fmla="*/ 21371 w 976976"/>
                    <a:gd name="connsiteY3" fmla="*/ 323671 h 2127796"/>
                    <a:gd name="connsiteX4" fmla="*/ 699955 w 976976"/>
                    <a:gd name="connsiteY4" fmla="*/ 202685 h 2127796"/>
                    <a:gd name="connsiteX5" fmla="*/ 976976 w 976976"/>
                    <a:gd name="connsiteY5" fmla="*/ 2096265 h 2127796"/>
                    <a:gd name="connsiteX6" fmla="*/ 848601 w 976976"/>
                    <a:gd name="connsiteY6" fmla="*/ 2127796 h 2127796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377671 w 997306"/>
                    <a:gd name="connsiteY2" fmla="*/ 129329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68931 w 997306"/>
                    <a:gd name="connsiteY0" fmla="*/ 2099065 h 2099065"/>
                    <a:gd name="connsiteX1" fmla="*/ 617012 w 997306"/>
                    <a:gd name="connsiteY1" fmla="*/ 314665 h 2099065"/>
                    <a:gd name="connsiteX2" fmla="*/ 294423 w 997306"/>
                    <a:gd name="connsiteY2" fmla="*/ 215378 h 2099065"/>
                    <a:gd name="connsiteX3" fmla="*/ 20889 w 997306"/>
                    <a:gd name="connsiteY3" fmla="*/ 460419 h 2099065"/>
                    <a:gd name="connsiteX4" fmla="*/ 720285 w 997306"/>
                    <a:gd name="connsiteY4" fmla="*/ 173954 h 2099065"/>
                    <a:gd name="connsiteX5" fmla="*/ 997306 w 997306"/>
                    <a:gd name="connsiteY5" fmla="*/ 2067534 h 2099065"/>
                    <a:gd name="connsiteX6" fmla="*/ 868931 w 997306"/>
                    <a:gd name="connsiteY6" fmla="*/ 2099065 h 2099065"/>
                    <a:gd name="connsiteX0" fmla="*/ 854351 w 982726"/>
                    <a:gd name="connsiteY0" fmla="*/ 2111384 h 2111384"/>
                    <a:gd name="connsiteX1" fmla="*/ 602432 w 982726"/>
                    <a:gd name="connsiteY1" fmla="*/ 326984 h 2111384"/>
                    <a:gd name="connsiteX2" fmla="*/ 279843 w 982726"/>
                    <a:gd name="connsiteY2" fmla="*/ 227697 h 2111384"/>
                    <a:gd name="connsiteX3" fmla="*/ 6309 w 982726"/>
                    <a:gd name="connsiteY3" fmla="*/ 472738 h 2111384"/>
                    <a:gd name="connsiteX4" fmla="*/ 705705 w 982726"/>
                    <a:gd name="connsiteY4" fmla="*/ 186273 h 2111384"/>
                    <a:gd name="connsiteX5" fmla="*/ 982726 w 982726"/>
                    <a:gd name="connsiteY5" fmla="*/ 2079853 h 2111384"/>
                    <a:gd name="connsiteX6" fmla="*/ 854351 w 982726"/>
                    <a:gd name="connsiteY6" fmla="*/ 2111384 h 2111384"/>
                    <a:gd name="connsiteX0" fmla="*/ 1067970 w 1196345"/>
                    <a:gd name="connsiteY0" fmla="*/ 2075348 h 2075348"/>
                    <a:gd name="connsiteX1" fmla="*/ 816051 w 1196345"/>
                    <a:gd name="connsiteY1" fmla="*/ 290948 h 2075348"/>
                    <a:gd name="connsiteX2" fmla="*/ 493462 w 1196345"/>
                    <a:gd name="connsiteY2" fmla="*/ 191661 h 2075348"/>
                    <a:gd name="connsiteX3" fmla="*/ 2954 w 1196345"/>
                    <a:gd name="connsiteY3" fmla="*/ 699790 h 2075348"/>
                    <a:gd name="connsiteX4" fmla="*/ 919324 w 1196345"/>
                    <a:gd name="connsiteY4" fmla="*/ 150237 h 2075348"/>
                    <a:gd name="connsiteX5" fmla="*/ 1196345 w 1196345"/>
                    <a:gd name="connsiteY5" fmla="*/ 2043817 h 2075348"/>
                    <a:gd name="connsiteX6" fmla="*/ 1067970 w 1196345"/>
                    <a:gd name="connsiteY6" fmla="*/ 2075348 h 2075348"/>
                    <a:gd name="connsiteX0" fmla="*/ 1067785 w 1196160"/>
                    <a:gd name="connsiteY0" fmla="*/ 2075348 h 2075348"/>
                    <a:gd name="connsiteX1" fmla="*/ 815866 w 1196160"/>
                    <a:gd name="connsiteY1" fmla="*/ 290948 h 2075348"/>
                    <a:gd name="connsiteX2" fmla="*/ 520398 w 1196160"/>
                    <a:gd name="connsiteY2" fmla="*/ 230478 h 2075348"/>
                    <a:gd name="connsiteX3" fmla="*/ 2769 w 1196160"/>
                    <a:gd name="connsiteY3" fmla="*/ 699790 h 2075348"/>
                    <a:gd name="connsiteX4" fmla="*/ 919139 w 1196160"/>
                    <a:gd name="connsiteY4" fmla="*/ 150237 h 2075348"/>
                    <a:gd name="connsiteX5" fmla="*/ 1196160 w 1196160"/>
                    <a:gd name="connsiteY5" fmla="*/ 2043817 h 2075348"/>
                    <a:gd name="connsiteX6" fmla="*/ 1067785 w 1196160"/>
                    <a:gd name="connsiteY6" fmla="*/ 2075348 h 2075348"/>
                    <a:gd name="connsiteX0" fmla="*/ 846973 w 975348"/>
                    <a:gd name="connsiteY0" fmla="*/ 2100392 h 2100392"/>
                    <a:gd name="connsiteX1" fmla="*/ 595054 w 975348"/>
                    <a:gd name="connsiteY1" fmla="*/ 315992 h 2100392"/>
                    <a:gd name="connsiteX2" fmla="*/ 299586 w 975348"/>
                    <a:gd name="connsiteY2" fmla="*/ 255522 h 2100392"/>
                    <a:gd name="connsiteX3" fmla="*/ 5712 w 975348"/>
                    <a:gd name="connsiteY3" fmla="*/ 530752 h 2100392"/>
                    <a:gd name="connsiteX4" fmla="*/ 698327 w 975348"/>
                    <a:gd name="connsiteY4" fmla="*/ 175281 h 2100392"/>
                    <a:gd name="connsiteX5" fmla="*/ 975348 w 975348"/>
                    <a:gd name="connsiteY5" fmla="*/ 2068861 h 2100392"/>
                    <a:gd name="connsiteX6" fmla="*/ 846973 w 975348"/>
                    <a:gd name="connsiteY6" fmla="*/ 2100392 h 210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48" h="2100392">
                      <a:moveTo>
                        <a:pt x="846973" y="2100392"/>
                      </a:moveTo>
                      <a:cubicBezTo>
                        <a:pt x="752372" y="1811557"/>
                        <a:pt x="732926" y="616679"/>
                        <a:pt x="595054" y="315992"/>
                      </a:cubicBezTo>
                      <a:cubicBezTo>
                        <a:pt x="530521" y="-1265"/>
                        <a:pt x="499531" y="119807"/>
                        <a:pt x="299586" y="255522"/>
                      </a:cubicBezTo>
                      <a:cubicBezTo>
                        <a:pt x="141265" y="384618"/>
                        <a:pt x="-34047" y="534346"/>
                        <a:pt x="5712" y="530752"/>
                      </a:cubicBezTo>
                      <a:cubicBezTo>
                        <a:pt x="-12098" y="443400"/>
                        <a:pt x="651031" y="-342564"/>
                        <a:pt x="698327" y="175281"/>
                      </a:cubicBezTo>
                      <a:lnTo>
                        <a:pt x="975348" y="2068861"/>
                      </a:lnTo>
                      <a:lnTo>
                        <a:pt x="846973" y="21003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77" name="Csoportba foglalás 276"/>
              <p:cNvGrpSpPr/>
              <p:nvPr/>
            </p:nvGrpSpPr>
            <p:grpSpPr>
              <a:xfrm>
                <a:off x="2210435" y="3462683"/>
                <a:ext cx="532747" cy="2869326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290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91" name="Csoportba foglalás 290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293" name="Téglalap 292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94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92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78" name="Csoportba foglalás 277"/>
              <p:cNvGrpSpPr/>
              <p:nvPr/>
            </p:nvGrpSpPr>
            <p:grpSpPr>
              <a:xfrm>
                <a:off x="1885794" y="3462683"/>
                <a:ext cx="532747" cy="2869326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285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86" name="Csoportba foglalás 285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288" name="Téglalap 287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89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87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79" name="Csoportba foglalás 278"/>
              <p:cNvGrpSpPr/>
              <p:nvPr/>
            </p:nvGrpSpPr>
            <p:grpSpPr>
              <a:xfrm>
                <a:off x="1794315" y="4255274"/>
                <a:ext cx="445323" cy="2098337"/>
                <a:chOff x="3842315" y="529910"/>
                <a:chExt cx="996618" cy="3763920"/>
              </a:xfrm>
              <a:solidFill>
                <a:schemeClr val="bg1"/>
              </a:solidFill>
            </p:grpSpPr>
            <p:sp>
              <p:nvSpPr>
                <p:cNvPr id="280" name="Téglalap 50"/>
                <p:cNvSpPr/>
                <p:nvPr/>
              </p:nvSpPr>
              <p:spPr>
                <a:xfrm flipH="1">
                  <a:off x="4270741" y="529910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81" name="Csoportba foglalás 280"/>
                <p:cNvGrpSpPr>
                  <a:grpSpLocks noChangeAspect="1"/>
                </p:cNvGrpSpPr>
                <p:nvPr/>
              </p:nvGrpSpPr>
              <p:grpSpPr>
                <a:xfrm>
                  <a:off x="4161738" y="626880"/>
                  <a:ext cx="209508" cy="3521094"/>
                  <a:chOff x="10263964" y="1629746"/>
                  <a:chExt cx="278447" cy="3952914"/>
                </a:xfrm>
                <a:grpFill/>
              </p:grpSpPr>
              <p:sp>
                <p:nvSpPr>
                  <p:cNvPr id="283" name="Téglalap 282"/>
                  <p:cNvSpPr/>
                  <p:nvPr/>
                </p:nvSpPr>
                <p:spPr>
                  <a:xfrm>
                    <a:off x="10397541" y="2264168"/>
                    <a:ext cx="58243" cy="3318492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84" name="Ellipszis 5"/>
                  <p:cNvSpPr/>
                  <p:nvPr/>
                </p:nvSpPr>
                <p:spPr>
                  <a:xfrm rot="5400000">
                    <a:off x="9768765" y="2124945"/>
                    <a:ext cx="1268846" cy="278447"/>
                  </a:xfrm>
                  <a:custGeom>
                    <a:avLst/>
                    <a:gdLst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6403 h 2911823"/>
                      <a:gd name="connsiteX1" fmla="*/ 975360 w 1950720"/>
                      <a:gd name="connsiteY1" fmla="*/ 983 h 2911823"/>
                      <a:gd name="connsiteX2" fmla="*/ 1950720 w 1950720"/>
                      <a:gd name="connsiteY2" fmla="*/ 1456403 h 2911823"/>
                      <a:gd name="connsiteX3" fmla="*/ 975360 w 1950720"/>
                      <a:gd name="connsiteY3" fmla="*/ 2911823 h 2911823"/>
                      <a:gd name="connsiteX4" fmla="*/ 0 w 1950720"/>
                      <a:gd name="connsiteY4" fmla="*/ 1456403 h 2911823"/>
                      <a:gd name="connsiteX0" fmla="*/ 0 w 1950720"/>
                      <a:gd name="connsiteY0" fmla="*/ 1455420 h 2910840"/>
                      <a:gd name="connsiteX1" fmla="*/ 975360 w 1950720"/>
                      <a:gd name="connsiteY1" fmla="*/ 0 h 2910840"/>
                      <a:gd name="connsiteX2" fmla="*/ 1950720 w 1950720"/>
                      <a:gd name="connsiteY2" fmla="*/ 1455420 h 2910840"/>
                      <a:gd name="connsiteX3" fmla="*/ 975360 w 1950720"/>
                      <a:gd name="connsiteY3" fmla="*/ 2910840 h 2910840"/>
                      <a:gd name="connsiteX4" fmla="*/ 0 w 1950720"/>
                      <a:gd name="connsiteY4" fmla="*/ 1455420 h 2910840"/>
                      <a:gd name="connsiteX0" fmla="*/ 0 w 1950720"/>
                      <a:gd name="connsiteY0" fmla="*/ 1455420 h 2911096"/>
                      <a:gd name="connsiteX1" fmla="*/ 975360 w 1950720"/>
                      <a:gd name="connsiteY1" fmla="*/ 0 h 2911096"/>
                      <a:gd name="connsiteX2" fmla="*/ 1950720 w 1950720"/>
                      <a:gd name="connsiteY2" fmla="*/ 1455420 h 2911096"/>
                      <a:gd name="connsiteX3" fmla="*/ 975360 w 1950720"/>
                      <a:gd name="connsiteY3" fmla="*/ 2910840 h 2911096"/>
                      <a:gd name="connsiteX4" fmla="*/ 0 w 1950720"/>
                      <a:gd name="connsiteY4" fmla="*/ 1455420 h 291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0720" h="2911096">
                        <a:moveTo>
                          <a:pt x="0" y="1455420"/>
                        </a:moveTo>
                        <a:cubicBezTo>
                          <a:pt x="0" y="651614"/>
                          <a:pt x="101404" y="0"/>
                          <a:pt x="975360" y="0"/>
                        </a:cubicBezTo>
                        <a:cubicBezTo>
                          <a:pt x="1849316" y="0"/>
                          <a:pt x="1950720" y="651614"/>
                          <a:pt x="1950720" y="1455420"/>
                        </a:cubicBezTo>
                        <a:cubicBezTo>
                          <a:pt x="1950720" y="2259226"/>
                          <a:pt x="1712156" y="2926080"/>
                          <a:pt x="975360" y="2910840"/>
                        </a:cubicBezTo>
                        <a:cubicBezTo>
                          <a:pt x="238564" y="2895600"/>
                          <a:pt x="0" y="2259226"/>
                          <a:pt x="0" y="145542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4E3A23"/>
                      </a:gs>
                      <a:gs pos="100000">
                        <a:srgbClr val="B68943"/>
                      </a:gs>
                    </a:gsLst>
                    <a:lin ang="5400000" scaled="1"/>
                  </a:gra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82" name="Téglalap 50"/>
                <p:cNvSpPr/>
                <p:nvPr/>
              </p:nvSpPr>
              <p:spPr>
                <a:xfrm>
                  <a:off x="3842315" y="590727"/>
                  <a:ext cx="568192" cy="3703103"/>
                </a:xfrm>
                <a:custGeom>
                  <a:avLst/>
                  <a:gdLst>
                    <a:gd name="connsiteX0" fmla="*/ 0 w 583324"/>
                    <a:gd name="connsiteY0" fmla="*/ 0 h 2233171"/>
                    <a:gd name="connsiteX1" fmla="*/ 583324 w 583324"/>
                    <a:gd name="connsiteY1" fmla="*/ 0 h 2233171"/>
                    <a:gd name="connsiteX2" fmla="*/ 583324 w 583324"/>
                    <a:gd name="connsiteY2" fmla="*/ 2233171 h 2233171"/>
                    <a:gd name="connsiteX3" fmla="*/ 0 w 583324"/>
                    <a:gd name="connsiteY3" fmla="*/ 2233171 h 2233171"/>
                    <a:gd name="connsiteX4" fmla="*/ 0 w 583324"/>
                    <a:gd name="connsiteY4" fmla="*/ 0 h 2233171"/>
                    <a:gd name="connsiteX0" fmla="*/ 0 w 583324"/>
                    <a:gd name="connsiteY0" fmla="*/ 630620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4" fmla="*/ 0 w 583324"/>
                    <a:gd name="connsiteY4" fmla="*/ 630620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83324 w 583324"/>
                    <a:gd name="connsiteY2" fmla="*/ 2863791 h 2863791"/>
                    <a:gd name="connsiteX3" fmla="*/ 0 w 583324"/>
                    <a:gd name="connsiteY3" fmla="*/ 2863791 h 2863791"/>
                    <a:gd name="connsiteX0" fmla="*/ 0 w 583324"/>
                    <a:gd name="connsiteY0" fmla="*/ 2863791 h 2863791"/>
                    <a:gd name="connsiteX1" fmla="*/ 315311 w 583324"/>
                    <a:gd name="connsiteY1" fmla="*/ 0 h 2863791"/>
                    <a:gd name="connsiteX2" fmla="*/ 536028 w 583324"/>
                    <a:gd name="connsiteY2" fmla="*/ 1017508 h 2863791"/>
                    <a:gd name="connsiteX3" fmla="*/ 583324 w 583324"/>
                    <a:gd name="connsiteY3" fmla="*/ 2863791 h 2863791"/>
                    <a:gd name="connsiteX4" fmla="*/ 0 w 583324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268013"/>
                    <a:gd name="connsiteY0" fmla="*/ 2863791 h 2863791"/>
                    <a:gd name="connsiteX1" fmla="*/ 0 w 268013"/>
                    <a:gd name="connsiteY1" fmla="*/ 0 h 2863791"/>
                    <a:gd name="connsiteX2" fmla="*/ 220717 w 268013"/>
                    <a:gd name="connsiteY2" fmla="*/ 1017508 h 2863791"/>
                    <a:gd name="connsiteX3" fmla="*/ 268013 w 268013"/>
                    <a:gd name="connsiteY3" fmla="*/ 2863791 h 2863791"/>
                    <a:gd name="connsiteX4" fmla="*/ 63062 w 268013"/>
                    <a:gd name="connsiteY4" fmla="*/ 2863791 h 2863791"/>
                    <a:gd name="connsiteX0" fmla="*/ 63062 w 497738"/>
                    <a:gd name="connsiteY0" fmla="*/ 2863791 h 2911088"/>
                    <a:gd name="connsiteX1" fmla="*/ 0 w 497738"/>
                    <a:gd name="connsiteY1" fmla="*/ 0 h 2911088"/>
                    <a:gd name="connsiteX2" fmla="*/ 220717 w 497738"/>
                    <a:gd name="connsiteY2" fmla="*/ 1017508 h 2911088"/>
                    <a:gd name="connsiteX3" fmla="*/ 497738 w 497738"/>
                    <a:gd name="connsiteY3" fmla="*/ 2911088 h 2911088"/>
                    <a:gd name="connsiteX4" fmla="*/ 63062 w 497738"/>
                    <a:gd name="connsiteY4" fmla="*/ 2863791 h 2911088"/>
                    <a:gd name="connsiteX0" fmla="*/ 369363 w 497738"/>
                    <a:gd name="connsiteY0" fmla="*/ 2942619 h 2942619"/>
                    <a:gd name="connsiteX1" fmla="*/ 0 w 497738"/>
                    <a:gd name="connsiteY1" fmla="*/ 0 h 2942619"/>
                    <a:gd name="connsiteX2" fmla="*/ 220717 w 497738"/>
                    <a:gd name="connsiteY2" fmla="*/ 1017508 h 2942619"/>
                    <a:gd name="connsiteX3" fmla="*/ 497738 w 497738"/>
                    <a:gd name="connsiteY3" fmla="*/ 2911088 h 2942619"/>
                    <a:gd name="connsiteX4" fmla="*/ 369363 w 497738"/>
                    <a:gd name="connsiteY4" fmla="*/ 2942619 h 294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738" h="2942619">
                      <a:moveTo>
                        <a:pt x="369363" y="2942619"/>
                      </a:moveTo>
                      <a:lnTo>
                        <a:pt x="0" y="0"/>
                      </a:lnTo>
                      <a:cubicBezTo>
                        <a:pt x="110358" y="171004"/>
                        <a:pt x="173421" y="499663"/>
                        <a:pt x="220717" y="1017508"/>
                      </a:cubicBezTo>
                      <a:lnTo>
                        <a:pt x="497738" y="2911088"/>
                      </a:lnTo>
                      <a:lnTo>
                        <a:pt x="369363" y="29426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88E5B"/>
                    </a:gs>
                    <a:gs pos="100000">
                      <a:srgbClr val="878B59"/>
                    </a:gs>
                  </a:gsLst>
                  <a:lin ang="5400000" scaled="1"/>
                </a:gra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310" name="Csoportba foglalás 309"/>
          <p:cNvGrpSpPr/>
          <p:nvPr/>
        </p:nvGrpSpPr>
        <p:grpSpPr>
          <a:xfrm>
            <a:off x="3610243" y="3595255"/>
            <a:ext cx="1295727" cy="2949341"/>
            <a:chOff x="1333150" y="3404270"/>
            <a:chExt cx="1295727" cy="2949341"/>
          </a:xfrm>
        </p:grpSpPr>
        <p:grpSp>
          <p:nvGrpSpPr>
            <p:cNvPr id="311" name="Csoportba foglalás 310"/>
            <p:cNvGrpSpPr/>
            <p:nvPr/>
          </p:nvGrpSpPr>
          <p:grpSpPr>
            <a:xfrm>
              <a:off x="2234835" y="3498504"/>
              <a:ext cx="361998" cy="2822964"/>
              <a:chOff x="4161738" y="529910"/>
              <a:chExt cx="677195" cy="3703103"/>
            </a:xfrm>
            <a:solidFill>
              <a:schemeClr val="bg1"/>
            </a:solidFill>
          </p:grpSpPr>
          <p:sp>
            <p:nvSpPr>
              <p:cNvPr id="338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39" name="Csoportba foglalás 338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340" name="Téglalap 339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1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312" name="Csoportba foglalás 311"/>
            <p:cNvGrpSpPr/>
            <p:nvPr/>
          </p:nvGrpSpPr>
          <p:grpSpPr>
            <a:xfrm>
              <a:off x="1333150" y="3437923"/>
              <a:ext cx="1076332" cy="2870905"/>
              <a:chOff x="3297099" y="529910"/>
              <a:chExt cx="2013511" cy="3765991"/>
            </a:xfrm>
            <a:solidFill>
              <a:schemeClr val="bg1"/>
            </a:solidFill>
          </p:grpSpPr>
          <p:sp>
            <p:nvSpPr>
              <p:cNvPr id="331" name="Téglalap 50"/>
              <p:cNvSpPr/>
              <p:nvPr/>
            </p:nvSpPr>
            <p:spPr>
              <a:xfrm rot="20828914" flipH="1">
                <a:off x="3605524" y="592798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2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33" name="Csoportba foglalás 332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336" name="Téglalap 335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7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34" name="Téglalap 50"/>
              <p:cNvSpPr/>
              <p:nvPr/>
            </p:nvSpPr>
            <p:spPr>
              <a:xfrm>
                <a:off x="3297099" y="1650616"/>
                <a:ext cx="1113409" cy="2643214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  <a:gd name="connsiteX0" fmla="*/ 827230 w 955605"/>
                  <a:gd name="connsiteY0" fmla="*/ 2100629 h 2100629"/>
                  <a:gd name="connsiteX1" fmla="*/ 0 w 955605"/>
                  <a:gd name="connsiteY1" fmla="*/ 296504 h 2100629"/>
                  <a:gd name="connsiteX2" fmla="*/ 678584 w 955605"/>
                  <a:gd name="connsiteY2" fmla="*/ 175518 h 2100629"/>
                  <a:gd name="connsiteX3" fmla="*/ 955605 w 955605"/>
                  <a:gd name="connsiteY3" fmla="*/ 2069098 h 2100629"/>
                  <a:gd name="connsiteX4" fmla="*/ 827230 w 955605"/>
                  <a:gd name="connsiteY4" fmla="*/ 2100629 h 2100629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30824 w 959199"/>
                  <a:gd name="connsiteY0" fmla="*/ 2247413 h 2247413"/>
                  <a:gd name="connsiteX1" fmla="*/ 547687 w 959199"/>
                  <a:gd name="connsiteY1" fmla="*/ 297534 h 2247413"/>
                  <a:gd name="connsiteX2" fmla="*/ 3594 w 959199"/>
                  <a:gd name="connsiteY2" fmla="*/ 443288 h 2247413"/>
                  <a:gd name="connsiteX3" fmla="*/ 682178 w 959199"/>
                  <a:gd name="connsiteY3" fmla="*/ 322302 h 2247413"/>
                  <a:gd name="connsiteX4" fmla="*/ 959199 w 959199"/>
                  <a:gd name="connsiteY4" fmla="*/ 2215882 h 2247413"/>
                  <a:gd name="connsiteX5" fmla="*/ 830824 w 959199"/>
                  <a:gd name="connsiteY5" fmla="*/ 2247413 h 2247413"/>
                  <a:gd name="connsiteX0" fmla="*/ 830824 w 959199"/>
                  <a:gd name="connsiteY0" fmla="*/ 2226913 h 2226913"/>
                  <a:gd name="connsiteX1" fmla="*/ 547687 w 959199"/>
                  <a:gd name="connsiteY1" fmla="*/ 277034 h 2226913"/>
                  <a:gd name="connsiteX2" fmla="*/ 3594 w 959199"/>
                  <a:gd name="connsiteY2" fmla="*/ 422788 h 2226913"/>
                  <a:gd name="connsiteX3" fmla="*/ 682178 w 959199"/>
                  <a:gd name="connsiteY3" fmla="*/ 301802 h 2226913"/>
                  <a:gd name="connsiteX4" fmla="*/ 959199 w 959199"/>
                  <a:gd name="connsiteY4" fmla="*/ 2195382 h 2226913"/>
                  <a:gd name="connsiteX5" fmla="*/ 830824 w 959199"/>
                  <a:gd name="connsiteY5" fmla="*/ 2226913 h 2226913"/>
                  <a:gd name="connsiteX0" fmla="*/ 830609 w 958984"/>
                  <a:gd name="connsiteY0" fmla="*/ 2226913 h 2226913"/>
                  <a:gd name="connsiteX1" fmla="*/ 578690 w 958984"/>
                  <a:gd name="connsiteY1" fmla="*/ 442513 h 2226913"/>
                  <a:gd name="connsiteX2" fmla="*/ 3379 w 958984"/>
                  <a:gd name="connsiteY2" fmla="*/ 422788 h 2226913"/>
                  <a:gd name="connsiteX3" fmla="*/ 681963 w 958984"/>
                  <a:gd name="connsiteY3" fmla="*/ 301802 h 2226913"/>
                  <a:gd name="connsiteX4" fmla="*/ 958984 w 958984"/>
                  <a:gd name="connsiteY4" fmla="*/ 2195382 h 2226913"/>
                  <a:gd name="connsiteX5" fmla="*/ 830609 w 958984"/>
                  <a:gd name="connsiteY5" fmla="*/ 2226913 h 2226913"/>
                  <a:gd name="connsiteX0" fmla="*/ 830609 w 958984"/>
                  <a:gd name="connsiteY0" fmla="*/ 2110306 h 2110306"/>
                  <a:gd name="connsiteX1" fmla="*/ 578690 w 958984"/>
                  <a:gd name="connsiteY1" fmla="*/ 325906 h 2110306"/>
                  <a:gd name="connsiteX2" fmla="*/ 3379 w 958984"/>
                  <a:gd name="connsiteY2" fmla="*/ 306181 h 2110306"/>
                  <a:gd name="connsiteX3" fmla="*/ 681963 w 958984"/>
                  <a:gd name="connsiteY3" fmla="*/ 185195 h 2110306"/>
                  <a:gd name="connsiteX4" fmla="*/ 958984 w 958984"/>
                  <a:gd name="connsiteY4" fmla="*/ 2078775 h 2110306"/>
                  <a:gd name="connsiteX5" fmla="*/ 830609 w 958984"/>
                  <a:gd name="connsiteY5" fmla="*/ 2110306 h 2110306"/>
                  <a:gd name="connsiteX0" fmla="*/ 848599 w 976974"/>
                  <a:gd name="connsiteY0" fmla="*/ 2127796 h 2127796"/>
                  <a:gd name="connsiteX1" fmla="*/ 596680 w 976974"/>
                  <a:gd name="connsiteY1" fmla="*/ 343396 h 2127796"/>
                  <a:gd name="connsiteX2" fmla="*/ 21369 w 976974"/>
                  <a:gd name="connsiteY2" fmla="*/ 323671 h 2127796"/>
                  <a:gd name="connsiteX3" fmla="*/ 699953 w 976974"/>
                  <a:gd name="connsiteY3" fmla="*/ 202685 h 2127796"/>
                  <a:gd name="connsiteX4" fmla="*/ 976974 w 976974"/>
                  <a:gd name="connsiteY4" fmla="*/ 2096265 h 2127796"/>
                  <a:gd name="connsiteX5" fmla="*/ 848599 w 976974"/>
                  <a:gd name="connsiteY5" fmla="*/ 2127796 h 2127796"/>
                  <a:gd name="connsiteX0" fmla="*/ 848601 w 976976"/>
                  <a:gd name="connsiteY0" fmla="*/ 2127796 h 2127796"/>
                  <a:gd name="connsiteX1" fmla="*/ 596682 w 976976"/>
                  <a:gd name="connsiteY1" fmla="*/ 343396 h 2127796"/>
                  <a:gd name="connsiteX2" fmla="*/ 357341 w 976976"/>
                  <a:gd name="connsiteY2" fmla="*/ 158060 h 2127796"/>
                  <a:gd name="connsiteX3" fmla="*/ 21371 w 976976"/>
                  <a:gd name="connsiteY3" fmla="*/ 323671 h 2127796"/>
                  <a:gd name="connsiteX4" fmla="*/ 699955 w 976976"/>
                  <a:gd name="connsiteY4" fmla="*/ 202685 h 2127796"/>
                  <a:gd name="connsiteX5" fmla="*/ 976976 w 976976"/>
                  <a:gd name="connsiteY5" fmla="*/ 2096265 h 2127796"/>
                  <a:gd name="connsiteX6" fmla="*/ 848601 w 976976"/>
                  <a:gd name="connsiteY6" fmla="*/ 2127796 h 2127796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377671 w 997306"/>
                  <a:gd name="connsiteY2" fmla="*/ 129329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54351 w 982726"/>
                  <a:gd name="connsiteY0" fmla="*/ 2111384 h 2111384"/>
                  <a:gd name="connsiteX1" fmla="*/ 602432 w 982726"/>
                  <a:gd name="connsiteY1" fmla="*/ 326984 h 2111384"/>
                  <a:gd name="connsiteX2" fmla="*/ 279843 w 982726"/>
                  <a:gd name="connsiteY2" fmla="*/ 227697 h 2111384"/>
                  <a:gd name="connsiteX3" fmla="*/ 6309 w 982726"/>
                  <a:gd name="connsiteY3" fmla="*/ 472738 h 2111384"/>
                  <a:gd name="connsiteX4" fmla="*/ 705705 w 982726"/>
                  <a:gd name="connsiteY4" fmla="*/ 186273 h 2111384"/>
                  <a:gd name="connsiteX5" fmla="*/ 982726 w 982726"/>
                  <a:gd name="connsiteY5" fmla="*/ 2079853 h 2111384"/>
                  <a:gd name="connsiteX6" fmla="*/ 854351 w 982726"/>
                  <a:gd name="connsiteY6" fmla="*/ 2111384 h 2111384"/>
                  <a:gd name="connsiteX0" fmla="*/ 1067970 w 1196345"/>
                  <a:gd name="connsiteY0" fmla="*/ 2075348 h 2075348"/>
                  <a:gd name="connsiteX1" fmla="*/ 816051 w 1196345"/>
                  <a:gd name="connsiteY1" fmla="*/ 290948 h 2075348"/>
                  <a:gd name="connsiteX2" fmla="*/ 493462 w 1196345"/>
                  <a:gd name="connsiteY2" fmla="*/ 191661 h 2075348"/>
                  <a:gd name="connsiteX3" fmla="*/ 2954 w 1196345"/>
                  <a:gd name="connsiteY3" fmla="*/ 699790 h 2075348"/>
                  <a:gd name="connsiteX4" fmla="*/ 919324 w 1196345"/>
                  <a:gd name="connsiteY4" fmla="*/ 150237 h 2075348"/>
                  <a:gd name="connsiteX5" fmla="*/ 1196345 w 1196345"/>
                  <a:gd name="connsiteY5" fmla="*/ 2043817 h 2075348"/>
                  <a:gd name="connsiteX6" fmla="*/ 1067970 w 1196345"/>
                  <a:gd name="connsiteY6" fmla="*/ 2075348 h 2075348"/>
                  <a:gd name="connsiteX0" fmla="*/ 1067785 w 1196160"/>
                  <a:gd name="connsiteY0" fmla="*/ 2075348 h 2075348"/>
                  <a:gd name="connsiteX1" fmla="*/ 815866 w 1196160"/>
                  <a:gd name="connsiteY1" fmla="*/ 290948 h 2075348"/>
                  <a:gd name="connsiteX2" fmla="*/ 520398 w 1196160"/>
                  <a:gd name="connsiteY2" fmla="*/ 230478 h 2075348"/>
                  <a:gd name="connsiteX3" fmla="*/ 2769 w 1196160"/>
                  <a:gd name="connsiteY3" fmla="*/ 699790 h 2075348"/>
                  <a:gd name="connsiteX4" fmla="*/ 919139 w 1196160"/>
                  <a:gd name="connsiteY4" fmla="*/ 150237 h 2075348"/>
                  <a:gd name="connsiteX5" fmla="*/ 1196160 w 1196160"/>
                  <a:gd name="connsiteY5" fmla="*/ 2043817 h 2075348"/>
                  <a:gd name="connsiteX6" fmla="*/ 1067785 w 1196160"/>
                  <a:gd name="connsiteY6" fmla="*/ 2075348 h 2075348"/>
                  <a:gd name="connsiteX0" fmla="*/ 846973 w 975348"/>
                  <a:gd name="connsiteY0" fmla="*/ 2100392 h 2100392"/>
                  <a:gd name="connsiteX1" fmla="*/ 595054 w 975348"/>
                  <a:gd name="connsiteY1" fmla="*/ 315992 h 2100392"/>
                  <a:gd name="connsiteX2" fmla="*/ 299586 w 975348"/>
                  <a:gd name="connsiteY2" fmla="*/ 255522 h 2100392"/>
                  <a:gd name="connsiteX3" fmla="*/ 5712 w 975348"/>
                  <a:gd name="connsiteY3" fmla="*/ 530752 h 2100392"/>
                  <a:gd name="connsiteX4" fmla="*/ 698327 w 975348"/>
                  <a:gd name="connsiteY4" fmla="*/ 175281 h 2100392"/>
                  <a:gd name="connsiteX5" fmla="*/ 975348 w 975348"/>
                  <a:gd name="connsiteY5" fmla="*/ 2068861 h 2100392"/>
                  <a:gd name="connsiteX6" fmla="*/ 846973 w 975348"/>
                  <a:gd name="connsiteY6" fmla="*/ 2100392 h 210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48" h="2100392">
                    <a:moveTo>
                      <a:pt x="846973" y="2100392"/>
                    </a:moveTo>
                    <a:cubicBezTo>
                      <a:pt x="752372" y="1811557"/>
                      <a:pt x="732926" y="616679"/>
                      <a:pt x="595054" y="315992"/>
                    </a:cubicBezTo>
                    <a:cubicBezTo>
                      <a:pt x="530521" y="-1265"/>
                      <a:pt x="499531" y="119807"/>
                      <a:pt x="299586" y="255522"/>
                    </a:cubicBezTo>
                    <a:cubicBezTo>
                      <a:pt x="141265" y="384618"/>
                      <a:pt x="-34047" y="534346"/>
                      <a:pt x="5712" y="530752"/>
                    </a:cubicBezTo>
                    <a:cubicBezTo>
                      <a:pt x="-12098" y="443400"/>
                      <a:pt x="651031" y="-342564"/>
                      <a:pt x="698327" y="175281"/>
                    </a:cubicBezTo>
                    <a:lnTo>
                      <a:pt x="975348" y="2068861"/>
                    </a:lnTo>
                    <a:lnTo>
                      <a:pt x="846973" y="2100392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5" name="Téglalap 50"/>
              <p:cNvSpPr/>
              <p:nvPr/>
            </p:nvSpPr>
            <p:spPr>
              <a:xfrm flipH="1">
                <a:off x="4197201" y="1368261"/>
                <a:ext cx="1113409" cy="2925569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  <a:gd name="connsiteX0" fmla="*/ 827230 w 955605"/>
                  <a:gd name="connsiteY0" fmla="*/ 2100629 h 2100629"/>
                  <a:gd name="connsiteX1" fmla="*/ 0 w 955605"/>
                  <a:gd name="connsiteY1" fmla="*/ 296504 h 2100629"/>
                  <a:gd name="connsiteX2" fmla="*/ 678584 w 955605"/>
                  <a:gd name="connsiteY2" fmla="*/ 175518 h 2100629"/>
                  <a:gd name="connsiteX3" fmla="*/ 955605 w 955605"/>
                  <a:gd name="connsiteY3" fmla="*/ 2069098 h 2100629"/>
                  <a:gd name="connsiteX4" fmla="*/ 827230 w 955605"/>
                  <a:gd name="connsiteY4" fmla="*/ 2100629 h 2100629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27230 w 955605"/>
                  <a:gd name="connsiteY0" fmla="*/ 2247413 h 2247413"/>
                  <a:gd name="connsiteX1" fmla="*/ 0 w 955605"/>
                  <a:gd name="connsiteY1" fmla="*/ 443288 h 2247413"/>
                  <a:gd name="connsiteX2" fmla="*/ 678584 w 955605"/>
                  <a:gd name="connsiteY2" fmla="*/ 322302 h 2247413"/>
                  <a:gd name="connsiteX3" fmla="*/ 955605 w 955605"/>
                  <a:gd name="connsiteY3" fmla="*/ 2215882 h 2247413"/>
                  <a:gd name="connsiteX4" fmla="*/ 827230 w 955605"/>
                  <a:gd name="connsiteY4" fmla="*/ 2247413 h 2247413"/>
                  <a:gd name="connsiteX0" fmla="*/ 830824 w 959199"/>
                  <a:gd name="connsiteY0" fmla="*/ 2247413 h 2247413"/>
                  <a:gd name="connsiteX1" fmla="*/ 547687 w 959199"/>
                  <a:gd name="connsiteY1" fmla="*/ 297534 h 2247413"/>
                  <a:gd name="connsiteX2" fmla="*/ 3594 w 959199"/>
                  <a:gd name="connsiteY2" fmla="*/ 443288 h 2247413"/>
                  <a:gd name="connsiteX3" fmla="*/ 682178 w 959199"/>
                  <a:gd name="connsiteY3" fmla="*/ 322302 h 2247413"/>
                  <a:gd name="connsiteX4" fmla="*/ 959199 w 959199"/>
                  <a:gd name="connsiteY4" fmla="*/ 2215882 h 2247413"/>
                  <a:gd name="connsiteX5" fmla="*/ 830824 w 959199"/>
                  <a:gd name="connsiteY5" fmla="*/ 2247413 h 2247413"/>
                  <a:gd name="connsiteX0" fmla="*/ 830824 w 959199"/>
                  <a:gd name="connsiteY0" fmla="*/ 2226913 h 2226913"/>
                  <a:gd name="connsiteX1" fmla="*/ 547687 w 959199"/>
                  <a:gd name="connsiteY1" fmla="*/ 277034 h 2226913"/>
                  <a:gd name="connsiteX2" fmla="*/ 3594 w 959199"/>
                  <a:gd name="connsiteY2" fmla="*/ 422788 h 2226913"/>
                  <a:gd name="connsiteX3" fmla="*/ 682178 w 959199"/>
                  <a:gd name="connsiteY3" fmla="*/ 301802 h 2226913"/>
                  <a:gd name="connsiteX4" fmla="*/ 959199 w 959199"/>
                  <a:gd name="connsiteY4" fmla="*/ 2195382 h 2226913"/>
                  <a:gd name="connsiteX5" fmla="*/ 830824 w 959199"/>
                  <a:gd name="connsiteY5" fmla="*/ 2226913 h 2226913"/>
                  <a:gd name="connsiteX0" fmla="*/ 830609 w 958984"/>
                  <a:gd name="connsiteY0" fmla="*/ 2226913 h 2226913"/>
                  <a:gd name="connsiteX1" fmla="*/ 578690 w 958984"/>
                  <a:gd name="connsiteY1" fmla="*/ 442513 h 2226913"/>
                  <a:gd name="connsiteX2" fmla="*/ 3379 w 958984"/>
                  <a:gd name="connsiteY2" fmla="*/ 422788 h 2226913"/>
                  <a:gd name="connsiteX3" fmla="*/ 681963 w 958984"/>
                  <a:gd name="connsiteY3" fmla="*/ 301802 h 2226913"/>
                  <a:gd name="connsiteX4" fmla="*/ 958984 w 958984"/>
                  <a:gd name="connsiteY4" fmla="*/ 2195382 h 2226913"/>
                  <a:gd name="connsiteX5" fmla="*/ 830609 w 958984"/>
                  <a:gd name="connsiteY5" fmla="*/ 2226913 h 2226913"/>
                  <a:gd name="connsiteX0" fmla="*/ 830609 w 958984"/>
                  <a:gd name="connsiteY0" fmla="*/ 2110306 h 2110306"/>
                  <a:gd name="connsiteX1" fmla="*/ 578690 w 958984"/>
                  <a:gd name="connsiteY1" fmla="*/ 325906 h 2110306"/>
                  <a:gd name="connsiteX2" fmla="*/ 3379 w 958984"/>
                  <a:gd name="connsiteY2" fmla="*/ 306181 h 2110306"/>
                  <a:gd name="connsiteX3" fmla="*/ 681963 w 958984"/>
                  <a:gd name="connsiteY3" fmla="*/ 185195 h 2110306"/>
                  <a:gd name="connsiteX4" fmla="*/ 958984 w 958984"/>
                  <a:gd name="connsiteY4" fmla="*/ 2078775 h 2110306"/>
                  <a:gd name="connsiteX5" fmla="*/ 830609 w 958984"/>
                  <a:gd name="connsiteY5" fmla="*/ 2110306 h 2110306"/>
                  <a:gd name="connsiteX0" fmla="*/ 848599 w 976974"/>
                  <a:gd name="connsiteY0" fmla="*/ 2127796 h 2127796"/>
                  <a:gd name="connsiteX1" fmla="*/ 596680 w 976974"/>
                  <a:gd name="connsiteY1" fmla="*/ 343396 h 2127796"/>
                  <a:gd name="connsiteX2" fmla="*/ 21369 w 976974"/>
                  <a:gd name="connsiteY2" fmla="*/ 323671 h 2127796"/>
                  <a:gd name="connsiteX3" fmla="*/ 699953 w 976974"/>
                  <a:gd name="connsiteY3" fmla="*/ 202685 h 2127796"/>
                  <a:gd name="connsiteX4" fmla="*/ 976974 w 976974"/>
                  <a:gd name="connsiteY4" fmla="*/ 2096265 h 2127796"/>
                  <a:gd name="connsiteX5" fmla="*/ 848599 w 976974"/>
                  <a:gd name="connsiteY5" fmla="*/ 2127796 h 2127796"/>
                  <a:gd name="connsiteX0" fmla="*/ 848601 w 976976"/>
                  <a:gd name="connsiteY0" fmla="*/ 2127796 h 2127796"/>
                  <a:gd name="connsiteX1" fmla="*/ 596682 w 976976"/>
                  <a:gd name="connsiteY1" fmla="*/ 343396 h 2127796"/>
                  <a:gd name="connsiteX2" fmla="*/ 357341 w 976976"/>
                  <a:gd name="connsiteY2" fmla="*/ 158060 h 2127796"/>
                  <a:gd name="connsiteX3" fmla="*/ 21371 w 976976"/>
                  <a:gd name="connsiteY3" fmla="*/ 323671 h 2127796"/>
                  <a:gd name="connsiteX4" fmla="*/ 699955 w 976976"/>
                  <a:gd name="connsiteY4" fmla="*/ 202685 h 2127796"/>
                  <a:gd name="connsiteX5" fmla="*/ 976976 w 976976"/>
                  <a:gd name="connsiteY5" fmla="*/ 2096265 h 2127796"/>
                  <a:gd name="connsiteX6" fmla="*/ 848601 w 976976"/>
                  <a:gd name="connsiteY6" fmla="*/ 2127796 h 2127796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377671 w 997306"/>
                  <a:gd name="connsiteY2" fmla="*/ 129329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68931 w 997306"/>
                  <a:gd name="connsiteY0" fmla="*/ 2099065 h 2099065"/>
                  <a:gd name="connsiteX1" fmla="*/ 617012 w 997306"/>
                  <a:gd name="connsiteY1" fmla="*/ 314665 h 2099065"/>
                  <a:gd name="connsiteX2" fmla="*/ 294423 w 997306"/>
                  <a:gd name="connsiteY2" fmla="*/ 215378 h 2099065"/>
                  <a:gd name="connsiteX3" fmla="*/ 20889 w 997306"/>
                  <a:gd name="connsiteY3" fmla="*/ 460419 h 2099065"/>
                  <a:gd name="connsiteX4" fmla="*/ 720285 w 997306"/>
                  <a:gd name="connsiteY4" fmla="*/ 173954 h 2099065"/>
                  <a:gd name="connsiteX5" fmla="*/ 997306 w 997306"/>
                  <a:gd name="connsiteY5" fmla="*/ 2067534 h 2099065"/>
                  <a:gd name="connsiteX6" fmla="*/ 868931 w 997306"/>
                  <a:gd name="connsiteY6" fmla="*/ 2099065 h 2099065"/>
                  <a:gd name="connsiteX0" fmla="*/ 854351 w 982726"/>
                  <a:gd name="connsiteY0" fmla="*/ 2111384 h 2111384"/>
                  <a:gd name="connsiteX1" fmla="*/ 602432 w 982726"/>
                  <a:gd name="connsiteY1" fmla="*/ 326984 h 2111384"/>
                  <a:gd name="connsiteX2" fmla="*/ 279843 w 982726"/>
                  <a:gd name="connsiteY2" fmla="*/ 227697 h 2111384"/>
                  <a:gd name="connsiteX3" fmla="*/ 6309 w 982726"/>
                  <a:gd name="connsiteY3" fmla="*/ 472738 h 2111384"/>
                  <a:gd name="connsiteX4" fmla="*/ 705705 w 982726"/>
                  <a:gd name="connsiteY4" fmla="*/ 186273 h 2111384"/>
                  <a:gd name="connsiteX5" fmla="*/ 982726 w 982726"/>
                  <a:gd name="connsiteY5" fmla="*/ 2079853 h 2111384"/>
                  <a:gd name="connsiteX6" fmla="*/ 854351 w 982726"/>
                  <a:gd name="connsiteY6" fmla="*/ 2111384 h 2111384"/>
                  <a:gd name="connsiteX0" fmla="*/ 1067970 w 1196345"/>
                  <a:gd name="connsiteY0" fmla="*/ 2075348 h 2075348"/>
                  <a:gd name="connsiteX1" fmla="*/ 816051 w 1196345"/>
                  <a:gd name="connsiteY1" fmla="*/ 290948 h 2075348"/>
                  <a:gd name="connsiteX2" fmla="*/ 493462 w 1196345"/>
                  <a:gd name="connsiteY2" fmla="*/ 191661 h 2075348"/>
                  <a:gd name="connsiteX3" fmla="*/ 2954 w 1196345"/>
                  <a:gd name="connsiteY3" fmla="*/ 699790 h 2075348"/>
                  <a:gd name="connsiteX4" fmla="*/ 919324 w 1196345"/>
                  <a:gd name="connsiteY4" fmla="*/ 150237 h 2075348"/>
                  <a:gd name="connsiteX5" fmla="*/ 1196345 w 1196345"/>
                  <a:gd name="connsiteY5" fmla="*/ 2043817 h 2075348"/>
                  <a:gd name="connsiteX6" fmla="*/ 1067970 w 1196345"/>
                  <a:gd name="connsiteY6" fmla="*/ 2075348 h 2075348"/>
                  <a:gd name="connsiteX0" fmla="*/ 1067785 w 1196160"/>
                  <a:gd name="connsiteY0" fmla="*/ 2075348 h 2075348"/>
                  <a:gd name="connsiteX1" fmla="*/ 815866 w 1196160"/>
                  <a:gd name="connsiteY1" fmla="*/ 290948 h 2075348"/>
                  <a:gd name="connsiteX2" fmla="*/ 520398 w 1196160"/>
                  <a:gd name="connsiteY2" fmla="*/ 230478 h 2075348"/>
                  <a:gd name="connsiteX3" fmla="*/ 2769 w 1196160"/>
                  <a:gd name="connsiteY3" fmla="*/ 699790 h 2075348"/>
                  <a:gd name="connsiteX4" fmla="*/ 919139 w 1196160"/>
                  <a:gd name="connsiteY4" fmla="*/ 150237 h 2075348"/>
                  <a:gd name="connsiteX5" fmla="*/ 1196160 w 1196160"/>
                  <a:gd name="connsiteY5" fmla="*/ 2043817 h 2075348"/>
                  <a:gd name="connsiteX6" fmla="*/ 1067785 w 1196160"/>
                  <a:gd name="connsiteY6" fmla="*/ 2075348 h 2075348"/>
                  <a:gd name="connsiteX0" fmla="*/ 846973 w 975348"/>
                  <a:gd name="connsiteY0" fmla="*/ 2100392 h 2100392"/>
                  <a:gd name="connsiteX1" fmla="*/ 595054 w 975348"/>
                  <a:gd name="connsiteY1" fmla="*/ 315992 h 2100392"/>
                  <a:gd name="connsiteX2" fmla="*/ 299586 w 975348"/>
                  <a:gd name="connsiteY2" fmla="*/ 255522 h 2100392"/>
                  <a:gd name="connsiteX3" fmla="*/ 5712 w 975348"/>
                  <a:gd name="connsiteY3" fmla="*/ 530752 h 2100392"/>
                  <a:gd name="connsiteX4" fmla="*/ 698327 w 975348"/>
                  <a:gd name="connsiteY4" fmla="*/ 175281 h 2100392"/>
                  <a:gd name="connsiteX5" fmla="*/ 975348 w 975348"/>
                  <a:gd name="connsiteY5" fmla="*/ 2068861 h 2100392"/>
                  <a:gd name="connsiteX6" fmla="*/ 846973 w 975348"/>
                  <a:gd name="connsiteY6" fmla="*/ 2100392 h 210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348" h="2100392">
                    <a:moveTo>
                      <a:pt x="846973" y="2100392"/>
                    </a:moveTo>
                    <a:cubicBezTo>
                      <a:pt x="752372" y="1811557"/>
                      <a:pt x="732926" y="616679"/>
                      <a:pt x="595054" y="315992"/>
                    </a:cubicBezTo>
                    <a:cubicBezTo>
                      <a:pt x="530521" y="-1265"/>
                      <a:pt x="499531" y="119807"/>
                      <a:pt x="299586" y="255522"/>
                    </a:cubicBezTo>
                    <a:cubicBezTo>
                      <a:pt x="141265" y="384618"/>
                      <a:pt x="-34047" y="534346"/>
                      <a:pt x="5712" y="530752"/>
                    </a:cubicBezTo>
                    <a:cubicBezTo>
                      <a:pt x="-12098" y="443400"/>
                      <a:pt x="651031" y="-342564"/>
                      <a:pt x="698327" y="175281"/>
                    </a:cubicBezTo>
                    <a:lnTo>
                      <a:pt x="975348" y="2068861"/>
                    </a:lnTo>
                    <a:lnTo>
                      <a:pt x="846973" y="2100392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3" name="Csoportba foglalás 312"/>
            <p:cNvGrpSpPr/>
            <p:nvPr/>
          </p:nvGrpSpPr>
          <p:grpSpPr>
            <a:xfrm>
              <a:off x="2124705" y="3462683"/>
              <a:ext cx="504172" cy="2869326"/>
              <a:chOff x="3681944" y="529910"/>
              <a:chExt cx="943165" cy="3763920"/>
            </a:xfrm>
            <a:solidFill>
              <a:schemeClr val="bg1"/>
            </a:solidFill>
          </p:grpSpPr>
          <p:sp>
            <p:nvSpPr>
              <p:cNvPr id="326" name="Téglalap 50"/>
              <p:cNvSpPr/>
              <p:nvPr/>
            </p:nvSpPr>
            <p:spPr>
              <a:xfrm flipH="1">
                <a:off x="4056917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27" name="Csoportba foglalás 326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329" name="Téglalap 328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0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28" name="Téglalap 50"/>
              <p:cNvSpPr/>
              <p:nvPr/>
            </p:nvSpPr>
            <p:spPr>
              <a:xfrm>
                <a:off x="3681944" y="590727"/>
                <a:ext cx="568194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4" name="Csoportba foglalás 313"/>
            <p:cNvGrpSpPr/>
            <p:nvPr/>
          </p:nvGrpSpPr>
          <p:grpSpPr>
            <a:xfrm>
              <a:off x="1847690" y="3404270"/>
              <a:ext cx="570847" cy="2881378"/>
              <a:chOff x="3771039" y="453283"/>
              <a:chExt cx="1067894" cy="3779730"/>
            </a:xfrm>
            <a:solidFill>
              <a:schemeClr val="bg1"/>
            </a:solidFill>
          </p:grpSpPr>
          <p:sp>
            <p:nvSpPr>
              <p:cNvPr id="321" name="Téglalap 50"/>
              <p:cNvSpPr/>
              <p:nvPr/>
            </p:nvSpPr>
            <p:spPr>
              <a:xfrm flipH="1">
                <a:off x="4270741" y="529910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22" name="Csoportba foglalás 321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324" name="Téglalap 323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5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23" name="Téglalap 50"/>
              <p:cNvSpPr/>
              <p:nvPr/>
            </p:nvSpPr>
            <p:spPr>
              <a:xfrm>
                <a:off x="3771039" y="453283"/>
                <a:ext cx="568193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5" name="Csoportba foglalás 314"/>
            <p:cNvGrpSpPr/>
            <p:nvPr/>
          </p:nvGrpSpPr>
          <p:grpSpPr>
            <a:xfrm>
              <a:off x="1794315" y="4223094"/>
              <a:ext cx="540543" cy="2130517"/>
              <a:chOff x="3842315" y="472187"/>
              <a:chExt cx="1209717" cy="3821643"/>
            </a:xfrm>
            <a:solidFill>
              <a:schemeClr val="bg1"/>
            </a:solidFill>
          </p:grpSpPr>
          <p:sp>
            <p:nvSpPr>
              <p:cNvPr id="316" name="Téglalap 50"/>
              <p:cNvSpPr/>
              <p:nvPr/>
            </p:nvSpPr>
            <p:spPr>
              <a:xfrm flipH="1">
                <a:off x="4483839" y="472187"/>
                <a:ext cx="568193" cy="3703102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17" name="Csoportba foglalás 316"/>
              <p:cNvGrpSpPr>
                <a:grpSpLocks noChangeAspect="1"/>
              </p:cNvGrpSpPr>
              <p:nvPr/>
            </p:nvGrpSpPr>
            <p:grpSpPr>
              <a:xfrm>
                <a:off x="4161738" y="626880"/>
                <a:ext cx="209508" cy="3521094"/>
                <a:chOff x="10263964" y="1629746"/>
                <a:chExt cx="278447" cy="3952914"/>
              </a:xfrm>
              <a:grpFill/>
            </p:grpSpPr>
            <p:sp>
              <p:nvSpPr>
                <p:cNvPr id="319" name="Téglalap 318"/>
                <p:cNvSpPr/>
                <p:nvPr/>
              </p:nvSpPr>
              <p:spPr>
                <a:xfrm>
                  <a:off x="10397541" y="2264168"/>
                  <a:ext cx="58243" cy="331849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0" name="Ellipszis 5"/>
                <p:cNvSpPr/>
                <p:nvPr/>
              </p:nvSpPr>
              <p:spPr>
                <a:xfrm rot="5400000">
                  <a:off x="9768765" y="2124945"/>
                  <a:ext cx="1268846" cy="278447"/>
                </a:xfrm>
                <a:custGeom>
                  <a:avLst/>
                  <a:gdLst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6403 h 2911823"/>
                    <a:gd name="connsiteX1" fmla="*/ 975360 w 1950720"/>
                    <a:gd name="connsiteY1" fmla="*/ 983 h 2911823"/>
                    <a:gd name="connsiteX2" fmla="*/ 1950720 w 1950720"/>
                    <a:gd name="connsiteY2" fmla="*/ 1456403 h 2911823"/>
                    <a:gd name="connsiteX3" fmla="*/ 975360 w 1950720"/>
                    <a:gd name="connsiteY3" fmla="*/ 2911823 h 2911823"/>
                    <a:gd name="connsiteX4" fmla="*/ 0 w 1950720"/>
                    <a:gd name="connsiteY4" fmla="*/ 1456403 h 2911823"/>
                    <a:gd name="connsiteX0" fmla="*/ 0 w 1950720"/>
                    <a:gd name="connsiteY0" fmla="*/ 1455420 h 2910840"/>
                    <a:gd name="connsiteX1" fmla="*/ 975360 w 1950720"/>
                    <a:gd name="connsiteY1" fmla="*/ 0 h 2910840"/>
                    <a:gd name="connsiteX2" fmla="*/ 1950720 w 1950720"/>
                    <a:gd name="connsiteY2" fmla="*/ 1455420 h 2910840"/>
                    <a:gd name="connsiteX3" fmla="*/ 975360 w 1950720"/>
                    <a:gd name="connsiteY3" fmla="*/ 2910840 h 2910840"/>
                    <a:gd name="connsiteX4" fmla="*/ 0 w 1950720"/>
                    <a:gd name="connsiteY4" fmla="*/ 1455420 h 2910840"/>
                    <a:gd name="connsiteX0" fmla="*/ 0 w 1950720"/>
                    <a:gd name="connsiteY0" fmla="*/ 1455420 h 2911096"/>
                    <a:gd name="connsiteX1" fmla="*/ 975360 w 1950720"/>
                    <a:gd name="connsiteY1" fmla="*/ 0 h 2911096"/>
                    <a:gd name="connsiteX2" fmla="*/ 1950720 w 1950720"/>
                    <a:gd name="connsiteY2" fmla="*/ 1455420 h 2911096"/>
                    <a:gd name="connsiteX3" fmla="*/ 975360 w 1950720"/>
                    <a:gd name="connsiteY3" fmla="*/ 2910840 h 2911096"/>
                    <a:gd name="connsiteX4" fmla="*/ 0 w 1950720"/>
                    <a:gd name="connsiteY4" fmla="*/ 1455420 h 291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0720" h="2911096">
                      <a:moveTo>
                        <a:pt x="0" y="1455420"/>
                      </a:moveTo>
                      <a:cubicBezTo>
                        <a:pt x="0" y="651614"/>
                        <a:pt x="101404" y="0"/>
                        <a:pt x="975360" y="0"/>
                      </a:cubicBezTo>
                      <a:cubicBezTo>
                        <a:pt x="1849316" y="0"/>
                        <a:pt x="1950720" y="651614"/>
                        <a:pt x="1950720" y="1455420"/>
                      </a:cubicBezTo>
                      <a:cubicBezTo>
                        <a:pt x="1950720" y="2259226"/>
                        <a:pt x="1712156" y="2926080"/>
                        <a:pt x="975360" y="2910840"/>
                      </a:cubicBezTo>
                      <a:cubicBezTo>
                        <a:pt x="238564" y="2895600"/>
                        <a:pt x="0" y="2259226"/>
                        <a:pt x="0" y="145542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E3A23"/>
                    </a:gs>
                    <a:gs pos="100000">
                      <a:srgbClr val="B68943"/>
                    </a:gs>
                  </a:gsLst>
                  <a:lin ang="5400000" scaled="1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18" name="Téglalap 50"/>
              <p:cNvSpPr/>
              <p:nvPr/>
            </p:nvSpPr>
            <p:spPr>
              <a:xfrm>
                <a:off x="3842315" y="590727"/>
                <a:ext cx="568192" cy="3703103"/>
              </a:xfrm>
              <a:custGeom>
                <a:avLst/>
                <a:gdLst>
                  <a:gd name="connsiteX0" fmla="*/ 0 w 583324"/>
                  <a:gd name="connsiteY0" fmla="*/ 0 h 2233171"/>
                  <a:gd name="connsiteX1" fmla="*/ 583324 w 583324"/>
                  <a:gd name="connsiteY1" fmla="*/ 0 h 2233171"/>
                  <a:gd name="connsiteX2" fmla="*/ 583324 w 583324"/>
                  <a:gd name="connsiteY2" fmla="*/ 2233171 h 2233171"/>
                  <a:gd name="connsiteX3" fmla="*/ 0 w 583324"/>
                  <a:gd name="connsiteY3" fmla="*/ 2233171 h 2233171"/>
                  <a:gd name="connsiteX4" fmla="*/ 0 w 583324"/>
                  <a:gd name="connsiteY4" fmla="*/ 0 h 2233171"/>
                  <a:gd name="connsiteX0" fmla="*/ 0 w 583324"/>
                  <a:gd name="connsiteY0" fmla="*/ 630620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4" fmla="*/ 0 w 583324"/>
                  <a:gd name="connsiteY4" fmla="*/ 630620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83324 w 583324"/>
                  <a:gd name="connsiteY2" fmla="*/ 2863791 h 2863791"/>
                  <a:gd name="connsiteX3" fmla="*/ 0 w 583324"/>
                  <a:gd name="connsiteY3" fmla="*/ 2863791 h 2863791"/>
                  <a:gd name="connsiteX0" fmla="*/ 0 w 583324"/>
                  <a:gd name="connsiteY0" fmla="*/ 2863791 h 2863791"/>
                  <a:gd name="connsiteX1" fmla="*/ 315311 w 583324"/>
                  <a:gd name="connsiteY1" fmla="*/ 0 h 2863791"/>
                  <a:gd name="connsiteX2" fmla="*/ 536028 w 583324"/>
                  <a:gd name="connsiteY2" fmla="*/ 1017508 h 2863791"/>
                  <a:gd name="connsiteX3" fmla="*/ 583324 w 583324"/>
                  <a:gd name="connsiteY3" fmla="*/ 2863791 h 2863791"/>
                  <a:gd name="connsiteX4" fmla="*/ 0 w 583324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268013"/>
                  <a:gd name="connsiteY0" fmla="*/ 2863791 h 2863791"/>
                  <a:gd name="connsiteX1" fmla="*/ 0 w 268013"/>
                  <a:gd name="connsiteY1" fmla="*/ 0 h 2863791"/>
                  <a:gd name="connsiteX2" fmla="*/ 220717 w 268013"/>
                  <a:gd name="connsiteY2" fmla="*/ 1017508 h 2863791"/>
                  <a:gd name="connsiteX3" fmla="*/ 268013 w 268013"/>
                  <a:gd name="connsiteY3" fmla="*/ 2863791 h 2863791"/>
                  <a:gd name="connsiteX4" fmla="*/ 63062 w 268013"/>
                  <a:gd name="connsiteY4" fmla="*/ 2863791 h 2863791"/>
                  <a:gd name="connsiteX0" fmla="*/ 63062 w 497738"/>
                  <a:gd name="connsiteY0" fmla="*/ 2863791 h 2911088"/>
                  <a:gd name="connsiteX1" fmla="*/ 0 w 497738"/>
                  <a:gd name="connsiteY1" fmla="*/ 0 h 2911088"/>
                  <a:gd name="connsiteX2" fmla="*/ 220717 w 497738"/>
                  <a:gd name="connsiteY2" fmla="*/ 1017508 h 2911088"/>
                  <a:gd name="connsiteX3" fmla="*/ 497738 w 497738"/>
                  <a:gd name="connsiteY3" fmla="*/ 2911088 h 2911088"/>
                  <a:gd name="connsiteX4" fmla="*/ 63062 w 497738"/>
                  <a:gd name="connsiteY4" fmla="*/ 2863791 h 2911088"/>
                  <a:gd name="connsiteX0" fmla="*/ 369363 w 497738"/>
                  <a:gd name="connsiteY0" fmla="*/ 2942619 h 2942619"/>
                  <a:gd name="connsiteX1" fmla="*/ 0 w 497738"/>
                  <a:gd name="connsiteY1" fmla="*/ 0 h 2942619"/>
                  <a:gd name="connsiteX2" fmla="*/ 220717 w 497738"/>
                  <a:gd name="connsiteY2" fmla="*/ 1017508 h 2942619"/>
                  <a:gd name="connsiteX3" fmla="*/ 497738 w 497738"/>
                  <a:gd name="connsiteY3" fmla="*/ 2911088 h 2942619"/>
                  <a:gd name="connsiteX4" fmla="*/ 369363 w 497738"/>
                  <a:gd name="connsiteY4" fmla="*/ 2942619 h 294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738" h="2942619">
                    <a:moveTo>
                      <a:pt x="369363" y="2942619"/>
                    </a:moveTo>
                    <a:lnTo>
                      <a:pt x="0" y="0"/>
                    </a:lnTo>
                    <a:cubicBezTo>
                      <a:pt x="110358" y="171004"/>
                      <a:pt x="173421" y="499663"/>
                      <a:pt x="220717" y="1017508"/>
                    </a:cubicBezTo>
                    <a:lnTo>
                      <a:pt x="497738" y="2911088"/>
                    </a:lnTo>
                    <a:lnTo>
                      <a:pt x="369363" y="2942619"/>
                    </a:lnTo>
                    <a:close/>
                  </a:path>
                </a:pathLst>
              </a:custGeom>
              <a:gradFill>
                <a:gsLst>
                  <a:gs pos="0">
                    <a:srgbClr val="888E5B"/>
                  </a:gs>
                  <a:gs pos="100000">
                    <a:srgbClr val="878B59"/>
                  </a:gs>
                </a:gsLst>
                <a:lin ang="5400000" scaled="1"/>
              </a:gradFill>
              <a:ln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63" b="50108" l="50606" r="87576"/>
                    </a14:imgEffect>
                  </a14:imgLayer>
                </a14:imgProps>
              </a:ext>
            </a:extLst>
          </a:blip>
          <a:srcRect l="48725" t="15583" r="7913" b="50357"/>
          <a:stretch/>
        </p:blipFill>
        <p:spPr>
          <a:xfrm rot="2099363" flipH="1">
            <a:off x="1698513" y="4347565"/>
            <a:ext cx="2559591" cy="28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-0.0306 -0.06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3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02266 -0.0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Kép 8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929" l="7273" r="90000">
                        <a14:foregroundMark x1="60000" y1="46004" x2="27879" y2="90929"/>
                        <a14:foregroundMark x1="79394" y1="31533" x2="63939" y2="25054"/>
                      </a14:backgroundRemoval>
                    </a14:imgEffect>
                  </a14:imgLayer>
                </a14:imgProps>
              </a:ext>
            </a:extLst>
          </a:blip>
          <a:srcRect l="9329" r="16457" b="10460"/>
          <a:stretch/>
        </p:blipFill>
        <p:spPr>
          <a:xfrm>
            <a:off x="8667748" y="1616910"/>
            <a:ext cx="3371851" cy="5707815"/>
          </a:xfrm>
          <a:prstGeom prst="rect">
            <a:avLst/>
          </a:prstGeom>
        </p:spPr>
      </p:pic>
      <p:sp>
        <p:nvSpPr>
          <p:cNvPr id="7" name="Ellipszis buborék 6"/>
          <p:cNvSpPr/>
          <p:nvPr/>
        </p:nvSpPr>
        <p:spPr>
          <a:xfrm>
            <a:off x="4495798" y="285750"/>
            <a:ext cx="4171950" cy="2419350"/>
          </a:xfrm>
          <a:prstGeom prst="wedgeEllipseCallout">
            <a:avLst>
              <a:gd name="adj1" fmla="val -56855"/>
              <a:gd name="adj2" fmla="val 4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Milyen gyönyörű baba!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Magamhoz veszem, és fel fogom őt nevelni!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Csak egy szoptatós dajkát kell találnom hozzá!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86" name="Kép 8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929" l="7273" r="90000">
                        <a14:foregroundMark x1="60000" y1="46004" x2="27879" y2="90929"/>
                        <a14:foregroundMark x1="79394" y1="31533" x2="63939" y2="25054"/>
                      </a14:backgroundRemoval>
                    </a14:imgEffect>
                  </a14:imgLayer>
                </a14:imgProps>
              </a:ext>
            </a:extLst>
          </a:blip>
          <a:srcRect l="9329" r="16457" b="10460"/>
          <a:stretch/>
        </p:blipFill>
        <p:spPr>
          <a:xfrm flipH="1">
            <a:off x="504826" y="1309285"/>
            <a:ext cx="3371851" cy="570781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C -0.13425 -0.01412 -0.26836 -0.02778 -0.33698 -0.02824 C -0.40508 -0.0287 -0.36979 0.00093 -0.41081 -0.00278 C -0.45221 -0.00625 -0.53633 -0.04815 -0.58399 -0.04907 C -0.63164 -0.04977 -0.66406 -0.02893 -0.69649 -0.008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buborék 6"/>
          <p:cNvSpPr/>
          <p:nvPr/>
        </p:nvSpPr>
        <p:spPr>
          <a:xfrm>
            <a:off x="7788321" y="91955"/>
            <a:ext cx="4171950" cy="2419350"/>
          </a:xfrm>
          <a:prstGeom prst="wedgeEllipseCallout">
            <a:avLst>
              <a:gd name="adj1" fmla="val 3665"/>
              <a:gd name="adj2" fmla="val 65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Hercegnő! </a:t>
            </a:r>
            <a:endParaRPr lang="hu-HU" dirty="0" smtClean="0">
              <a:solidFill>
                <a:schemeClr val="tx1"/>
              </a:solidFill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 smtClean="0">
                <a:solidFill>
                  <a:schemeClr val="tx1"/>
                </a:solidFill>
              </a:rPr>
              <a:t>nevem </a:t>
            </a:r>
            <a:r>
              <a:rPr lang="hu-HU" dirty="0" err="1" smtClean="0">
                <a:solidFill>
                  <a:schemeClr val="tx1"/>
                </a:solidFill>
              </a:rPr>
              <a:t>Mirjám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Segítek dajkát találni, aki táplálni tudja ezt a gyermeket!</a:t>
            </a:r>
          </a:p>
        </p:txBody>
      </p:sp>
      <p:sp>
        <p:nvSpPr>
          <p:cNvPr id="9" name="Ellipszis buborék 8"/>
          <p:cNvSpPr/>
          <p:nvPr/>
        </p:nvSpPr>
        <p:spPr>
          <a:xfrm>
            <a:off x="209551" y="195126"/>
            <a:ext cx="2888491" cy="1469901"/>
          </a:xfrm>
          <a:prstGeom prst="wedgeEllipseCallout">
            <a:avLst>
              <a:gd name="adj1" fmla="val 1702"/>
              <a:gd name="adj2" fmla="val 874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A vízből húztalak ki. Ezért legyen a neved Mózes!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86" name="Kép 8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929" l="7273" r="90000">
                        <a14:foregroundMark x1="60000" y1="46004" x2="27879" y2="90929"/>
                        <a14:foregroundMark x1="79394" y1="31533" x2="63939" y2="25054"/>
                      </a14:backgroundRemoval>
                    </a14:imgEffect>
                  </a14:imgLayer>
                </a14:imgProps>
              </a:ext>
            </a:extLst>
          </a:blip>
          <a:srcRect l="9329" r="16457" b="10460"/>
          <a:stretch/>
        </p:blipFill>
        <p:spPr>
          <a:xfrm flipH="1">
            <a:off x="609600" y="1301630"/>
            <a:ext cx="3371851" cy="5707815"/>
          </a:xfrm>
          <a:prstGeom prst="rect">
            <a:avLst/>
          </a:prstGeom>
        </p:spPr>
      </p:pic>
      <p:sp>
        <p:nvSpPr>
          <p:cNvPr id="10" name="Ellipszis buborék 9"/>
          <p:cNvSpPr/>
          <p:nvPr/>
        </p:nvSpPr>
        <p:spPr>
          <a:xfrm>
            <a:off x="4115085" y="770607"/>
            <a:ext cx="2888491" cy="1469901"/>
          </a:xfrm>
          <a:prstGeom prst="wedgeEllipseCallout">
            <a:avLst>
              <a:gd name="adj1" fmla="val -49327"/>
              <a:gd name="adj2" fmla="val 567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Vidd Mózest egy dajkához, </a:t>
            </a:r>
            <a:r>
              <a:rPr lang="hu-HU" dirty="0" err="1" smtClean="0">
                <a:solidFill>
                  <a:schemeClr val="tx1"/>
                </a:solidFill>
              </a:rPr>
              <a:t>Mirjám</a:t>
            </a:r>
            <a:r>
              <a:rPr lang="hu-HU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8715"/>
            <a:ext cx="1324303" cy="130928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085784" y="2608906"/>
            <a:ext cx="4020432" cy="1736646"/>
          </a:xfrm>
          <a:prstGeom prst="roundRect">
            <a:avLst/>
          </a:prstGeom>
          <a:solidFill>
            <a:schemeClr val="bg1"/>
          </a:solidFill>
          <a:effectLst>
            <a:outerShdw blurRad="558800" dist="38100" dir="2700000" algn="tl" rotWithShape="0">
              <a:srgbClr val="998D6C"/>
            </a:outerShdw>
          </a:effectLst>
        </p:spPr>
        <p:txBody>
          <a:bodyPr wrap="square" lIns="216000" rtlCol="0">
            <a:spAutoFit/>
          </a:bodyPr>
          <a:lstStyle/>
          <a:p>
            <a:r>
              <a:rPr lang="hu-HU" sz="2400" dirty="0"/>
              <a:t>És ekkor valaki, aki eddig elbújt, hogy meglesse, hogy mi történik az öccsével, </a:t>
            </a:r>
            <a:r>
              <a:rPr lang="hu-HU" sz="2400" dirty="0" smtClean="0"/>
              <a:t>előbújik.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285150" y="4476081"/>
            <a:ext cx="5815505" cy="1328023"/>
          </a:xfrm>
          <a:prstGeom prst="roundRect">
            <a:avLst/>
          </a:prstGeom>
          <a:solidFill>
            <a:schemeClr val="bg1"/>
          </a:solidFill>
          <a:effectLst>
            <a:outerShdw blurRad="558800" dist="38100" dir="2700000" algn="tl" rotWithShape="0">
              <a:srgbClr val="998D6C"/>
            </a:outerShdw>
          </a:effectLst>
        </p:spPr>
        <p:txBody>
          <a:bodyPr wrap="square" lIns="216000" rtlCol="0">
            <a:spAutoFit/>
          </a:bodyPr>
          <a:lstStyle/>
          <a:p>
            <a:r>
              <a:rPr lang="hu-HU" sz="2400" dirty="0"/>
              <a:t>Így történt, hogy a </a:t>
            </a:r>
            <a:r>
              <a:rPr lang="hu-HU" sz="2400" dirty="0" smtClean="0"/>
              <a:t>fiúcska a </a:t>
            </a:r>
            <a:r>
              <a:rPr lang="hu-HU" sz="2400" dirty="0" smtClean="0"/>
              <a:t>nővére segítségével </a:t>
            </a:r>
            <a:r>
              <a:rPr lang="hu-HU" sz="2400" dirty="0"/>
              <a:t>megmenekült a haláltól, és saját anyukája </a:t>
            </a:r>
            <a:r>
              <a:rPr lang="hu-HU" sz="2400" dirty="0" err="1"/>
              <a:t>nevelgethette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29" b="90000" l="9938" r="96584">
                        <a14:backgroundMark x1="92547" y1="33529" x2="71739" y2="98235"/>
                        <a14:backgroundMark x1="63354" y1="32353" x2="91304" y2="3235"/>
                        <a14:backgroundMark x1="30124" y1="68529" x2="27640" y2="98529"/>
                      </a14:backgroundRemoval>
                    </a14:imgEffect>
                  </a14:imgLayer>
                </a14:imgProps>
              </a:ext>
            </a:extLst>
          </a:blip>
          <a:srcRect l="22751" b="12939"/>
          <a:stretch/>
        </p:blipFill>
        <p:spPr>
          <a:xfrm flipH="1">
            <a:off x="8333919" y="2869804"/>
            <a:ext cx="3616343" cy="430350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285150" y="5850627"/>
            <a:ext cx="5815505" cy="919401"/>
          </a:xfrm>
          <a:prstGeom prst="roundRect">
            <a:avLst/>
          </a:prstGeom>
          <a:solidFill>
            <a:schemeClr val="bg1"/>
          </a:solidFill>
          <a:effectLst>
            <a:outerShdw blurRad="558800" dist="38100" dir="2700000" algn="tl" rotWithShape="0">
              <a:srgbClr val="998D6C"/>
            </a:outerShdw>
          </a:effectLst>
        </p:spPr>
        <p:txBody>
          <a:bodyPr wrap="square" lIns="216000" rtlCol="0">
            <a:spAutoFit/>
          </a:bodyPr>
          <a:lstStyle/>
          <a:p>
            <a:r>
              <a:rPr lang="hu-HU" sz="2400" dirty="0" smtClean="0"/>
              <a:t>Amikor </a:t>
            </a:r>
            <a:r>
              <a:rPr lang="hu-HU" sz="2400" dirty="0"/>
              <a:t>nagyobbacska lett, a hercegnő </a:t>
            </a:r>
            <a:r>
              <a:rPr lang="hu-HU" sz="2400" dirty="0" smtClean="0"/>
              <a:t>gondoskodott </a:t>
            </a:r>
            <a:r>
              <a:rPr lang="hu-HU" sz="2400" dirty="0"/>
              <a:t>tovább </a:t>
            </a:r>
            <a:r>
              <a:rPr lang="hu-HU" sz="2400" dirty="0" smtClean="0"/>
              <a:t>Mózesről.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6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6F0B1"/>
            </a:gs>
            <a:gs pos="0">
              <a:srgbClr val="DCE39B"/>
            </a:gs>
            <a:gs pos="81000">
              <a:srgbClr val="FEF9E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2846418"/>
            <a:ext cx="4248150" cy="25146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zövegdoboz 11"/>
          <p:cNvSpPr txBox="1"/>
          <p:nvPr/>
        </p:nvSpPr>
        <p:spPr>
          <a:xfrm>
            <a:off x="3470511" y="5455614"/>
            <a:ext cx="5250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„Kezedet rajtam tartod.” </a:t>
            </a:r>
          </a:p>
          <a:p>
            <a:pPr algn="ctr"/>
            <a:endParaRPr lang="hu-HU" dirty="0"/>
          </a:p>
          <a:p>
            <a:pPr algn="ctr"/>
            <a:r>
              <a:rPr lang="hu-HU" dirty="0" smtClean="0"/>
              <a:t>Zsoltárok könyve 139,5b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765737" y="155123"/>
            <a:ext cx="8607973" cy="1200329"/>
          </a:xfrm>
          <a:prstGeom prst="rect">
            <a:avLst/>
          </a:prstGeom>
          <a:solidFill>
            <a:schemeClr val="bg1"/>
          </a:solidFill>
          <a:effectLst>
            <a:outerShdw blurRad="50800" dist="127000" dir="2700000" algn="tl" rotWithShape="0">
              <a:srgbClr val="E7BE6B">
                <a:alpha val="40000"/>
              </a:srgbClr>
            </a:outerShdw>
          </a:effectLst>
        </p:spPr>
        <p:txBody>
          <a:bodyPr wrap="square" lIns="216000">
            <a:spAutoFit/>
          </a:bodyPr>
          <a:lstStyle/>
          <a:p>
            <a:r>
              <a:rPr lang="hu-HU" sz="2400" dirty="0"/>
              <a:t>Hiába volt meg minden eszköze a fáraónak arra, hogy </a:t>
            </a:r>
            <a:r>
              <a:rPr lang="hu-HU" sz="2400" dirty="0" smtClean="0"/>
              <a:t>bármit megtegyen, </a:t>
            </a:r>
            <a:r>
              <a:rPr lang="hu-HU" sz="2400" dirty="0"/>
              <a:t>mégsem volt nagyobb az ereje, mint Istennek. </a:t>
            </a:r>
            <a:endParaRPr lang="hu-HU" sz="2400" dirty="0" smtClean="0"/>
          </a:p>
          <a:p>
            <a:r>
              <a:rPr lang="hu-HU" sz="2400" dirty="0" smtClean="0"/>
              <a:t>A fáraó </a:t>
            </a:r>
            <a:r>
              <a:rPr lang="hu-HU" sz="2400" dirty="0" smtClean="0"/>
              <a:t>gonosz szándéka </a:t>
            </a:r>
            <a:r>
              <a:rPr lang="hu-HU" sz="2400" dirty="0" smtClean="0"/>
              <a:t>meghiúsult.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89" y="2258495"/>
            <a:ext cx="3518729" cy="471323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765736" y="1493777"/>
            <a:ext cx="8607973" cy="1200329"/>
          </a:xfrm>
          <a:prstGeom prst="rect">
            <a:avLst/>
          </a:prstGeom>
          <a:solidFill>
            <a:schemeClr val="bg1"/>
          </a:solidFill>
          <a:effectLst>
            <a:outerShdw blurRad="50800" dist="127000" dir="2700000" algn="tl" rotWithShape="0">
              <a:srgbClr val="E7BE6B">
                <a:alpha val="40000"/>
              </a:srgbClr>
            </a:outerShdw>
          </a:effectLst>
        </p:spPr>
        <p:txBody>
          <a:bodyPr wrap="square" lIns="216000">
            <a:spAutoFit/>
          </a:bodyPr>
          <a:lstStyle/>
          <a:p>
            <a:r>
              <a:rPr lang="hu-HU" sz="2400" dirty="0" smtClean="0"/>
              <a:t>Isten népe megmaradt. Mózes életben maradt</a:t>
            </a:r>
            <a:r>
              <a:rPr lang="hu-HU" sz="2400" dirty="0" smtClean="0"/>
              <a:t>. </a:t>
            </a:r>
            <a:endParaRPr lang="hu-HU" sz="2400" dirty="0" smtClean="0"/>
          </a:p>
          <a:p>
            <a:r>
              <a:rPr lang="hu-HU" sz="2400" dirty="0" smtClean="0"/>
              <a:t>Mert Isten a választottain tartotta vigyázó kezeit.</a:t>
            </a:r>
          </a:p>
          <a:p>
            <a:r>
              <a:rPr lang="hu-HU" sz="2400" dirty="0" smtClean="0"/>
              <a:t>Ezt olvassuk a Bibliában Istenről:</a:t>
            </a:r>
            <a:endParaRPr lang="hu-HU" sz="2400" dirty="0"/>
          </a:p>
        </p:txBody>
      </p:sp>
      <p:sp>
        <p:nvSpPr>
          <p:cNvPr id="10" name="Téglalap 9"/>
          <p:cNvSpPr/>
          <p:nvPr/>
        </p:nvSpPr>
        <p:spPr>
          <a:xfrm>
            <a:off x="9002110" y="4448951"/>
            <a:ext cx="2538247" cy="830997"/>
          </a:xfrm>
          <a:prstGeom prst="rect">
            <a:avLst/>
          </a:prstGeom>
          <a:solidFill>
            <a:srgbClr val="FFD347"/>
          </a:solidFill>
          <a:effectLst>
            <a:outerShdw blurRad="50800" dist="127000" dir="2700000" algn="tl" rotWithShape="0">
              <a:srgbClr val="E7BE6B">
                <a:alpha val="40000"/>
              </a:srgbClr>
            </a:outerShdw>
          </a:effectLst>
        </p:spPr>
        <p:txBody>
          <a:bodyPr wrap="square" lIns="21600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Tanuld meg az aranymondást!</a:t>
            </a:r>
          </a:p>
        </p:txBody>
      </p:sp>
    </p:spTree>
    <p:extLst>
      <p:ext uri="{BB962C8B-B14F-4D97-AF65-F5344CB8AC3E}">
        <p14:creationId xmlns:p14="http://schemas.microsoft.com/office/powerpoint/2010/main" val="23038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6F0B1"/>
            </a:gs>
            <a:gs pos="0">
              <a:srgbClr val="DCE39B"/>
            </a:gs>
            <a:gs pos="81000">
              <a:srgbClr val="FEF9E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521272" y="403803"/>
            <a:ext cx="7210096" cy="1383352"/>
          </a:xfrm>
          <a:prstGeom prst="roundRect">
            <a:avLst/>
          </a:prstGeom>
          <a:solidFill>
            <a:srgbClr val="DAA600"/>
          </a:solidFill>
          <a:ln>
            <a:noFill/>
          </a:ln>
          <a:effectLst>
            <a:outerShdw blurRad="50800" dist="177800" dir="2700000" algn="tl" rotWithShape="0">
              <a:srgbClr val="FFD34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történet szereplői is mondhatták volna hittel, hogy tudják, hogy Isten rajtuk tartja a kezét.</a:t>
            </a:r>
          </a:p>
          <a:p>
            <a:pPr algn="ctr"/>
            <a:r>
              <a:rPr lang="hu-HU" sz="2400" dirty="0" smtClean="0"/>
              <a:t>Szerinted mivel indokolnák meg?</a:t>
            </a:r>
          </a:p>
          <a:p>
            <a:pPr algn="ctr"/>
            <a:r>
              <a:rPr lang="hu-HU" sz="2400" dirty="0" smtClean="0"/>
              <a:t>Fejezd be a megkezdett mondatokat! </a:t>
            </a:r>
          </a:p>
        </p:txBody>
      </p:sp>
      <p:sp>
        <p:nvSpPr>
          <p:cNvPr id="60" name="Lekerekített téglalap 59"/>
          <p:cNvSpPr/>
          <p:nvPr/>
        </p:nvSpPr>
        <p:spPr>
          <a:xfrm>
            <a:off x="257810" y="2226312"/>
            <a:ext cx="5549462" cy="1671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65" y="252695"/>
            <a:ext cx="2764269" cy="163624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Csoportba foglalás 31"/>
          <p:cNvGrpSpPr/>
          <p:nvPr/>
        </p:nvGrpSpPr>
        <p:grpSpPr>
          <a:xfrm>
            <a:off x="257810" y="2226312"/>
            <a:ext cx="5549462" cy="1671144"/>
            <a:chOff x="683170" y="3888181"/>
            <a:chExt cx="5549462" cy="1671144"/>
          </a:xfrm>
        </p:grpSpPr>
        <p:sp>
          <p:nvSpPr>
            <p:cNvPr id="31" name="Szabadkézi sokszög 30"/>
            <p:cNvSpPr/>
            <p:nvPr/>
          </p:nvSpPr>
          <p:spPr>
            <a:xfrm>
              <a:off x="683170" y="3889023"/>
              <a:ext cx="5549462" cy="499045"/>
            </a:xfrm>
            <a:custGeom>
              <a:avLst/>
              <a:gdLst>
                <a:gd name="connsiteX0" fmla="*/ 278530 w 5549462"/>
                <a:gd name="connsiteY0" fmla="*/ 0 h 499045"/>
                <a:gd name="connsiteX1" fmla="*/ 5270932 w 5549462"/>
                <a:gd name="connsiteY1" fmla="*/ 0 h 499045"/>
                <a:gd name="connsiteX2" fmla="*/ 5549462 w 5549462"/>
                <a:gd name="connsiteY2" fmla="*/ 278530 h 499045"/>
                <a:gd name="connsiteX3" fmla="*/ 5549462 w 5549462"/>
                <a:gd name="connsiteY3" fmla="*/ 499045 h 499045"/>
                <a:gd name="connsiteX4" fmla="*/ 0 w 5549462"/>
                <a:gd name="connsiteY4" fmla="*/ 499045 h 499045"/>
                <a:gd name="connsiteX5" fmla="*/ 0 w 5549462"/>
                <a:gd name="connsiteY5" fmla="*/ 278530 h 499045"/>
                <a:gd name="connsiteX6" fmla="*/ 278530 w 5549462"/>
                <a:gd name="connsiteY6" fmla="*/ 0 h 49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9462" h="499045">
                  <a:moveTo>
                    <a:pt x="278530" y="0"/>
                  </a:moveTo>
                  <a:lnTo>
                    <a:pt x="5270932" y="0"/>
                  </a:lnTo>
                  <a:cubicBezTo>
                    <a:pt x="5424760" y="0"/>
                    <a:pt x="5549462" y="124702"/>
                    <a:pt x="5549462" y="278530"/>
                  </a:cubicBezTo>
                  <a:lnTo>
                    <a:pt x="5549462" y="499045"/>
                  </a:lnTo>
                  <a:lnTo>
                    <a:pt x="0" y="499045"/>
                  </a:lnTo>
                  <a:lnTo>
                    <a:pt x="0" y="278530"/>
                  </a:lnTo>
                  <a:cubicBezTo>
                    <a:pt x="0" y="124702"/>
                    <a:pt x="124702" y="0"/>
                    <a:pt x="27853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smtClean="0"/>
                <a:t>JÓKEBED</a:t>
              </a:r>
            </a:p>
          </p:txBody>
        </p:sp>
        <p:sp>
          <p:nvSpPr>
            <p:cNvPr id="19" name="Lekerekített téglalap 18"/>
            <p:cNvSpPr/>
            <p:nvPr/>
          </p:nvSpPr>
          <p:spPr>
            <a:xfrm>
              <a:off x="683170" y="3888181"/>
              <a:ext cx="798789" cy="1671144"/>
            </a:xfrm>
            <a:custGeom>
              <a:avLst/>
              <a:gdLst>
                <a:gd name="connsiteX0" fmla="*/ 0 w 1213945"/>
                <a:gd name="connsiteY0" fmla="*/ 265393 h 1671144"/>
                <a:gd name="connsiteX1" fmla="*/ 265393 w 1213945"/>
                <a:gd name="connsiteY1" fmla="*/ 0 h 1671144"/>
                <a:gd name="connsiteX2" fmla="*/ 948552 w 1213945"/>
                <a:gd name="connsiteY2" fmla="*/ 0 h 1671144"/>
                <a:gd name="connsiteX3" fmla="*/ 1213945 w 1213945"/>
                <a:gd name="connsiteY3" fmla="*/ 265393 h 1671144"/>
                <a:gd name="connsiteX4" fmla="*/ 1213945 w 1213945"/>
                <a:gd name="connsiteY4" fmla="*/ 1405751 h 1671144"/>
                <a:gd name="connsiteX5" fmla="*/ 948552 w 1213945"/>
                <a:gd name="connsiteY5" fmla="*/ 1671144 h 1671144"/>
                <a:gd name="connsiteX6" fmla="*/ 265393 w 1213945"/>
                <a:gd name="connsiteY6" fmla="*/ 1671144 h 1671144"/>
                <a:gd name="connsiteX7" fmla="*/ 0 w 1213945"/>
                <a:gd name="connsiteY7" fmla="*/ 1405751 h 1671144"/>
                <a:gd name="connsiteX8" fmla="*/ 0 w 1213945"/>
                <a:gd name="connsiteY8" fmla="*/ 265393 h 1671144"/>
                <a:gd name="connsiteX0" fmla="*/ 0 w 1213945"/>
                <a:gd name="connsiteY0" fmla="*/ 265393 h 1671144"/>
                <a:gd name="connsiteX1" fmla="*/ 265393 w 1213945"/>
                <a:gd name="connsiteY1" fmla="*/ 0 h 1671144"/>
                <a:gd name="connsiteX2" fmla="*/ 948552 w 1213945"/>
                <a:gd name="connsiteY2" fmla="*/ 0 h 1671144"/>
                <a:gd name="connsiteX3" fmla="*/ 1213945 w 1213945"/>
                <a:gd name="connsiteY3" fmla="*/ 1405751 h 1671144"/>
                <a:gd name="connsiteX4" fmla="*/ 948552 w 1213945"/>
                <a:gd name="connsiteY4" fmla="*/ 1671144 h 1671144"/>
                <a:gd name="connsiteX5" fmla="*/ 265393 w 1213945"/>
                <a:gd name="connsiteY5" fmla="*/ 1671144 h 1671144"/>
                <a:gd name="connsiteX6" fmla="*/ 0 w 1213945"/>
                <a:gd name="connsiteY6" fmla="*/ 1405751 h 1671144"/>
                <a:gd name="connsiteX7" fmla="*/ 0 w 1213945"/>
                <a:gd name="connsiteY7" fmla="*/ 265393 h 1671144"/>
                <a:gd name="connsiteX0" fmla="*/ 0 w 1033947"/>
                <a:gd name="connsiteY0" fmla="*/ 265393 h 1671144"/>
                <a:gd name="connsiteX1" fmla="*/ 265393 w 1033947"/>
                <a:gd name="connsiteY1" fmla="*/ 0 h 1671144"/>
                <a:gd name="connsiteX2" fmla="*/ 948552 w 1033947"/>
                <a:gd name="connsiteY2" fmla="*/ 0 h 1671144"/>
                <a:gd name="connsiteX3" fmla="*/ 948552 w 1033947"/>
                <a:gd name="connsiteY3" fmla="*/ 1671144 h 1671144"/>
                <a:gd name="connsiteX4" fmla="*/ 265393 w 1033947"/>
                <a:gd name="connsiteY4" fmla="*/ 1671144 h 1671144"/>
                <a:gd name="connsiteX5" fmla="*/ 0 w 1033947"/>
                <a:gd name="connsiteY5" fmla="*/ 1405751 h 1671144"/>
                <a:gd name="connsiteX6" fmla="*/ 0 w 1033947"/>
                <a:gd name="connsiteY6" fmla="*/ 265393 h 1671144"/>
                <a:gd name="connsiteX0" fmla="*/ 0 w 1007874"/>
                <a:gd name="connsiteY0" fmla="*/ 265393 h 1671144"/>
                <a:gd name="connsiteX1" fmla="*/ 265393 w 1007874"/>
                <a:gd name="connsiteY1" fmla="*/ 0 h 1671144"/>
                <a:gd name="connsiteX2" fmla="*/ 948552 w 1007874"/>
                <a:gd name="connsiteY2" fmla="*/ 0 h 1671144"/>
                <a:gd name="connsiteX3" fmla="*/ 948552 w 1007874"/>
                <a:gd name="connsiteY3" fmla="*/ 1671144 h 1671144"/>
                <a:gd name="connsiteX4" fmla="*/ 265393 w 1007874"/>
                <a:gd name="connsiteY4" fmla="*/ 1671144 h 1671144"/>
                <a:gd name="connsiteX5" fmla="*/ 0 w 1007874"/>
                <a:gd name="connsiteY5" fmla="*/ 1405751 h 1671144"/>
                <a:gd name="connsiteX6" fmla="*/ 0 w 1007874"/>
                <a:gd name="connsiteY6" fmla="*/ 265393 h 1671144"/>
                <a:gd name="connsiteX0" fmla="*/ 0 w 969327"/>
                <a:gd name="connsiteY0" fmla="*/ 265393 h 1671144"/>
                <a:gd name="connsiteX1" fmla="*/ 265393 w 969327"/>
                <a:gd name="connsiteY1" fmla="*/ 0 h 1671144"/>
                <a:gd name="connsiteX2" fmla="*/ 948552 w 969327"/>
                <a:gd name="connsiteY2" fmla="*/ 0 h 1671144"/>
                <a:gd name="connsiteX3" fmla="*/ 948552 w 969327"/>
                <a:gd name="connsiteY3" fmla="*/ 1671144 h 1671144"/>
                <a:gd name="connsiteX4" fmla="*/ 265393 w 969327"/>
                <a:gd name="connsiteY4" fmla="*/ 1671144 h 1671144"/>
                <a:gd name="connsiteX5" fmla="*/ 0 w 969327"/>
                <a:gd name="connsiteY5" fmla="*/ 1405751 h 1671144"/>
                <a:gd name="connsiteX6" fmla="*/ 0 w 969327"/>
                <a:gd name="connsiteY6" fmla="*/ 265393 h 1671144"/>
                <a:gd name="connsiteX0" fmla="*/ 0 w 964170"/>
                <a:gd name="connsiteY0" fmla="*/ 265393 h 1671144"/>
                <a:gd name="connsiteX1" fmla="*/ 265393 w 964170"/>
                <a:gd name="connsiteY1" fmla="*/ 0 h 1671144"/>
                <a:gd name="connsiteX2" fmla="*/ 948552 w 964170"/>
                <a:gd name="connsiteY2" fmla="*/ 0 h 1671144"/>
                <a:gd name="connsiteX3" fmla="*/ 948552 w 964170"/>
                <a:gd name="connsiteY3" fmla="*/ 1671144 h 1671144"/>
                <a:gd name="connsiteX4" fmla="*/ 265393 w 964170"/>
                <a:gd name="connsiteY4" fmla="*/ 1671144 h 1671144"/>
                <a:gd name="connsiteX5" fmla="*/ 0 w 964170"/>
                <a:gd name="connsiteY5" fmla="*/ 1405751 h 1671144"/>
                <a:gd name="connsiteX6" fmla="*/ 0 w 964170"/>
                <a:gd name="connsiteY6" fmla="*/ 265393 h 1671144"/>
                <a:gd name="connsiteX0" fmla="*/ 0 w 951471"/>
                <a:gd name="connsiteY0" fmla="*/ 265393 h 1671144"/>
                <a:gd name="connsiteX1" fmla="*/ 265393 w 951471"/>
                <a:gd name="connsiteY1" fmla="*/ 0 h 1671144"/>
                <a:gd name="connsiteX2" fmla="*/ 948552 w 951471"/>
                <a:gd name="connsiteY2" fmla="*/ 0 h 1671144"/>
                <a:gd name="connsiteX3" fmla="*/ 948552 w 951471"/>
                <a:gd name="connsiteY3" fmla="*/ 1671144 h 1671144"/>
                <a:gd name="connsiteX4" fmla="*/ 265393 w 951471"/>
                <a:gd name="connsiteY4" fmla="*/ 1671144 h 1671144"/>
                <a:gd name="connsiteX5" fmla="*/ 0 w 951471"/>
                <a:gd name="connsiteY5" fmla="*/ 1405751 h 1671144"/>
                <a:gd name="connsiteX6" fmla="*/ 0 w 951471"/>
                <a:gd name="connsiteY6" fmla="*/ 265393 h 167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471" h="1671144">
                  <a:moveTo>
                    <a:pt x="0" y="265393"/>
                  </a:moveTo>
                  <a:cubicBezTo>
                    <a:pt x="0" y="118820"/>
                    <a:pt x="118820" y="0"/>
                    <a:pt x="265393" y="0"/>
                  </a:cubicBezTo>
                  <a:lnTo>
                    <a:pt x="948552" y="0"/>
                  </a:lnTo>
                  <a:cubicBezTo>
                    <a:pt x="948769" y="351111"/>
                    <a:pt x="955010" y="1383095"/>
                    <a:pt x="948552" y="1671144"/>
                  </a:cubicBezTo>
                  <a:lnTo>
                    <a:pt x="265393" y="1671144"/>
                  </a:lnTo>
                  <a:cubicBezTo>
                    <a:pt x="118820" y="1671144"/>
                    <a:pt x="0" y="1552324"/>
                    <a:pt x="0" y="1405751"/>
                  </a:cubicBezTo>
                  <a:lnTo>
                    <a:pt x="0" y="265393"/>
                  </a:lnTo>
                  <a:close/>
                </a:path>
              </a:pathLst>
            </a:cu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400" dirty="0" smtClean="0"/>
                <a:t>1. </a:t>
              </a:r>
            </a:p>
          </p:txBody>
        </p:sp>
        <p:cxnSp>
          <p:nvCxnSpPr>
            <p:cNvPr id="22" name="Egyenes összekötő 21"/>
            <p:cNvCxnSpPr/>
            <p:nvPr/>
          </p:nvCxnSpPr>
          <p:spPr>
            <a:xfrm>
              <a:off x="1970690" y="4682359"/>
              <a:ext cx="3909848" cy="15765"/>
            </a:xfrm>
            <a:prstGeom prst="line">
              <a:avLst/>
            </a:prstGeom>
            <a:ln>
              <a:solidFill>
                <a:srgbClr val="6DB7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1970690" y="4992415"/>
              <a:ext cx="3909848" cy="15765"/>
            </a:xfrm>
            <a:prstGeom prst="line">
              <a:avLst/>
            </a:prstGeom>
            <a:ln>
              <a:solidFill>
                <a:srgbClr val="6DB7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>
              <a:off x="1970690" y="5302471"/>
              <a:ext cx="3909848" cy="15765"/>
            </a:xfrm>
            <a:prstGeom prst="line">
              <a:avLst/>
            </a:prstGeom>
            <a:ln>
              <a:solidFill>
                <a:srgbClr val="6DB7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Csoportba foglalás 39"/>
          <p:cNvGrpSpPr/>
          <p:nvPr/>
        </p:nvGrpSpPr>
        <p:grpSpPr>
          <a:xfrm>
            <a:off x="3521272" y="4096537"/>
            <a:ext cx="5549462" cy="1671144"/>
            <a:chOff x="683170" y="3888181"/>
            <a:chExt cx="5549462" cy="1671144"/>
          </a:xfrm>
        </p:grpSpPr>
        <p:sp>
          <p:nvSpPr>
            <p:cNvPr id="41" name="Lekerekített téglalap 40"/>
            <p:cNvSpPr/>
            <p:nvPr/>
          </p:nvSpPr>
          <p:spPr>
            <a:xfrm>
              <a:off x="683170" y="3888181"/>
              <a:ext cx="5549462" cy="16711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683170" y="3889023"/>
              <a:ext cx="5549462" cy="499045"/>
            </a:xfrm>
            <a:custGeom>
              <a:avLst/>
              <a:gdLst>
                <a:gd name="connsiteX0" fmla="*/ 278530 w 5549462"/>
                <a:gd name="connsiteY0" fmla="*/ 0 h 499045"/>
                <a:gd name="connsiteX1" fmla="*/ 5270932 w 5549462"/>
                <a:gd name="connsiteY1" fmla="*/ 0 h 499045"/>
                <a:gd name="connsiteX2" fmla="*/ 5549462 w 5549462"/>
                <a:gd name="connsiteY2" fmla="*/ 278530 h 499045"/>
                <a:gd name="connsiteX3" fmla="*/ 5549462 w 5549462"/>
                <a:gd name="connsiteY3" fmla="*/ 499045 h 499045"/>
                <a:gd name="connsiteX4" fmla="*/ 0 w 5549462"/>
                <a:gd name="connsiteY4" fmla="*/ 499045 h 499045"/>
                <a:gd name="connsiteX5" fmla="*/ 0 w 5549462"/>
                <a:gd name="connsiteY5" fmla="*/ 278530 h 499045"/>
                <a:gd name="connsiteX6" fmla="*/ 278530 w 5549462"/>
                <a:gd name="connsiteY6" fmla="*/ 0 h 49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9462" h="499045">
                  <a:moveTo>
                    <a:pt x="278530" y="0"/>
                  </a:moveTo>
                  <a:lnTo>
                    <a:pt x="5270932" y="0"/>
                  </a:lnTo>
                  <a:cubicBezTo>
                    <a:pt x="5424760" y="0"/>
                    <a:pt x="5549462" y="124702"/>
                    <a:pt x="5549462" y="278530"/>
                  </a:cubicBezTo>
                  <a:lnTo>
                    <a:pt x="5549462" y="499045"/>
                  </a:lnTo>
                  <a:lnTo>
                    <a:pt x="0" y="499045"/>
                  </a:lnTo>
                  <a:lnTo>
                    <a:pt x="0" y="278530"/>
                  </a:lnTo>
                  <a:cubicBezTo>
                    <a:pt x="0" y="124702"/>
                    <a:pt x="124702" y="0"/>
                    <a:pt x="27853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smtClean="0"/>
                <a:t>MÓZES</a:t>
              </a:r>
            </a:p>
          </p:txBody>
        </p:sp>
        <p:sp>
          <p:nvSpPr>
            <p:cNvPr id="43" name="Lekerekített téglalap 18"/>
            <p:cNvSpPr/>
            <p:nvPr/>
          </p:nvSpPr>
          <p:spPr>
            <a:xfrm>
              <a:off x="683170" y="3888181"/>
              <a:ext cx="798789" cy="1671144"/>
            </a:xfrm>
            <a:custGeom>
              <a:avLst/>
              <a:gdLst>
                <a:gd name="connsiteX0" fmla="*/ 0 w 1213945"/>
                <a:gd name="connsiteY0" fmla="*/ 265393 h 1671144"/>
                <a:gd name="connsiteX1" fmla="*/ 265393 w 1213945"/>
                <a:gd name="connsiteY1" fmla="*/ 0 h 1671144"/>
                <a:gd name="connsiteX2" fmla="*/ 948552 w 1213945"/>
                <a:gd name="connsiteY2" fmla="*/ 0 h 1671144"/>
                <a:gd name="connsiteX3" fmla="*/ 1213945 w 1213945"/>
                <a:gd name="connsiteY3" fmla="*/ 265393 h 1671144"/>
                <a:gd name="connsiteX4" fmla="*/ 1213945 w 1213945"/>
                <a:gd name="connsiteY4" fmla="*/ 1405751 h 1671144"/>
                <a:gd name="connsiteX5" fmla="*/ 948552 w 1213945"/>
                <a:gd name="connsiteY5" fmla="*/ 1671144 h 1671144"/>
                <a:gd name="connsiteX6" fmla="*/ 265393 w 1213945"/>
                <a:gd name="connsiteY6" fmla="*/ 1671144 h 1671144"/>
                <a:gd name="connsiteX7" fmla="*/ 0 w 1213945"/>
                <a:gd name="connsiteY7" fmla="*/ 1405751 h 1671144"/>
                <a:gd name="connsiteX8" fmla="*/ 0 w 1213945"/>
                <a:gd name="connsiteY8" fmla="*/ 265393 h 1671144"/>
                <a:gd name="connsiteX0" fmla="*/ 0 w 1213945"/>
                <a:gd name="connsiteY0" fmla="*/ 265393 h 1671144"/>
                <a:gd name="connsiteX1" fmla="*/ 265393 w 1213945"/>
                <a:gd name="connsiteY1" fmla="*/ 0 h 1671144"/>
                <a:gd name="connsiteX2" fmla="*/ 948552 w 1213945"/>
                <a:gd name="connsiteY2" fmla="*/ 0 h 1671144"/>
                <a:gd name="connsiteX3" fmla="*/ 1213945 w 1213945"/>
                <a:gd name="connsiteY3" fmla="*/ 1405751 h 1671144"/>
                <a:gd name="connsiteX4" fmla="*/ 948552 w 1213945"/>
                <a:gd name="connsiteY4" fmla="*/ 1671144 h 1671144"/>
                <a:gd name="connsiteX5" fmla="*/ 265393 w 1213945"/>
                <a:gd name="connsiteY5" fmla="*/ 1671144 h 1671144"/>
                <a:gd name="connsiteX6" fmla="*/ 0 w 1213945"/>
                <a:gd name="connsiteY6" fmla="*/ 1405751 h 1671144"/>
                <a:gd name="connsiteX7" fmla="*/ 0 w 1213945"/>
                <a:gd name="connsiteY7" fmla="*/ 265393 h 1671144"/>
                <a:gd name="connsiteX0" fmla="*/ 0 w 1033947"/>
                <a:gd name="connsiteY0" fmla="*/ 265393 h 1671144"/>
                <a:gd name="connsiteX1" fmla="*/ 265393 w 1033947"/>
                <a:gd name="connsiteY1" fmla="*/ 0 h 1671144"/>
                <a:gd name="connsiteX2" fmla="*/ 948552 w 1033947"/>
                <a:gd name="connsiteY2" fmla="*/ 0 h 1671144"/>
                <a:gd name="connsiteX3" fmla="*/ 948552 w 1033947"/>
                <a:gd name="connsiteY3" fmla="*/ 1671144 h 1671144"/>
                <a:gd name="connsiteX4" fmla="*/ 265393 w 1033947"/>
                <a:gd name="connsiteY4" fmla="*/ 1671144 h 1671144"/>
                <a:gd name="connsiteX5" fmla="*/ 0 w 1033947"/>
                <a:gd name="connsiteY5" fmla="*/ 1405751 h 1671144"/>
                <a:gd name="connsiteX6" fmla="*/ 0 w 1033947"/>
                <a:gd name="connsiteY6" fmla="*/ 265393 h 1671144"/>
                <a:gd name="connsiteX0" fmla="*/ 0 w 1007874"/>
                <a:gd name="connsiteY0" fmla="*/ 265393 h 1671144"/>
                <a:gd name="connsiteX1" fmla="*/ 265393 w 1007874"/>
                <a:gd name="connsiteY1" fmla="*/ 0 h 1671144"/>
                <a:gd name="connsiteX2" fmla="*/ 948552 w 1007874"/>
                <a:gd name="connsiteY2" fmla="*/ 0 h 1671144"/>
                <a:gd name="connsiteX3" fmla="*/ 948552 w 1007874"/>
                <a:gd name="connsiteY3" fmla="*/ 1671144 h 1671144"/>
                <a:gd name="connsiteX4" fmla="*/ 265393 w 1007874"/>
                <a:gd name="connsiteY4" fmla="*/ 1671144 h 1671144"/>
                <a:gd name="connsiteX5" fmla="*/ 0 w 1007874"/>
                <a:gd name="connsiteY5" fmla="*/ 1405751 h 1671144"/>
                <a:gd name="connsiteX6" fmla="*/ 0 w 1007874"/>
                <a:gd name="connsiteY6" fmla="*/ 265393 h 1671144"/>
                <a:gd name="connsiteX0" fmla="*/ 0 w 969327"/>
                <a:gd name="connsiteY0" fmla="*/ 265393 h 1671144"/>
                <a:gd name="connsiteX1" fmla="*/ 265393 w 969327"/>
                <a:gd name="connsiteY1" fmla="*/ 0 h 1671144"/>
                <a:gd name="connsiteX2" fmla="*/ 948552 w 969327"/>
                <a:gd name="connsiteY2" fmla="*/ 0 h 1671144"/>
                <a:gd name="connsiteX3" fmla="*/ 948552 w 969327"/>
                <a:gd name="connsiteY3" fmla="*/ 1671144 h 1671144"/>
                <a:gd name="connsiteX4" fmla="*/ 265393 w 969327"/>
                <a:gd name="connsiteY4" fmla="*/ 1671144 h 1671144"/>
                <a:gd name="connsiteX5" fmla="*/ 0 w 969327"/>
                <a:gd name="connsiteY5" fmla="*/ 1405751 h 1671144"/>
                <a:gd name="connsiteX6" fmla="*/ 0 w 969327"/>
                <a:gd name="connsiteY6" fmla="*/ 265393 h 1671144"/>
                <a:gd name="connsiteX0" fmla="*/ 0 w 964170"/>
                <a:gd name="connsiteY0" fmla="*/ 265393 h 1671144"/>
                <a:gd name="connsiteX1" fmla="*/ 265393 w 964170"/>
                <a:gd name="connsiteY1" fmla="*/ 0 h 1671144"/>
                <a:gd name="connsiteX2" fmla="*/ 948552 w 964170"/>
                <a:gd name="connsiteY2" fmla="*/ 0 h 1671144"/>
                <a:gd name="connsiteX3" fmla="*/ 948552 w 964170"/>
                <a:gd name="connsiteY3" fmla="*/ 1671144 h 1671144"/>
                <a:gd name="connsiteX4" fmla="*/ 265393 w 964170"/>
                <a:gd name="connsiteY4" fmla="*/ 1671144 h 1671144"/>
                <a:gd name="connsiteX5" fmla="*/ 0 w 964170"/>
                <a:gd name="connsiteY5" fmla="*/ 1405751 h 1671144"/>
                <a:gd name="connsiteX6" fmla="*/ 0 w 964170"/>
                <a:gd name="connsiteY6" fmla="*/ 265393 h 1671144"/>
                <a:gd name="connsiteX0" fmla="*/ 0 w 951471"/>
                <a:gd name="connsiteY0" fmla="*/ 265393 h 1671144"/>
                <a:gd name="connsiteX1" fmla="*/ 265393 w 951471"/>
                <a:gd name="connsiteY1" fmla="*/ 0 h 1671144"/>
                <a:gd name="connsiteX2" fmla="*/ 948552 w 951471"/>
                <a:gd name="connsiteY2" fmla="*/ 0 h 1671144"/>
                <a:gd name="connsiteX3" fmla="*/ 948552 w 951471"/>
                <a:gd name="connsiteY3" fmla="*/ 1671144 h 1671144"/>
                <a:gd name="connsiteX4" fmla="*/ 265393 w 951471"/>
                <a:gd name="connsiteY4" fmla="*/ 1671144 h 1671144"/>
                <a:gd name="connsiteX5" fmla="*/ 0 w 951471"/>
                <a:gd name="connsiteY5" fmla="*/ 1405751 h 1671144"/>
                <a:gd name="connsiteX6" fmla="*/ 0 w 951471"/>
                <a:gd name="connsiteY6" fmla="*/ 265393 h 167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471" h="1671144">
                  <a:moveTo>
                    <a:pt x="0" y="265393"/>
                  </a:moveTo>
                  <a:cubicBezTo>
                    <a:pt x="0" y="118820"/>
                    <a:pt x="118820" y="0"/>
                    <a:pt x="265393" y="0"/>
                  </a:cubicBezTo>
                  <a:lnTo>
                    <a:pt x="948552" y="0"/>
                  </a:lnTo>
                  <a:cubicBezTo>
                    <a:pt x="948769" y="351111"/>
                    <a:pt x="955010" y="1383095"/>
                    <a:pt x="948552" y="1671144"/>
                  </a:cubicBezTo>
                  <a:lnTo>
                    <a:pt x="265393" y="1671144"/>
                  </a:lnTo>
                  <a:cubicBezTo>
                    <a:pt x="118820" y="1671144"/>
                    <a:pt x="0" y="1552324"/>
                    <a:pt x="0" y="1405751"/>
                  </a:cubicBezTo>
                  <a:lnTo>
                    <a:pt x="0" y="265393"/>
                  </a:lnTo>
                  <a:close/>
                </a:path>
              </a:pathLst>
            </a:cu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400" dirty="0" smtClean="0"/>
                <a:t>3. </a:t>
              </a:r>
            </a:p>
          </p:txBody>
        </p:sp>
        <p:cxnSp>
          <p:nvCxnSpPr>
            <p:cNvPr id="44" name="Egyenes összekötő 43"/>
            <p:cNvCxnSpPr/>
            <p:nvPr/>
          </p:nvCxnSpPr>
          <p:spPr>
            <a:xfrm>
              <a:off x="1970690" y="4682359"/>
              <a:ext cx="3909848" cy="15765"/>
            </a:xfrm>
            <a:prstGeom prst="line">
              <a:avLst/>
            </a:prstGeom>
            <a:ln>
              <a:solidFill>
                <a:srgbClr val="6DB7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/>
            <p:cNvCxnSpPr/>
            <p:nvPr/>
          </p:nvCxnSpPr>
          <p:spPr>
            <a:xfrm>
              <a:off x="1970690" y="4992415"/>
              <a:ext cx="3909848" cy="15765"/>
            </a:xfrm>
            <a:prstGeom prst="line">
              <a:avLst/>
            </a:prstGeom>
            <a:ln>
              <a:solidFill>
                <a:srgbClr val="6DB7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/>
            <p:cNvCxnSpPr/>
            <p:nvPr/>
          </p:nvCxnSpPr>
          <p:spPr>
            <a:xfrm>
              <a:off x="1970690" y="5302471"/>
              <a:ext cx="3909848" cy="15765"/>
            </a:xfrm>
            <a:prstGeom prst="line">
              <a:avLst/>
            </a:prstGeom>
            <a:ln>
              <a:solidFill>
                <a:srgbClr val="6DB7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ekerekített téglalap 46"/>
          <p:cNvSpPr/>
          <p:nvPr/>
        </p:nvSpPr>
        <p:spPr>
          <a:xfrm>
            <a:off x="1056599" y="5931858"/>
            <a:ext cx="9995335" cy="784252"/>
          </a:xfrm>
          <a:prstGeom prst="roundRect">
            <a:avLst/>
          </a:prstGeom>
          <a:solidFill>
            <a:srgbClr val="DAA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Írd a neveket és a választ egy lapra vagy a füzetedbe, és juttasd el a Hittanoktatódnak!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1416575" y="2758575"/>
            <a:ext cx="403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Tudom, hogy rajtam tartod a kezed, mert</a:t>
            </a:r>
            <a:endParaRPr lang="hu-HU" dirty="0"/>
          </a:p>
        </p:txBody>
      </p:sp>
      <p:grpSp>
        <p:nvGrpSpPr>
          <p:cNvPr id="52" name="Csoportba foglalás 51"/>
          <p:cNvGrpSpPr/>
          <p:nvPr/>
        </p:nvGrpSpPr>
        <p:grpSpPr>
          <a:xfrm>
            <a:off x="6296003" y="2261216"/>
            <a:ext cx="5549462" cy="1671144"/>
            <a:chOff x="683170" y="3888181"/>
            <a:chExt cx="5549462" cy="1671144"/>
          </a:xfrm>
        </p:grpSpPr>
        <p:sp>
          <p:nvSpPr>
            <p:cNvPr id="53" name="Lekerekített téglalap 52"/>
            <p:cNvSpPr/>
            <p:nvPr/>
          </p:nvSpPr>
          <p:spPr>
            <a:xfrm>
              <a:off x="683170" y="3888181"/>
              <a:ext cx="5549462" cy="16711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683170" y="3889023"/>
              <a:ext cx="5549462" cy="499045"/>
            </a:xfrm>
            <a:custGeom>
              <a:avLst/>
              <a:gdLst>
                <a:gd name="connsiteX0" fmla="*/ 278530 w 5549462"/>
                <a:gd name="connsiteY0" fmla="*/ 0 h 499045"/>
                <a:gd name="connsiteX1" fmla="*/ 5270932 w 5549462"/>
                <a:gd name="connsiteY1" fmla="*/ 0 h 499045"/>
                <a:gd name="connsiteX2" fmla="*/ 5549462 w 5549462"/>
                <a:gd name="connsiteY2" fmla="*/ 278530 h 499045"/>
                <a:gd name="connsiteX3" fmla="*/ 5549462 w 5549462"/>
                <a:gd name="connsiteY3" fmla="*/ 499045 h 499045"/>
                <a:gd name="connsiteX4" fmla="*/ 0 w 5549462"/>
                <a:gd name="connsiteY4" fmla="*/ 499045 h 499045"/>
                <a:gd name="connsiteX5" fmla="*/ 0 w 5549462"/>
                <a:gd name="connsiteY5" fmla="*/ 278530 h 499045"/>
                <a:gd name="connsiteX6" fmla="*/ 278530 w 5549462"/>
                <a:gd name="connsiteY6" fmla="*/ 0 h 49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9462" h="499045">
                  <a:moveTo>
                    <a:pt x="278530" y="0"/>
                  </a:moveTo>
                  <a:lnTo>
                    <a:pt x="5270932" y="0"/>
                  </a:lnTo>
                  <a:cubicBezTo>
                    <a:pt x="5424760" y="0"/>
                    <a:pt x="5549462" y="124702"/>
                    <a:pt x="5549462" y="278530"/>
                  </a:cubicBezTo>
                  <a:lnTo>
                    <a:pt x="5549462" y="499045"/>
                  </a:lnTo>
                  <a:lnTo>
                    <a:pt x="0" y="499045"/>
                  </a:lnTo>
                  <a:lnTo>
                    <a:pt x="0" y="278530"/>
                  </a:lnTo>
                  <a:cubicBezTo>
                    <a:pt x="0" y="124702"/>
                    <a:pt x="124702" y="0"/>
                    <a:pt x="27853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smtClean="0"/>
                <a:t>MIRJÁM</a:t>
              </a:r>
            </a:p>
          </p:txBody>
        </p:sp>
        <p:sp>
          <p:nvSpPr>
            <p:cNvPr id="55" name="Lekerekített téglalap 18"/>
            <p:cNvSpPr/>
            <p:nvPr/>
          </p:nvSpPr>
          <p:spPr>
            <a:xfrm>
              <a:off x="683170" y="3888181"/>
              <a:ext cx="798789" cy="1671144"/>
            </a:xfrm>
            <a:custGeom>
              <a:avLst/>
              <a:gdLst>
                <a:gd name="connsiteX0" fmla="*/ 0 w 1213945"/>
                <a:gd name="connsiteY0" fmla="*/ 265393 h 1671144"/>
                <a:gd name="connsiteX1" fmla="*/ 265393 w 1213945"/>
                <a:gd name="connsiteY1" fmla="*/ 0 h 1671144"/>
                <a:gd name="connsiteX2" fmla="*/ 948552 w 1213945"/>
                <a:gd name="connsiteY2" fmla="*/ 0 h 1671144"/>
                <a:gd name="connsiteX3" fmla="*/ 1213945 w 1213945"/>
                <a:gd name="connsiteY3" fmla="*/ 265393 h 1671144"/>
                <a:gd name="connsiteX4" fmla="*/ 1213945 w 1213945"/>
                <a:gd name="connsiteY4" fmla="*/ 1405751 h 1671144"/>
                <a:gd name="connsiteX5" fmla="*/ 948552 w 1213945"/>
                <a:gd name="connsiteY5" fmla="*/ 1671144 h 1671144"/>
                <a:gd name="connsiteX6" fmla="*/ 265393 w 1213945"/>
                <a:gd name="connsiteY6" fmla="*/ 1671144 h 1671144"/>
                <a:gd name="connsiteX7" fmla="*/ 0 w 1213945"/>
                <a:gd name="connsiteY7" fmla="*/ 1405751 h 1671144"/>
                <a:gd name="connsiteX8" fmla="*/ 0 w 1213945"/>
                <a:gd name="connsiteY8" fmla="*/ 265393 h 1671144"/>
                <a:gd name="connsiteX0" fmla="*/ 0 w 1213945"/>
                <a:gd name="connsiteY0" fmla="*/ 265393 h 1671144"/>
                <a:gd name="connsiteX1" fmla="*/ 265393 w 1213945"/>
                <a:gd name="connsiteY1" fmla="*/ 0 h 1671144"/>
                <a:gd name="connsiteX2" fmla="*/ 948552 w 1213945"/>
                <a:gd name="connsiteY2" fmla="*/ 0 h 1671144"/>
                <a:gd name="connsiteX3" fmla="*/ 1213945 w 1213945"/>
                <a:gd name="connsiteY3" fmla="*/ 1405751 h 1671144"/>
                <a:gd name="connsiteX4" fmla="*/ 948552 w 1213945"/>
                <a:gd name="connsiteY4" fmla="*/ 1671144 h 1671144"/>
                <a:gd name="connsiteX5" fmla="*/ 265393 w 1213945"/>
                <a:gd name="connsiteY5" fmla="*/ 1671144 h 1671144"/>
                <a:gd name="connsiteX6" fmla="*/ 0 w 1213945"/>
                <a:gd name="connsiteY6" fmla="*/ 1405751 h 1671144"/>
                <a:gd name="connsiteX7" fmla="*/ 0 w 1213945"/>
                <a:gd name="connsiteY7" fmla="*/ 265393 h 1671144"/>
                <a:gd name="connsiteX0" fmla="*/ 0 w 1033947"/>
                <a:gd name="connsiteY0" fmla="*/ 265393 h 1671144"/>
                <a:gd name="connsiteX1" fmla="*/ 265393 w 1033947"/>
                <a:gd name="connsiteY1" fmla="*/ 0 h 1671144"/>
                <a:gd name="connsiteX2" fmla="*/ 948552 w 1033947"/>
                <a:gd name="connsiteY2" fmla="*/ 0 h 1671144"/>
                <a:gd name="connsiteX3" fmla="*/ 948552 w 1033947"/>
                <a:gd name="connsiteY3" fmla="*/ 1671144 h 1671144"/>
                <a:gd name="connsiteX4" fmla="*/ 265393 w 1033947"/>
                <a:gd name="connsiteY4" fmla="*/ 1671144 h 1671144"/>
                <a:gd name="connsiteX5" fmla="*/ 0 w 1033947"/>
                <a:gd name="connsiteY5" fmla="*/ 1405751 h 1671144"/>
                <a:gd name="connsiteX6" fmla="*/ 0 w 1033947"/>
                <a:gd name="connsiteY6" fmla="*/ 265393 h 1671144"/>
                <a:gd name="connsiteX0" fmla="*/ 0 w 1007874"/>
                <a:gd name="connsiteY0" fmla="*/ 265393 h 1671144"/>
                <a:gd name="connsiteX1" fmla="*/ 265393 w 1007874"/>
                <a:gd name="connsiteY1" fmla="*/ 0 h 1671144"/>
                <a:gd name="connsiteX2" fmla="*/ 948552 w 1007874"/>
                <a:gd name="connsiteY2" fmla="*/ 0 h 1671144"/>
                <a:gd name="connsiteX3" fmla="*/ 948552 w 1007874"/>
                <a:gd name="connsiteY3" fmla="*/ 1671144 h 1671144"/>
                <a:gd name="connsiteX4" fmla="*/ 265393 w 1007874"/>
                <a:gd name="connsiteY4" fmla="*/ 1671144 h 1671144"/>
                <a:gd name="connsiteX5" fmla="*/ 0 w 1007874"/>
                <a:gd name="connsiteY5" fmla="*/ 1405751 h 1671144"/>
                <a:gd name="connsiteX6" fmla="*/ 0 w 1007874"/>
                <a:gd name="connsiteY6" fmla="*/ 265393 h 1671144"/>
                <a:gd name="connsiteX0" fmla="*/ 0 w 969327"/>
                <a:gd name="connsiteY0" fmla="*/ 265393 h 1671144"/>
                <a:gd name="connsiteX1" fmla="*/ 265393 w 969327"/>
                <a:gd name="connsiteY1" fmla="*/ 0 h 1671144"/>
                <a:gd name="connsiteX2" fmla="*/ 948552 w 969327"/>
                <a:gd name="connsiteY2" fmla="*/ 0 h 1671144"/>
                <a:gd name="connsiteX3" fmla="*/ 948552 w 969327"/>
                <a:gd name="connsiteY3" fmla="*/ 1671144 h 1671144"/>
                <a:gd name="connsiteX4" fmla="*/ 265393 w 969327"/>
                <a:gd name="connsiteY4" fmla="*/ 1671144 h 1671144"/>
                <a:gd name="connsiteX5" fmla="*/ 0 w 969327"/>
                <a:gd name="connsiteY5" fmla="*/ 1405751 h 1671144"/>
                <a:gd name="connsiteX6" fmla="*/ 0 w 969327"/>
                <a:gd name="connsiteY6" fmla="*/ 265393 h 1671144"/>
                <a:gd name="connsiteX0" fmla="*/ 0 w 964170"/>
                <a:gd name="connsiteY0" fmla="*/ 265393 h 1671144"/>
                <a:gd name="connsiteX1" fmla="*/ 265393 w 964170"/>
                <a:gd name="connsiteY1" fmla="*/ 0 h 1671144"/>
                <a:gd name="connsiteX2" fmla="*/ 948552 w 964170"/>
                <a:gd name="connsiteY2" fmla="*/ 0 h 1671144"/>
                <a:gd name="connsiteX3" fmla="*/ 948552 w 964170"/>
                <a:gd name="connsiteY3" fmla="*/ 1671144 h 1671144"/>
                <a:gd name="connsiteX4" fmla="*/ 265393 w 964170"/>
                <a:gd name="connsiteY4" fmla="*/ 1671144 h 1671144"/>
                <a:gd name="connsiteX5" fmla="*/ 0 w 964170"/>
                <a:gd name="connsiteY5" fmla="*/ 1405751 h 1671144"/>
                <a:gd name="connsiteX6" fmla="*/ 0 w 964170"/>
                <a:gd name="connsiteY6" fmla="*/ 265393 h 1671144"/>
                <a:gd name="connsiteX0" fmla="*/ 0 w 951471"/>
                <a:gd name="connsiteY0" fmla="*/ 265393 h 1671144"/>
                <a:gd name="connsiteX1" fmla="*/ 265393 w 951471"/>
                <a:gd name="connsiteY1" fmla="*/ 0 h 1671144"/>
                <a:gd name="connsiteX2" fmla="*/ 948552 w 951471"/>
                <a:gd name="connsiteY2" fmla="*/ 0 h 1671144"/>
                <a:gd name="connsiteX3" fmla="*/ 948552 w 951471"/>
                <a:gd name="connsiteY3" fmla="*/ 1671144 h 1671144"/>
                <a:gd name="connsiteX4" fmla="*/ 265393 w 951471"/>
                <a:gd name="connsiteY4" fmla="*/ 1671144 h 1671144"/>
                <a:gd name="connsiteX5" fmla="*/ 0 w 951471"/>
                <a:gd name="connsiteY5" fmla="*/ 1405751 h 1671144"/>
                <a:gd name="connsiteX6" fmla="*/ 0 w 951471"/>
                <a:gd name="connsiteY6" fmla="*/ 265393 h 167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471" h="1671144">
                  <a:moveTo>
                    <a:pt x="0" y="265393"/>
                  </a:moveTo>
                  <a:cubicBezTo>
                    <a:pt x="0" y="118820"/>
                    <a:pt x="118820" y="0"/>
                    <a:pt x="265393" y="0"/>
                  </a:cubicBezTo>
                  <a:lnTo>
                    <a:pt x="948552" y="0"/>
                  </a:lnTo>
                  <a:cubicBezTo>
                    <a:pt x="948769" y="351111"/>
                    <a:pt x="955010" y="1383095"/>
                    <a:pt x="948552" y="1671144"/>
                  </a:cubicBezTo>
                  <a:lnTo>
                    <a:pt x="265393" y="1671144"/>
                  </a:lnTo>
                  <a:cubicBezTo>
                    <a:pt x="118820" y="1671144"/>
                    <a:pt x="0" y="1552324"/>
                    <a:pt x="0" y="1405751"/>
                  </a:cubicBezTo>
                  <a:lnTo>
                    <a:pt x="0" y="265393"/>
                  </a:lnTo>
                  <a:close/>
                </a:path>
              </a:pathLst>
            </a:cu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400" dirty="0"/>
                <a:t>2</a:t>
              </a:r>
              <a:r>
                <a:rPr lang="hu-HU" sz="5400" dirty="0" smtClean="0"/>
                <a:t>. </a:t>
              </a:r>
            </a:p>
          </p:txBody>
        </p:sp>
        <p:cxnSp>
          <p:nvCxnSpPr>
            <p:cNvPr id="56" name="Egyenes összekötő 55"/>
            <p:cNvCxnSpPr/>
            <p:nvPr/>
          </p:nvCxnSpPr>
          <p:spPr>
            <a:xfrm>
              <a:off x="1970690" y="4682359"/>
              <a:ext cx="3909848" cy="15765"/>
            </a:xfrm>
            <a:prstGeom prst="line">
              <a:avLst/>
            </a:prstGeom>
            <a:ln>
              <a:solidFill>
                <a:srgbClr val="6DB7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/>
            <p:cNvCxnSpPr/>
            <p:nvPr/>
          </p:nvCxnSpPr>
          <p:spPr>
            <a:xfrm>
              <a:off x="1970690" y="4992415"/>
              <a:ext cx="3909848" cy="15765"/>
            </a:xfrm>
            <a:prstGeom prst="line">
              <a:avLst/>
            </a:prstGeom>
            <a:ln>
              <a:solidFill>
                <a:srgbClr val="6DB7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gyenes összekötő 57"/>
            <p:cNvCxnSpPr/>
            <p:nvPr/>
          </p:nvCxnSpPr>
          <p:spPr>
            <a:xfrm>
              <a:off x="1970690" y="5302471"/>
              <a:ext cx="3909848" cy="15765"/>
            </a:xfrm>
            <a:prstGeom prst="line">
              <a:avLst/>
            </a:prstGeom>
            <a:ln>
              <a:solidFill>
                <a:srgbClr val="6DB7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Szövegdoboz 60"/>
          <p:cNvSpPr txBox="1"/>
          <p:nvPr/>
        </p:nvSpPr>
        <p:spPr>
          <a:xfrm>
            <a:off x="7536227" y="2782489"/>
            <a:ext cx="403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Tudom, hogy rajtam tartod a kezed, mert</a:t>
            </a:r>
            <a:endParaRPr lang="hu-HU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4808792" y="4605698"/>
            <a:ext cx="403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Tudom, hogy rajtam tartod a kezed, mert</a:t>
            </a:r>
            <a:endParaRPr lang="hu-HU" dirty="0"/>
          </a:p>
        </p:txBody>
      </p:sp>
      <p:pic>
        <p:nvPicPr>
          <p:cNvPr id="66" name="Kép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" y="4261634"/>
            <a:ext cx="1529255" cy="15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6F0B1"/>
            </a:gs>
            <a:gs pos="0">
              <a:srgbClr val="DCE39B"/>
            </a:gs>
            <a:gs pos="81000">
              <a:srgbClr val="FEF9E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soportba foglalás 16"/>
          <p:cNvGrpSpPr/>
          <p:nvPr/>
        </p:nvGrpSpPr>
        <p:grpSpPr>
          <a:xfrm>
            <a:off x="5129355" y="2260161"/>
            <a:ext cx="5565228" cy="3039370"/>
            <a:chOff x="3442444" y="2330475"/>
            <a:chExt cx="5565228" cy="3039370"/>
          </a:xfrm>
        </p:grpSpPr>
        <p:sp>
          <p:nvSpPr>
            <p:cNvPr id="4" name="Lekerekített téglalap 3"/>
            <p:cNvSpPr/>
            <p:nvPr/>
          </p:nvSpPr>
          <p:spPr>
            <a:xfrm>
              <a:off x="3458210" y="2330475"/>
              <a:ext cx="5549462" cy="30393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smtClean="0"/>
            </a:p>
          </p:txBody>
        </p:sp>
        <p:grpSp>
          <p:nvGrpSpPr>
            <p:cNvPr id="5" name="Csoportba foglalás 4"/>
            <p:cNvGrpSpPr/>
            <p:nvPr/>
          </p:nvGrpSpPr>
          <p:grpSpPr>
            <a:xfrm>
              <a:off x="3442444" y="2330475"/>
              <a:ext cx="5565228" cy="3039370"/>
              <a:chOff x="667404" y="3888181"/>
              <a:chExt cx="5565228" cy="3039370"/>
            </a:xfrm>
          </p:grpSpPr>
          <p:sp>
            <p:nvSpPr>
              <p:cNvPr id="6" name="Szabadkézi sokszög 5"/>
              <p:cNvSpPr/>
              <p:nvPr/>
            </p:nvSpPr>
            <p:spPr>
              <a:xfrm>
                <a:off x="683170" y="3889024"/>
                <a:ext cx="5549462" cy="648366"/>
              </a:xfrm>
              <a:custGeom>
                <a:avLst/>
                <a:gdLst>
                  <a:gd name="connsiteX0" fmla="*/ 278530 w 5549462"/>
                  <a:gd name="connsiteY0" fmla="*/ 0 h 499045"/>
                  <a:gd name="connsiteX1" fmla="*/ 5270932 w 5549462"/>
                  <a:gd name="connsiteY1" fmla="*/ 0 h 499045"/>
                  <a:gd name="connsiteX2" fmla="*/ 5549462 w 5549462"/>
                  <a:gd name="connsiteY2" fmla="*/ 278530 h 499045"/>
                  <a:gd name="connsiteX3" fmla="*/ 5549462 w 5549462"/>
                  <a:gd name="connsiteY3" fmla="*/ 499045 h 499045"/>
                  <a:gd name="connsiteX4" fmla="*/ 0 w 5549462"/>
                  <a:gd name="connsiteY4" fmla="*/ 499045 h 499045"/>
                  <a:gd name="connsiteX5" fmla="*/ 0 w 5549462"/>
                  <a:gd name="connsiteY5" fmla="*/ 278530 h 499045"/>
                  <a:gd name="connsiteX6" fmla="*/ 278530 w 5549462"/>
                  <a:gd name="connsiteY6" fmla="*/ 0 h 49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49462" h="499045">
                    <a:moveTo>
                      <a:pt x="278530" y="0"/>
                    </a:moveTo>
                    <a:lnTo>
                      <a:pt x="5270932" y="0"/>
                    </a:lnTo>
                    <a:cubicBezTo>
                      <a:pt x="5424760" y="0"/>
                      <a:pt x="5549462" y="124702"/>
                      <a:pt x="5549462" y="278530"/>
                    </a:cubicBezTo>
                    <a:lnTo>
                      <a:pt x="5549462" y="499045"/>
                    </a:lnTo>
                    <a:lnTo>
                      <a:pt x="0" y="499045"/>
                    </a:lnTo>
                    <a:lnTo>
                      <a:pt x="0" y="278530"/>
                    </a:lnTo>
                    <a:cubicBezTo>
                      <a:pt x="0" y="124702"/>
                      <a:pt x="124702" y="0"/>
                      <a:pt x="27853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800" dirty="0" smtClean="0"/>
                  <a:t>TE</a:t>
                </a:r>
              </a:p>
            </p:txBody>
          </p:sp>
          <p:sp>
            <p:nvSpPr>
              <p:cNvPr id="7" name="Lekerekített téglalap 18"/>
              <p:cNvSpPr/>
              <p:nvPr/>
            </p:nvSpPr>
            <p:spPr>
              <a:xfrm>
                <a:off x="667404" y="3888181"/>
                <a:ext cx="798789" cy="3039370"/>
              </a:xfrm>
              <a:custGeom>
                <a:avLst/>
                <a:gdLst>
                  <a:gd name="connsiteX0" fmla="*/ 0 w 1213945"/>
                  <a:gd name="connsiteY0" fmla="*/ 265393 h 1671144"/>
                  <a:gd name="connsiteX1" fmla="*/ 265393 w 1213945"/>
                  <a:gd name="connsiteY1" fmla="*/ 0 h 1671144"/>
                  <a:gd name="connsiteX2" fmla="*/ 948552 w 1213945"/>
                  <a:gd name="connsiteY2" fmla="*/ 0 h 1671144"/>
                  <a:gd name="connsiteX3" fmla="*/ 1213945 w 1213945"/>
                  <a:gd name="connsiteY3" fmla="*/ 265393 h 1671144"/>
                  <a:gd name="connsiteX4" fmla="*/ 1213945 w 1213945"/>
                  <a:gd name="connsiteY4" fmla="*/ 1405751 h 1671144"/>
                  <a:gd name="connsiteX5" fmla="*/ 948552 w 1213945"/>
                  <a:gd name="connsiteY5" fmla="*/ 1671144 h 1671144"/>
                  <a:gd name="connsiteX6" fmla="*/ 265393 w 1213945"/>
                  <a:gd name="connsiteY6" fmla="*/ 1671144 h 1671144"/>
                  <a:gd name="connsiteX7" fmla="*/ 0 w 1213945"/>
                  <a:gd name="connsiteY7" fmla="*/ 1405751 h 1671144"/>
                  <a:gd name="connsiteX8" fmla="*/ 0 w 1213945"/>
                  <a:gd name="connsiteY8" fmla="*/ 265393 h 1671144"/>
                  <a:gd name="connsiteX0" fmla="*/ 0 w 1213945"/>
                  <a:gd name="connsiteY0" fmla="*/ 265393 h 1671144"/>
                  <a:gd name="connsiteX1" fmla="*/ 265393 w 1213945"/>
                  <a:gd name="connsiteY1" fmla="*/ 0 h 1671144"/>
                  <a:gd name="connsiteX2" fmla="*/ 948552 w 1213945"/>
                  <a:gd name="connsiteY2" fmla="*/ 0 h 1671144"/>
                  <a:gd name="connsiteX3" fmla="*/ 1213945 w 1213945"/>
                  <a:gd name="connsiteY3" fmla="*/ 1405751 h 1671144"/>
                  <a:gd name="connsiteX4" fmla="*/ 948552 w 1213945"/>
                  <a:gd name="connsiteY4" fmla="*/ 1671144 h 1671144"/>
                  <a:gd name="connsiteX5" fmla="*/ 265393 w 1213945"/>
                  <a:gd name="connsiteY5" fmla="*/ 1671144 h 1671144"/>
                  <a:gd name="connsiteX6" fmla="*/ 0 w 1213945"/>
                  <a:gd name="connsiteY6" fmla="*/ 1405751 h 1671144"/>
                  <a:gd name="connsiteX7" fmla="*/ 0 w 1213945"/>
                  <a:gd name="connsiteY7" fmla="*/ 265393 h 1671144"/>
                  <a:gd name="connsiteX0" fmla="*/ 0 w 1033947"/>
                  <a:gd name="connsiteY0" fmla="*/ 265393 h 1671144"/>
                  <a:gd name="connsiteX1" fmla="*/ 265393 w 1033947"/>
                  <a:gd name="connsiteY1" fmla="*/ 0 h 1671144"/>
                  <a:gd name="connsiteX2" fmla="*/ 948552 w 1033947"/>
                  <a:gd name="connsiteY2" fmla="*/ 0 h 1671144"/>
                  <a:gd name="connsiteX3" fmla="*/ 948552 w 1033947"/>
                  <a:gd name="connsiteY3" fmla="*/ 1671144 h 1671144"/>
                  <a:gd name="connsiteX4" fmla="*/ 265393 w 1033947"/>
                  <a:gd name="connsiteY4" fmla="*/ 1671144 h 1671144"/>
                  <a:gd name="connsiteX5" fmla="*/ 0 w 1033947"/>
                  <a:gd name="connsiteY5" fmla="*/ 1405751 h 1671144"/>
                  <a:gd name="connsiteX6" fmla="*/ 0 w 1033947"/>
                  <a:gd name="connsiteY6" fmla="*/ 265393 h 1671144"/>
                  <a:gd name="connsiteX0" fmla="*/ 0 w 1007874"/>
                  <a:gd name="connsiteY0" fmla="*/ 265393 h 1671144"/>
                  <a:gd name="connsiteX1" fmla="*/ 265393 w 1007874"/>
                  <a:gd name="connsiteY1" fmla="*/ 0 h 1671144"/>
                  <a:gd name="connsiteX2" fmla="*/ 948552 w 1007874"/>
                  <a:gd name="connsiteY2" fmla="*/ 0 h 1671144"/>
                  <a:gd name="connsiteX3" fmla="*/ 948552 w 1007874"/>
                  <a:gd name="connsiteY3" fmla="*/ 1671144 h 1671144"/>
                  <a:gd name="connsiteX4" fmla="*/ 265393 w 1007874"/>
                  <a:gd name="connsiteY4" fmla="*/ 1671144 h 1671144"/>
                  <a:gd name="connsiteX5" fmla="*/ 0 w 1007874"/>
                  <a:gd name="connsiteY5" fmla="*/ 1405751 h 1671144"/>
                  <a:gd name="connsiteX6" fmla="*/ 0 w 1007874"/>
                  <a:gd name="connsiteY6" fmla="*/ 265393 h 1671144"/>
                  <a:gd name="connsiteX0" fmla="*/ 0 w 969327"/>
                  <a:gd name="connsiteY0" fmla="*/ 265393 h 1671144"/>
                  <a:gd name="connsiteX1" fmla="*/ 265393 w 969327"/>
                  <a:gd name="connsiteY1" fmla="*/ 0 h 1671144"/>
                  <a:gd name="connsiteX2" fmla="*/ 948552 w 969327"/>
                  <a:gd name="connsiteY2" fmla="*/ 0 h 1671144"/>
                  <a:gd name="connsiteX3" fmla="*/ 948552 w 969327"/>
                  <a:gd name="connsiteY3" fmla="*/ 1671144 h 1671144"/>
                  <a:gd name="connsiteX4" fmla="*/ 265393 w 969327"/>
                  <a:gd name="connsiteY4" fmla="*/ 1671144 h 1671144"/>
                  <a:gd name="connsiteX5" fmla="*/ 0 w 969327"/>
                  <a:gd name="connsiteY5" fmla="*/ 1405751 h 1671144"/>
                  <a:gd name="connsiteX6" fmla="*/ 0 w 969327"/>
                  <a:gd name="connsiteY6" fmla="*/ 265393 h 1671144"/>
                  <a:gd name="connsiteX0" fmla="*/ 0 w 964170"/>
                  <a:gd name="connsiteY0" fmla="*/ 265393 h 1671144"/>
                  <a:gd name="connsiteX1" fmla="*/ 265393 w 964170"/>
                  <a:gd name="connsiteY1" fmla="*/ 0 h 1671144"/>
                  <a:gd name="connsiteX2" fmla="*/ 948552 w 964170"/>
                  <a:gd name="connsiteY2" fmla="*/ 0 h 1671144"/>
                  <a:gd name="connsiteX3" fmla="*/ 948552 w 964170"/>
                  <a:gd name="connsiteY3" fmla="*/ 1671144 h 1671144"/>
                  <a:gd name="connsiteX4" fmla="*/ 265393 w 964170"/>
                  <a:gd name="connsiteY4" fmla="*/ 1671144 h 1671144"/>
                  <a:gd name="connsiteX5" fmla="*/ 0 w 964170"/>
                  <a:gd name="connsiteY5" fmla="*/ 1405751 h 1671144"/>
                  <a:gd name="connsiteX6" fmla="*/ 0 w 964170"/>
                  <a:gd name="connsiteY6" fmla="*/ 265393 h 1671144"/>
                  <a:gd name="connsiteX0" fmla="*/ 0 w 951471"/>
                  <a:gd name="connsiteY0" fmla="*/ 265393 h 1671144"/>
                  <a:gd name="connsiteX1" fmla="*/ 265393 w 951471"/>
                  <a:gd name="connsiteY1" fmla="*/ 0 h 1671144"/>
                  <a:gd name="connsiteX2" fmla="*/ 948552 w 951471"/>
                  <a:gd name="connsiteY2" fmla="*/ 0 h 1671144"/>
                  <a:gd name="connsiteX3" fmla="*/ 948552 w 951471"/>
                  <a:gd name="connsiteY3" fmla="*/ 1671144 h 1671144"/>
                  <a:gd name="connsiteX4" fmla="*/ 265393 w 951471"/>
                  <a:gd name="connsiteY4" fmla="*/ 1671144 h 1671144"/>
                  <a:gd name="connsiteX5" fmla="*/ 0 w 951471"/>
                  <a:gd name="connsiteY5" fmla="*/ 1405751 h 1671144"/>
                  <a:gd name="connsiteX6" fmla="*/ 0 w 951471"/>
                  <a:gd name="connsiteY6" fmla="*/ 265393 h 167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1471" h="1671144">
                    <a:moveTo>
                      <a:pt x="0" y="265393"/>
                    </a:moveTo>
                    <a:cubicBezTo>
                      <a:pt x="0" y="118820"/>
                      <a:pt x="118820" y="0"/>
                      <a:pt x="265393" y="0"/>
                    </a:cubicBezTo>
                    <a:lnTo>
                      <a:pt x="948552" y="0"/>
                    </a:lnTo>
                    <a:cubicBezTo>
                      <a:pt x="948769" y="351111"/>
                      <a:pt x="955010" y="1383095"/>
                      <a:pt x="948552" y="1671144"/>
                    </a:cubicBezTo>
                    <a:lnTo>
                      <a:pt x="265393" y="1671144"/>
                    </a:lnTo>
                    <a:cubicBezTo>
                      <a:pt x="118820" y="1671144"/>
                      <a:pt x="0" y="1552324"/>
                      <a:pt x="0" y="1405751"/>
                    </a:cubicBezTo>
                    <a:lnTo>
                      <a:pt x="0" y="265393"/>
                    </a:lnTo>
                    <a:close/>
                  </a:path>
                </a:pathLst>
              </a:cu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5400" dirty="0"/>
                  <a:t>4</a:t>
                </a:r>
                <a:r>
                  <a:rPr lang="hu-HU" sz="5400" dirty="0" smtClean="0"/>
                  <a:t>. </a:t>
                </a:r>
              </a:p>
            </p:txBody>
          </p:sp>
          <p:cxnSp>
            <p:nvCxnSpPr>
              <p:cNvPr id="9" name="Egyenes összekötő 8"/>
              <p:cNvCxnSpPr/>
              <p:nvPr/>
            </p:nvCxnSpPr>
            <p:spPr>
              <a:xfrm>
                <a:off x="1970690" y="4992415"/>
                <a:ext cx="3909848" cy="15765"/>
              </a:xfrm>
              <a:prstGeom prst="line">
                <a:avLst/>
              </a:prstGeom>
              <a:ln>
                <a:solidFill>
                  <a:srgbClr val="6DB7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gyenes összekötő 9"/>
              <p:cNvCxnSpPr/>
              <p:nvPr/>
            </p:nvCxnSpPr>
            <p:spPr>
              <a:xfrm>
                <a:off x="1970690" y="5302471"/>
                <a:ext cx="3909848" cy="15765"/>
              </a:xfrm>
              <a:prstGeom prst="line">
                <a:avLst/>
              </a:prstGeom>
              <a:ln>
                <a:solidFill>
                  <a:srgbClr val="6DB7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>
                <a:off x="1965435" y="5677291"/>
                <a:ext cx="3909848" cy="15765"/>
              </a:xfrm>
              <a:prstGeom prst="line">
                <a:avLst/>
              </a:prstGeom>
              <a:ln>
                <a:solidFill>
                  <a:srgbClr val="6DB7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1965435" y="6053182"/>
                <a:ext cx="3909848" cy="15765"/>
              </a:xfrm>
              <a:prstGeom prst="line">
                <a:avLst/>
              </a:prstGeom>
              <a:ln>
                <a:solidFill>
                  <a:srgbClr val="6DB7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Szövegdoboz 10"/>
            <p:cNvSpPr txBox="1"/>
            <p:nvPr/>
          </p:nvSpPr>
          <p:spPr>
            <a:xfrm>
              <a:off x="4740475" y="3144828"/>
              <a:ext cx="4038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Tudom, hogy rajtam tartod a kezed, mert</a:t>
              </a:r>
              <a:endParaRPr lang="hu-HU" dirty="0"/>
            </a:p>
          </p:txBody>
        </p:sp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52" y="2516640"/>
            <a:ext cx="4068754" cy="24084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ekerekített téglalap 14"/>
          <p:cNvSpPr/>
          <p:nvPr/>
        </p:nvSpPr>
        <p:spPr>
          <a:xfrm>
            <a:off x="2806573" y="395667"/>
            <a:ext cx="7210096" cy="1383352"/>
          </a:xfrm>
          <a:prstGeom prst="roundRect">
            <a:avLst/>
          </a:prstGeom>
          <a:solidFill>
            <a:srgbClr val="FFD347"/>
          </a:solidFill>
          <a:ln>
            <a:noFill/>
          </a:ln>
          <a:effectLst>
            <a:outerShdw blurRad="50800" dist="177800" dir="2700000" algn="tl" rotWithShape="0">
              <a:srgbClr val="FFD34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Te hogyan fejeznéd be a mondatot?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1235273" y="5780673"/>
            <a:ext cx="9995335" cy="784252"/>
          </a:xfrm>
          <a:prstGeom prst="roundRect">
            <a:avLst/>
          </a:prstGeom>
          <a:solidFill>
            <a:srgbClr val="FFD3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J</a:t>
            </a:r>
            <a:r>
              <a:rPr lang="hu-HU" sz="2400" dirty="0" smtClean="0"/>
              <a:t>uttasd el a választ a Hittanoktatódnak!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170"/>
            <a:ext cx="1529255" cy="15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838251" y="2873696"/>
            <a:ext cx="4821567" cy="3324069"/>
            <a:chOff x="838251" y="2873696"/>
            <a:chExt cx="4821567" cy="3324069"/>
          </a:xfrm>
        </p:grpSpPr>
        <p:grpSp>
          <p:nvGrpSpPr>
            <p:cNvPr id="37" name="Csoportba foglalás 36"/>
            <p:cNvGrpSpPr/>
            <p:nvPr/>
          </p:nvGrpSpPr>
          <p:grpSpPr>
            <a:xfrm>
              <a:off x="838251" y="2873696"/>
              <a:ext cx="4821567" cy="3324069"/>
              <a:chOff x="838253" y="2873696"/>
              <a:chExt cx="4821567" cy="3324069"/>
            </a:xfrm>
          </p:grpSpPr>
          <p:sp>
            <p:nvSpPr>
              <p:cNvPr id="34" name="Szabadkézi sokszög 33"/>
              <p:cNvSpPr/>
              <p:nvPr/>
            </p:nvSpPr>
            <p:spPr>
              <a:xfrm>
                <a:off x="838253" y="2873696"/>
                <a:ext cx="4821567" cy="3324069"/>
              </a:xfrm>
              <a:custGeom>
                <a:avLst/>
                <a:gdLst>
                  <a:gd name="connsiteX0" fmla="*/ 2397201 w 4821567"/>
                  <a:gd name="connsiteY0" fmla="*/ 0 h 3324069"/>
                  <a:gd name="connsiteX1" fmla="*/ 3154546 w 4821567"/>
                  <a:gd name="connsiteY1" fmla="*/ 618012 h 3324069"/>
                  <a:gd name="connsiteX2" fmla="*/ 3162433 w 4821567"/>
                  <a:gd name="connsiteY2" fmla="*/ 696351 h 3324069"/>
                  <a:gd name="connsiteX3" fmla="*/ 4383605 w 4821567"/>
                  <a:gd name="connsiteY3" fmla="*/ 696351 h 3324069"/>
                  <a:gd name="connsiteX4" fmla="*/ 4821567 w 4821567"/>
                  <a:gd name="connsiteY4" fmla="*/ 1134313 h 3324069"/>
                  <a:gd name="connsiteX5" fmla="*/ 4821567 w 4821567"/>
                  <a:gd name="connsiteY5" fmla="*/ 2886107 h 3324069"/>
                  <a:gd name="connsiteX6" fmla="*/ 4383605 w 4821567"/>
                  <a:gd name="connsiteY6" fmla="*/ 3324069 h 3324069"/>
                  <a:gd name="connsiteX7" fmla="*/ 437962 w 4821567"/>
                  <a:gd name="connsiteY7" fmla="*/ 3324069 h 3324069"/>
                  <a:gd name="connsiteX8" fmla="*/ 0 w 4821567"/>
                  <a:gd name="connsiteY8" fmla="*/ 2886107 h 3324069"/>
                  <a:gd name="connsiteX9" fmla="*/ 0 w 4821567"/>
                  <a:gd name="connsiteY9" fmla="*/ 1134313 h 3324069"/>
                  <a:gd name="connsiteX10" fmla="*/ 437962 w 4821567"/>
                  <a:gd name="connsiteY10" fmla="*/ 696351 h 3324069"/>
                  <a:gd name="connsiteX11" fmla="*/ 1631969 w 4821567"/>
                  <a:gd name="connsiteY11" fmla="*/ 696351 h 3324069"/>
                  <a:gd name="connsiteX12" fmla="*/ 1639857 w 4821567"/>
                  <a:gd name="connsiteY12" fmla="*/ 618012 h 3324069"/>
                  <a:gd name="connsiteX13" fmla="*/ 2397201 w 4821567"/>
                  <a:gd name="connsiteY13" fmla="*/ 0 h 332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21567" h="3324069">
                    <a:moveTo>
                      <a:pt x="2397201" y="0"/>
                    </a:moveTo>
                    <a:cubicBezTo>
                      <a:pt x="2770777" y="0"/>
                      <a:pt x="3082462" y="265314"/>
                      <a:pt x="3154546" y="618012"/>
                    </a:cubicBezTo>
                    <a:lnTo>
                      <a:pt x="3162433" y="696351"/>
                    </a:lnTo>
                    <a:lnTo>
                      <a:pt x="4383605" y="696351"/>
                    </a:lnTo>
                    <a:cubicBezTo>
                      <a:pt x="4625485" y="696351"/>
                      <a:pt x="4821567" y="892433"/>
                      <a:pt x="4821567" y="1134313"/>
                    </a:cubicBezTo>
                    <a:lnTo>
                      <a:pt x="4821567" y="2886107"/>
                    </a:lnTo>
                    <a:cubicBezTo>
                      <a:pt x="4821567" y="3127987"/>
                      <a:pt x="4625485" y="3324069"/>
                      <a:pt x="4383605" y="3324069"/>
                    </a:cubicBezTo>
                    <a:lnTo>
                      <a:pt x="437962" y="3324069"/>
                    </a:lnTo>
                    <a:cubicBezTo>
                      <a:pt x="196082" y="3324069"/>
                      <a:pt x="0" y="3127987"/>
                      <a:pt x="0" y="2886107"/>
                    </a:cubicBezTo>
                    <a:lnTo>
                      <a:pt x="0" y="1134313"/>
                    </a:lnTo>
                    <a:cubicBezTo>
                      <a:pt x="0" y="892433"/>
                      <a:pt x="196082" y="696351"/>
                      <a:pt x="437962" y="696351"/>
                    </a:cubicBezTo>
                    <a:lnTo>
                      <a:pt x="1631969" y="696351"/>
                    </a:lnTo>
                    <a:lnTo>
                      <a:pt x="1639857" y="618012"/>
                    </a:lnTo>
                    <a:cubicBezTo>
                      <a:pt x="1711941" y="265314"/>
                      <a:pt x="2023625" y="0"/>
                      <a:pt x="23972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52400"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1. </a:t>
                </a:r>
                <a:endParaRPr lang="hu-HU" dirty="0"/>
              </a:p>
            </p:txBody>
          </p:sp>
          <p:grpSp>
            <p:nvGrpSpPr>
              <p:cNvPr id="6" name="Csoportba foglalás 5"/>
              <p:cNvGrpSpPr/>
              <p:nvPr/>
            </p:nvGrpSpPr>
            <p:grpSpPr>
              <a:xfrm>
                <a:off x="1125033" y="4526489"/>
                <a:ext cx="4211198" cy="995812"/>
                <a:chOff x="1013244" y="4994463"/>
                <a:chExt cx="4846948" cy="1151815"/>
              </a:xfrm>
            </p:grpSpPr>
            <p:cxnSp>
              <p:nvCxnSpPr>
                <p:cNvPr id="17" name="Egyenes összekötő 16"/>
                <p:cNvCxnSpPr/>
                <p:nvPr/>
              </p:nvCxnSpPr>
              <p:spPr>
                <a:xfrm flipV="1">
                  <a:off x="1013244" y="4994463"/>
                  <a:ext cx="4835848" cy="2911"/>
                </a:xfrm>
                <a:prstGeom prst="line">
                  <a:avLst/>
                </a:prstGeom>
                <a:ln>
                  <a:solidFill>
                    <a:srgbClr val="6DB7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gyenes összekötő 18"/>
                <p:cNvCxnSpPr/>
                <p:nvPr/>
              </p:nvCxnSpPr>
              <p:spPr>
                <a:xfrm flipV="1">
                  <a:off x="1024344" y="6143367"/>
                  <a:ext cx="4835848" cy="2911"/>
                </a:xfrm>
                <a:prstGeom prst="line">
                  <a:avLst/>
                </a:prstGeom>
                <a:ln>
                  <a:solidFill>
                    <a:srgbClr val="6DB7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Ellipszis 20"/>
              <p:cNvSpPr/>
              <p:nvPr/>
            </p:nvSpPr>
            <p:spPr>
              <a:xfrm>
                <a:off x="2791836" y="3008504"/>
                <a:ext cx="900000" cy="90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1. </a:t>
                </a:r>
                <a:endParaRPr lang="hu-HU" dirty="0"/>
              </a:p>
            </p:txBody>
          </p:sp>
        </p:grpSp>
        <p:sp>
          <p:nvSpPr>
            <p:cNvPr id="44" name="Szövegdoboz 43"/>
            <p:cNvSpPr txBox="1"/>
            <p:nvPr/>
          </p:nvSpPr>
          <p:spPr>
            <a:xfrm>
              <a:off x="1153080" y="4032475"/>
              <a:ext cx="4191910" cy="13419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u-HU" sz="3200" dirty="0" smtClean="0"/>
                <a:t>Miért</a:t>
              </a:r>
            </a:p>
            <a:p>
              <a:r>
                <a:rPr lang="hu-HU" sz="3200" dirty="0"/>
                <a:t> </a:t>
              </a:r>
              <a:r>
                <a:rPr lang="hu-HU" sz="3200" dirty="0" smtClean="0"/>
                <a:t>                             </a:t>
              </a:r>
            </a:p>
            <a:p>
              <a:r>
                <a:rPr lang="hu-HU" sz="3200" dirty="0"/>
                <a:t> </a:t>
              </a:r>
              <a:r>
                <a:rPr lang="hu-HU" sz="3200" dirty="0" smtClean="0"/>
                <a:t>                                ?</a:t>
              </a:r>
              <a:endParaRPr lang="hu-HU" sz="3200" dirty="0"/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6603176" y="2873696"/>
            <a:ext cx="4821567" cy="3324069"/>
            <a:chOff x="6603176" y="2873696"/>
            <a:chExt cx="4821567" cy="3324069"/>
          </a:xfrm>
        </p:grpSpPr>
        <p:grpSp>
          <p:nvGrpSpPr>
            <p:cNvPr id="38" name="Csoportba foglalás 37"/>
            <p:cNvGrpSpPr/>
            <p:nvPr/>
          </p:nvGrpSpPr>
          <p:grpSpPr>
            <a:xfrm>
              <a:off x="6603176" y="2873696"/>
              <a:ext cx="4821567" cy="3324069"/>
              <a:chOff x="838253" y="2873696"/>
              <a:chExt cx="4821567" cy="3324069"/>
            </a:xfrm>
          </p:grpSpPr>
          <p:sp>
            <p:nvSpPr>
              <p:cNvPr id="39" name="Szabadkézi sokszög 38"/>
              <p:cNvSpPr/>
              <p:nvPr/>
            </p:nvSpPr>
            <p:spPr>
              <a:xfrm>
                <a:off x="838253" y="2873696"/>
                <a:ext cx="4821567" cy="3324069"/>
              </a:xfrm>
              <a:custGeom>
                <a:avLst/>
                <a:gdLst>
                  <a:gd name="connsiteX0" fmla="*/ 2397201 w 4821567"/>
                  <a:gd name="connsiteY0" fmla="*/ 0 h 3324069"/>
                  <a:gd name="connsiteX1" fmla="*/ 3154546 w 4821567"/>
                  <a:gd name="connsiteY1" fmla="*/ 618012 h 3324069"/>
                  <a:gd name="connsiteX2" fmla="*/ 3162433 w 4821567"/>
                  <a:gd name="connsiteY2" fmla="*/ 696351 h 3324069"/>
                  <a:gd name="connsiteX3" fmla="*/ 4383605 w 4821567"/>
                  <a:gd name="connsiteY3" fmla="*/ 696351 h 3324069"/>
                  <a:gd name="connsiteX4" fmla="*/ 4821567 w 4821567"/>
                  <a:gd name="connsiteY4" fmla="*/ 1134313 h 3324069"/>
                  <a:gd name="connsiteX5" fmla="*/ 4821567 w 4821567"/>
                  <a:gd name="connsiteY5" fmla="*/ 2886107 h 3324069"/>
                  <a:gd name="connsiteX6" fmla="*/ 4383605 w 4821567"/>
                  <a:gd name="connsiteY6" fmla="*/ 3324069 h 3324069"/>
                  <a:gd name="connsiteX7" fmla="*/ 437962 w 4821567"/>
                  <a:gd name="connsiteY7" fmla="*/ 3324069 h 3324069"/>
                  <a:gd name="connsiteX8" fmla="*/ 0 w 4821567"/>
                  <a:gd name="connsiteY8" fmla="*/ 2886107 h 3324069"/>
                  <a:gd name="connsiteX9" fmla="*/ 0 w 4821567"/>
                  <a:gd name="connsiteY9" fmla="*/ 1134313 h 3324069"/>
                  <a:gd name="connsiteX10" fmla="*/ 437962 w 4821567"/>
                  <a:gd name="connsiteY10" fmla="*/ 696351 h 3324069"/>
                  <a:gd name="connsiteX11" fmla="*/ 1631969 w 4821567"/>
                  <a:gd name="connsiteY11" fmla="*/ 696351 h 3324069"/>
                  <a:gd name="connsiteX12" fmla="*/ 1639857 w 4821567"/>
                  <a:gd name="connsiteY12" fmla="*/ 618012 h 3324069"/>
                  <a:gd name="connsiteX13" fmla="*/ 2397201 w 4821567"/>
                  <a:gd name="connsiteY13" fmla="*/ 0 h 332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21567" h="3324069">
                    <a:moveTo>
                      <a:pt x="2397201" y="0"/>
                    </a:moveTo>
                    <a:cubicBezTo>
                      <a:pt x="2770777" y="0"/>
                      <a:pt x="3082462" y="265314"/>
                      <a:pt x="3154546" y="618012"/>
                    </a:cubicBezTo>
                    <a:lnTo>
                      <a:pt x="3162433" y="696351"/>
                    </a:lnTo>
                    <a:lnTo>
                      <a:pt x="4383605" y="696351"/>
                    </a:lnTo>
                    <a:cubicBezTo>
                      <a:pt x="4625485" y="696351"/>
                      <a:pt x="4821567" y="892433"/>
                      <a:pt x="4821567" y="1134313"/>
                    </a:cubicBezTo>
                    <a:lnTo>
                      <a:pt x="4821567" y="2886107"/>
                    </a:lnTo>
                    <a:cubicBezTo>
                      <a:pt x="4821567" y="3127987"/>
                      <a:pt x="4625485" y="3324069"/>
                      <a:pt x="4383605" y="3324069"/>
                    </a:cubicBezTo>
                    <a:lnTo>
                      <a:pt x="437962" y="3324069"/>
                    </a:lnTo>
                    <a:cubicBezTo>
                      <a:pt x="196082" y="3324069"/>
                      <a:pt x="0" y="3127987"/>
                      <a:pt x="0" y="2886107"/>
                    </a:cubicBezTo>
                    <a:lnTo>
                      <a:pt x="0" y="1134313"/>
                    </a:lnTo>
                    <a:cubicBezTo>
                      <a:pt x="0" y="892433"/>
                      <a:pt x="196082" y="696351"/>
                      <a:pt x="437962" y="696351"/>
                    </a:cubicBezTo>
                    <a:lnTo>
                      <a:pt x="1631969" y="696351"/>
                    </a:lnTo>
                    <a:lnTo>
                      <a:pt x="1639857" y="618012"/>
                    </a:lnTo>
                    <a:cubicBezTo>
                      <a:pt x="1711941" y="265314"/>
                      <a:pt x="2023625" y="0"/>
                      <a:pt x="23972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52400"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1. </a:t>
                </a:r>
                <a:endParaRPr lang="hu-HU" dirty="0"/>
              </a:p>
            </p:txBody>
          </p:sp>
          <p:grpSp>
            <p:nvGrpSpPr>
              <p:cNvPr id="40" name="Csoportba foglalás 39"/>
              <p:cNvGrpSpPr/>
              <p:nvPr/>
            </p:nvGrpSpPr>
            <p:grpSpPr>
              <a:xfrm>
                <a:off x="1125033" y="4526489"/>
                <a:ext cx="4211198" cy="980046"/>
                <a:chOff x="1013244" y="4994463"/>
                <a:chExt cx="4846948" cy="1133579"/>
              </a:xfrm>
            </p:grpSpPr>
            <p:cxnSp>
              <p:nvCxnSpPr>
                <p:cNvPr id="42" name="Egyenes összekötő 41"/>
                <p:cNvCxnSpPr/>
                <p:nvPr/>
              </p:nvCxnSpPr>
              <p:spPr>
                <a:xfrm flipV="1">
                  <a:off x="1013244" y="4994463"/>
                  <a:ext cx="4835848" cy="2911"/>
                </a:xfrm>
                <a:prstGeom prst="line">
                  <a:avLst/>
                </a:prstGeom>
                <a:ln>
                  <a:solidFill>
                    <a:srgbClr val="6DB7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flipV="1">
                  <a:off x="1024344" y="6125131"/>
                  <a:ext cx="4835848" cy="2911"/>
                </a:xfrm>
                <a:prstGeom prst="line">
                  <a:avLst/>
                </a:prstGeom>
                <a:ln>
                  <a:solidFill>
                    <a:srgbClr val="6DB7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Ellipszis 40"/>
              <p:cNvSpPr/>
              <p:nvPr/>
            </p:nvSpPr>
            <p:spPr>
              <a:xfrm>
                <a:off x="2791836" y="3008504"/>
                <a:ext cx="900000" cy="90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/>
                  <a:t>2</a:t>
                </a:r>
                <a:r>
                  <a:rPr lang="hu-HU" dirty="0" smtClean="0"/>
                  <a:t>. </a:t>
                </a:r>
                <a:endParaRPr lang="hu-HU" dirty="0"/>
              </a:p>
            </p:txBody>
          </p:sp>
        </p:grpSp>
        <p:sp>
          <p:nvSpPr>
            <p:cNvPr id="45" name="Szövegdoboz 44"/>
            <p:cNvSpPr txBox="1"/>
            <p:nvPr/>
          </p:nvSpPr>
          <p:spPr>
            <a:xfrm>
              <a:off x="6913183" y="4044742"/>
              <a:ext cx="42015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/>
                <a:t>Hogyan</a:t>
              </a:r>
            </a:p>
            <a:p>
              <a:r>
                <a:rPr lang="hu-HU" sz="3200" dirty="0"/>
                <a:t> </a:t>
              </a:r>
              <a:r>
                <a:rPr lang="hu-HU" sz="3200" dirty="0" smtClean="0"/>
                <a:t>               </a:t>
              </a:r>
            </a:p>
            <a:p>
              <a:r>
                <a:rPr lang="hu-HU" sz="3200" dirty="0"/>
                <a:t> </a:t>
              </a:r>
              <a:r>
                <a:rPr lang="hu-HU" sz="3200" dirty="0" smtClean="0"/>
                <a:t>                                ?                                               </a:t>
              </a:r>
              <a:endParaRPr lang="hu-HU" sz="3200" dirty="0"/>
            </a:p>
          </p:txBody>
        </p:sp>
      </p:grpSp>
      <p:sp>
        <p:nvSpPr>
          <p:cNvPr id="48" name="Lekerekített téglalap 47"/>
          <p:cNvSpPr/>
          <p:nvPr/>
        </p:nvSpPr>
        <p:spPr>
          <a:xfrm>
            <a:off x="2406869" y="525487"/>
            <a:ext cx="7378262" cy="1961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Írj két kérdést a mai történetről!</a:t>
            </a:r>
          </a:p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A kérdéseket juttasd el a Hittanoktatódnak!</a:t>
            </a:r>
          </a:p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A kérdések így kezdődjenek:</a:t>
            </a:r>
          </a:p>
          <a:p>
            <a:pPr algn="ctr"/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9" name="Kép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810" y="0"/>
            <a:ext cx="1462190" cy="144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7697"/>
            <a:ext cx="144105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t="7926" r="2080" b="17988"/>
          <a:stretch/>
        </p:blipFill>
        <p:spPr>
          <a:xfrm>
            <a:off x="3638550" y="2422099"/>
            <a:ext cx="8286750" cy="2952610"/>
          </a:xfrm>
          <a:prstGeom prst="rect">
            <a:avLst/>
          </a:prstGeom>
        </p:spPr>
      </p:pic>
      <p:pic>
        <p:nvPicPr>
          <p:cNvPr id="5" name="Kosár a folyóban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5354" y="334205"/>
            <a:ext cx="1916828" cy="1916828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247636" y="1857375"/>
            <a:ext cx="3324238" cy="2079357"/>
            <a:chOff x="511618" y="-750531"/>
            <a:chExt cx="3199428" cy="4219968"/>
          </a:xfrm>
        </p:grpSpPr>
        <p:sp>
          <p:nvSpPr>
            <p:cNvPr id="7" name="Téglalap 6"/>
            <p:cNvSpPr/>
            <p:nvPr/>
          </p:nvSpPr>
          <p:spPr>
            <a:xfrm>
              <a:off x="755669" y="-750531"/>
              <a:ext cx="2612710" cy="421996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511618" y="-215624"/>
              <a:ext cx="3199428" cy="3247589"/>
            </a:xfrm>
            <a:prstGeom prst="rect">
              <a:avLst/>
            </a:prstGeom>
            <a:solidFill>
              <a:srgbClr val="458B8D"/>
            </a:solidFill>
            <a:ln>
              <a:noFill/>
            </a:ln>
            <a:effectLst>
              <a:outerShdw blurRad="50800" dist="215900" dir="2700000" algn="tl" rotWithShape="0">
                <a:srgbClr val="6DB7B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Kattints a hangszóróra!</a:t>
              </a:r>
            </a:p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Hallgasd meg az éneket!</a:t>
              </a:r>
            </a:p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Tanuld meg!</a:t>
              </a:r>
              <a:endParaRPr lang="hu-HU" sz="2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247636" y="4229100"/>
            <a:ext cx="3390913" cy="2222766"/>
            <a:chOff x="175283" y="751756"/>
            <a:chExt cx="3199428" cy="4211010"/>
          </a:xfrm>
        </p:grpSpPr>
        <p:sp>
          <p:nvSpPr>
            <p:cNvPr id="10" name="Téglalap 9"/>
            <p:cNvSpPr/>
            <p:nvPr/>
          </p:nvSpPr>
          <p:spPr>
            <a:xfrm>
              <a:off x="388848" y="751756"/>
              <a:ext cx="2612710" cy="421101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175283" y="1161288"/>
              <a:ext cx="3199428" cy="3247589"/>
            </a:xfrm>
            <a:prstGeom prst="rect">
              <a:avLst/>
            </a:prstGeom>
            <a:solidFill>
              <a:srgbClr val="458B8D"/>
            </a:solidFill>
            <a:ln>
              <a:noFill/>
            </a:ln>
            <a:effectLst>
              <a:outerShdw blurRad="50800" dist="215900" dir="2700000" algn="tl" rotWithShape="0">
                <a:srgbClr val="6DB7B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Idézd fel az aranymondást!</a:t>
              </a:r>
            </a:p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Hogyan kapcsolódik a refrénhez?</a:t>
              </a:r>
              <a:endParaRPr lang="hu-HU" sz="20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9810" y="13714"/>
            <a:ext cx="1462190" cy="144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014" y="0"/>
            <a:ext cx="1452540" cy="144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44106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6DB7B8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6F0B1"/>
            </a:gs>
            <a:gs pos="0">
              <a:srgbClr val="DCE39B"/>
            </a:gs>
            <a:gs pos="81000">
              <a:srgbClr val="FEF9E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4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solidFill>
            <a:srgbClr val="1D94B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6F0B1"/>
            </a:gs>
            <a:gs pos="0">
              <a:srgbClr val="DCE39B"/>
            </a:gs>
            <a:gs pos="81000">
              <a:srgbClr val="FEF9E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CE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52258" y="-1185276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C0000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Kép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3" y="-27872"/>
            <a:ext cx="12201904" cy="6885871"/>
          </a:xfrm>
          <a:prstGeom prst="rect">
            <a:avLst/>
          </a:prstGeom>
        </p:spPr>
      </p:pic>
      <p:grpSp>
        <p:nvGrpSpPr>
          <p:cNvPr id="47" name="Csoportba foglalás 46"/>
          <p:cNvGrpSpPr/>
          <p:nvPr/>
        </p:nvGrpSpPr>
        <p:grpSpPr>
          <a:xfrm>
            <a:off x="644999" y="1375947"/>
            <a:ext cx="4536603" cy="2457450"/>
            <a:chOff x="411768" y="1676400"/>
            <a:chExt cx="4802757" cy="4371975"/>
          </a:xfrm>
        </p:grpSpPr>
        <p:sp>
          <p:nvSpPr>
            <p:cNvPr id="45" name="Téglalap 44"/>
            <p:cNvSpPr/>
            <p:nvPr/>
          </p:nvSpPr>
          <p:spPr>
            <a:xfrm>
              <a:off x="762000" y="1676400"/>
              <a:ext cx="4452525" cy="4371975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Téglalap 43"/>
            <p:cNvSpPr/>
            <p:nvPr/>
          </p:nvSpPr>
          <p:spPr>
            <a:xfrm>
              <a:off x="411768" y="1933815"/>
              <a:ext cx="4477212" cy="3619500"/>
            </a:xfrm>
            <a:prstGeom prst="rect">
              <a:avLst/>
            </a:prstGeom>
            <a:solidFill>
              <a:srgbClr val="6DB7B8"/>
            </a:solidFill>
            <a:ln>
              <a:noFill/>
            </a:ln>
            <a:effectLst>
              <a:outerShdw blurRad="50800" dist="215900" dir="2700000" algn="tl" rotWithShape="0">
                <a:srgbClr val="6DB7B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Nézd meg jól a képet!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Melyik ország ez?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Gondolkozz!</a:t>
              </a:r>
            </a:p>
          </p:txBody>
        </p:sp>
      </p:grpSp>
      <p:grpSp>
        <p:nvGrpSpPr>
          <p:cNvPr id="48" name="Csoportba foglalás 47"/>
          <p:cNvGrpSpPr/>
          <p:nvPr/>
        </p:nvGrpSpPr>
        <p:grpSpPr>
          <a:xfrm>
            <a:off x="723901" y="4053909"/>
            <a:ext cx="4457701" cy="2457450"/>
            <a:chOff x="30023" y="1676400"/>
            <a:chExt cx="5184502" cy="4371975"/>
          </a:xfrm>
        </p:grpSpPr>
        <p:sp>
          <p:nvSpPr>
            <p:cNvPr id="49" name="Téglalap 48"/>
            <p:cNvSpPr/>
            <p:nvPr/>
          </p:nvSpPr>
          <p:spPr>
            <a:xfrm>
              <a:off x="323018" y="1676400"/>
              <a:ext cx="4891507" cy="4371975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>
              <a:off x="30023" y="1963079"/>
              <a:ext cx="4826861" cy="3619500"/>
            </a:xfrm>
            <a:prstGeom prst="rect">
              <a:avLst/>
            </a:prstGeom>
            <a:solidFill>
              <a:srgbClr val="6DB7B8"/>
            </a:solidFill>
            <a:ln>
              <a:noFill/>
            </a:ln>
            <a:effectLst>
              <a:outerShdw blurRad="50800" dist="215900" dir="2700000" algn="tl" rotWithShape="0">
                <a:srgbClr val="6DB7B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Emlékszel még, hogyan került Isten népe ebbe </a:t>
              </a:r>
              <a:endParaRPr lang="hu-HU" sz="2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az </a:t>
              </a:r>
              <a:r>
                <a:rPr lang="hu-HU" sz="2400" dirty="0" smtClean="0">
                  <a:solidFill>
                    <a:schemeClr val="bg1"/>
                  </a:solidFill>
                </a:rPr>
                <a:t>idegen országba?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A válaszban segítenek a következő dia rajzai.</a:t>
              </a:r>
            </a:p>
          </p:txBody>
        </p:sp>
      </p:grpSp>
      <p:sp>
        <p:nvSpPr>
          <p:cNvPr id="53" name="Téglalap 52"/>
          <p:cNvSpPr/>
          <p:nvPr/>
        </p:nvSpPr>
        <p:spPr>
          <a:xfrm>
            <a:off x="8210550" y="4460849"/>
            <a:ext cx="2942473" cy="1542891"/>
          </a:xfrm>
          <a:prstGeom prst="rect">
            <a:avLst/>
          </a:prstGeom>
          <a:solidFill>
            <a:srgbClr val="6DB7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EGYIPTOM</a:t>
            </a:r>
          </a:p>
        </p:txBody>
      </p:sp>
      <p:sp>
        <p:nvSpPr>
          <p:cNvPr id="54" name="Téglalap 53"/>
          <p:cNvSpPr/>
          <p:nvPr/>
        </p:nvSpPr>
        <p:spPr>
          <a:xfrm>
            <a:off x="7810171" y="4394865"/>
            <a:ext cx="3743230" cy="2113373"/>
          </a:xfrm>
          <a:prstGeom prst="rect">
            <a:avLst/>
          </a:prstGeom>
          <a:solidFill>
            <a:srgbClr val="FEF3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808080"/>
                </a:solidFill>
              </a:rPr>
              <a:t>Kattints ide a helyes válaszért!</a:t>
            </a:r>
          </a:p>
        </p:txBody>
      </p:sp>
      <p:pic>
        <p:nvPicPr>
          <p:cNvPr id="57" name="Kép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40069" cy="13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Kép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871"/>
            <a:ext cx="12201904" cy="6885871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3170872" y="4746718"/>
            <a:ext cx="5563553" cy="1860975"/>
            <a:chOff x="341678" y="4760712"/>
            <a:chExt cx="5248248" cy="1860975"/>
          </a:xfrm>
        </p:grpSpPr>
        <p:sp>
          <p:nvSpPr>
            <p:cNvPr id="33" name="Lekerekített téglalap 32"/>
            <p:cNvSpPr/>
            <p:nvPr/>
          </p:nvSpPr>
          <p:spPr>
            <a:xfrm>
              <a:off x="341678" y="4760712"/>
              <a:ext cx="5248248" cy="1860975"/>
            </a:xfrm>
            <a:prstGeom prst="roundRect">
              <a:avLst/>
            </a:prstGeom>
            <a:solidFill>
              <a:srgbClr val="6DB7B8"/>
            </a:solidFill>
            <a:ln>
              <a:noFill/>
            </a:ln>
            <a:effectLst>
              <a:outerShdw blurRad="50800" dist="127000" dir="2700000" algn="tl" rotWithShape="0">
                <a:srgbClr val="6DB7B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84000" rtlCol="0" anchor="ctr"/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Miután </a:t>
              </a:r>
              <a:r>
                <a:rPr lang="hu-HU" sz="2400" dirty="0" smtClean="0">
                  <a:solidFill>
                    <a:schemeClr val="bg1"/>
                  </a:solidFill>
                </a:rPr>
                <a:t>Isten segítségével</a:t>
              </a:r>
            </a:p>
            <a:p>
              <a:r>
                <a:rPr lang="hu-HU" sz="2400" dirty="0" smtClean="0">
                  <a:solidFill>
                    <a:schemeClr val="bg1"/>
                  </a:solidFill>
                </a:rPr>
                <a:t>a </a:t>
              </a:r>
              <a:r>
                <a:rPr lang="hu-HU" sz="2400" dirty="0" smtClean="0">
                  <a:solidFill>
                    <a:schemeClr val="bg1"/>
                  </a:solidFill>
                </a:rPr>
                <a:t>fáraó álmát is </a:t>
              </a:r>
              <a:r>
                <a:rPr lang="hu-HU" sz="2400" dirty="0" smtClean="0">
                  <a:solidFill>
                    <a:schemeClr val="bg1"/>
                  </a:solidFill>
                </a:rPr>
                <a:t>megmagyarázta, </a:t>
              </a:r>
            </a:p>
            <a:p>
              <a:r>
                <a:rPr lang="hu-HU" sz="2400" dirty="0" smtClean="0">
                  <a:solidFill>
                    <a:schemeClr val="bg1"/>
                  </a:solidFill>
                </a:rPr>
                <a:t>az ország első </a:t>
              </a:r>
              <a:r>
                <a:rPr lang="hu-HU" sz="2400" dirty="0" smtClean="0">
                  <a:solidFill>
                    <a:schemeClr val="bg1"/>
                  </a:solidFill>
                </a:rPr>
                <a:t>embere lett.</a:t>
              </a:r>
            </a:p>
          </p:txBody>
        </p: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82" b="94678" l="2642" r="97170">
                          <a14:foregroundMark x1="20566" y1="30252" x2="68302" y2="33053"/>
                          <a14:foregroundMark x1="93208" y1="83754" x2="90377" y2="41737"/>
                          <a14:foregroundMark x1="22830" y1="80392" x2="23019" y2="54622"/>
                          <a14:foregroundMark x1="5660" y1="80112" x2="7170" y2="47059"/>
                          <a14:foregroundMark x1="53774" y1="22129" x2="81698" y2="18768"/>
                          <a14:foregroundMark x1="52453" y1="17367" x2="6415" y2="33613"/>
                          <a14:foregroundMark x1="15472" y1="24370" x2="51887" y2="15686"/>
                          <a14:foregroundMark x1="7547" y1="34174" x2="8113" y2="10924"/>
                          <a14:foregroundMark x1="8679" y1="10924" x2="90000" y2="12325"/>
                          <a14:foregroundMark x1="90000" y1="12325" x2="91509" y2="35014"/>
                          <a14:backgroundMark x1="11132" y1="91036" x2="943" y2="92437"/>
                          <a14:backgroundMark x1="4717" y1="5602" x2="20000" y2="1961"/>
                          <a14:backgroundMark x1="86981" y1="3361" x2="66981" y2="840"/>
                          <a14:backgroundMark x1="3208" y1="86555" x2="11887" y2="915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8561" y="5267200"/>
              <a:ext cx="1375951" cy="926820"/>
            </a:xfrm>
            <a:prstGeom prst="rect">
              <a:avLst/>
            </a:prstGeom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2551247" y="257743"/>
            <a:ext cx="5115127" cy="2011881"/>
            <a:chOff x="510495" y="369371"/>
            <a:chExt cx="5115127" cy="2011881"/>
          </a:xfrm>
        </p:grpSpPr>
        <p:sp>
          <p:nvSpPr>
            <p:cNvPr id="23" name="Lekerekített téglalap 22"/>
            <p:cNvSpPr/>
            <p:nvPr/>
          </p:nvSpPr>
          <p:spPr>
            <a:xfrm>
              <a:off x="510495" y="369371"/>
              <a:ext cx="5115127" cy="2011881"/>
            </a:xfrm>
            <a:prstGeom prst="roundRect">
              <a:avLst/>
            </a:prstGeom>
            <a:solidFill>
              <a:srgbClr val="6DB7B8"/>
            </a:solidFill>
            <a:ln>
              <a:noFill/>
            </a:ln>
            <a:effectLst>
              <a:outerShdw blurRad="50800" dist="127000" dir="2700000" algn="tl" rotWithShape="0">
                <a:srgbClr val="6DB7B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2000" rtlCol="0" anchor="ctr"/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Testvérei féltékenységből eladták Egyiptomba.</a:t>
              </a:r>
            </a:p>
          </p:txBody>
        </p: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482" l="0" r="9105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0495" y="418756"/>
              <a:ext cx="1622203" cy="1833221"/>
            </a:xfrm>
            <a:prstGeom prst="rect">
              <a:avLst/>
            </a:prstGeom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587066" y="2595098"/>
            <a:ext cx="5100676" cy="1860975"/>
            <a:chOff x="308210" y="2642389"/>
            <a:chExt cx="5100676" cy="1860975"/>
          </a:xfrm>
        </p:grpSpPr>
        <p:sp>
          <p:nvSpPr>
            <p:cNvPr id="29" name="Lekerekített téglalap 28"/>
            <p:cNvSpPr/>
            <p:nvPr/>
          </p:nvSpPr>
          <p:spPr>
            <a:xfrm>
              <a:off x="308210" y="2642389"/>
              <a:ext cx="5100676" cy="1860975"/>
            </a:xfrm>
            <a:prstGeom prst="roundRect">
              <a:avLst/>
            </a:prstGeom>
            <a:solidFill>
              <a:srgbClr val="6DB7B8"/>
            </a:solidFill>
            <a:ln>
              <a:noFill/>
            </a:ln>
            <a:effectLst>
              <a:outerShdw blurRad="50800" dist="127000" dir="2700000" algn="tl" rotWithShape="0">
                <a:srgbClr val="6DB7B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2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Börtönbe került, ahol Isten segítségével álmokat fejtett meg.</a:t>
              </a:r>
            </a:p>
          </p:txBody>
        </p:sp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3060">
                          <a14:foregroundMark x1="51423" y1="10763" x2="62633" y2="7436"/>
                          <a14:foregroundMark x1="80961" y1="6067" x2="91637" y2="10372"/>
                          <a14:foregroundMark x1="91993" y1="38356" x2="91637" y2="113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7084" y="2963589"/>
              <a:ext cx="1421605" cy="1292598"/>
            </a:xfrm>
            <a:prstGeom prst="rect">
              <a:avLst/>
            </a:prstGeom>
          </p:spPr>
        </p:pic>
      </p:grpSp>
      <p:pic>
        <p:nvPicPr>
          <p:cNvPr id="40" name="Kép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  <p:sp>
        <p:nvSpPr>
          <p:cNvPr id="51" name="Lekerekített téglalap 50"/>
          <p:cNvSpPr/>
          <p:nvPr/>
        </p:nvSpPr>
        <p:spPr>
          <a:xfrm>
            <a:off x="2501184" y="277673"/>
            <a:ext cx="5115127" cy="2011881"/>
          </a:xfrm>
          <a:prstGeom prst="roundRect">
            <a:avLst/>
          </a:prstGeom>
          <a:solidFill>
            <a:srgbClr val="6DB7B8"/>
          </a:solidFill>
          <a:ln>
            <a:noFill/>
          </a:ln>
          <a:effectLst>
            <a:outerShdw blurRad="50800" dist="127000" dir="2700000" algn="tl" rotWithShape="0">
              <a:srgbClr val="6DB7B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Emlékszel még Józsefre,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az álomlátóra? </a:t>
            </a:r>
            <a:endParaRPr lang="hu-HU" sz="2400" dirty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Idézzük fel a történetét!</a:t>
            </a:r>
          </a:p>
        </p:txBody>
      </p:sp>
    </p:spTree>
    <p:extLst>
      <p:ext uri="{BB962C8B-B14F-4D97-AF65-F5344CB8AC3E}">
        <p14:creationId xmlns:p14="http://schemas.microsoft.com/office/powerpoint/2010/main" val="2273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904" cy="6885871"/>
          </a:xfrm>
          <a:prstGeom prst="rect">
            <a:avLst/>
          </a:prstGeom>
        </p:spPr>
      </p:pic>
      <p:grpSp>
        <p:nvGrpSpPr>
          <p:cNvPr id="10" name="Csoportba foglalás 9"/>
          <p:cNvGrpSpPr/>
          <p:nvPr/>
        </p:nvGrpSpPr>
        <p:grpSpPr>
          <a:xfrm>
            <a:off x="0" y="948584"/>
            <a:ext cx="7404539" cy="3260817"/>
            <a:chOff x="5236042" y="3585033"/>
            <a:chExt cx="6913103" cy="2027155"/>
          </a:xfrm>
        </p:grpSpPr>
        <p:sp>
          <p:nvSpPr>
            <p:cNvPr id="32" name="Lekerekített téglalap 31"/>
            <p:cNvSpPr/>
            <p:nvPr/>
          </p:nvSpPr>
          <p:spPr>
            <a:xfrm>
              <a:off x="7174262" y="3585033"/>
              <a:ext cx="4974883" cy="2027155"/>
            </a:xfrm>
            <a:prstGeom prst="roundRect">
              <a:avLst/>
            </a:prstGeom>
            <a:solidFill>
              <a:srgbClr val="6DB7B8"/>
            </a:solidFill>
            <a:ln>
              <a:noFill/>
            </a:ln>
            <a:effectLst>
              <a:outerShdw blurRad="50800" dist="127000" dir="2700000" algn="tl" rotWithShape="0">
                <a:srgbClr val="6DB7B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Az éhínség miatt József családja Egyiptomba ment gabonát venni. Idővel </a:t>
              </a:r>
              <a:r>
                <a:rPr lang="hu-HU" sz="2400" dirty="0" smtClean="0">
                  <a:solidFill>
                    <a:schemeClr val="bg1"/>
                  </a:solidFill>
                </a:rPr>
                <a:t>József felfedte </a:t>
              </a:r>
              <a:r>
                <a:rPr lang="hu-HU" sz="2400" dirty="0" smtClean="0">
                  <a:solidFill>
                    <a:schemeClr val="bg1"/>
                  </a:solidFill>
                </a:rPr>
                <a:t>kilétét. Megbocsátott a testvéreinek. Majd egész családját Egyiptomba költöztette. </a:t>
              </a:r>
            </a:p>
          </p:txBody>
        </p:sp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78" b="97222" l="2413" r="95442">
                          <a14:foregroundMark x1="87131" y1="12222" x2="82038" y2="77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36042" y="4389001"/>
              <a:ext cx="2842708" cy="1054409"/>
            </a:xfrm>
            <a:prstGeom prst="rect">
              <a:avLst/>
            </a:prstGeom>
          </p:spPr>
        </p:pic>
      </p:grpSp>
      <p:pic>
        <p:nvPicPr>
          <p:cNvPr id="19" name="Kép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047"/>
            <a:ext cx="1324303" cy="1309285"/>
          </a:xfrm>
          <a:prstGeom prst="rect">
            <a:avLst/>
          </a:prstGeom>
        </p:spPr>
      </p:pic>
      <p:sp>
        <p:nvSpPr>
          <p:cNvPr id="21" name="Lekerekített téglalap 20"/>
          <p:cNvSpPr/>
          <p:nvPr/>
        </p:nvSpPr>
        <p:spPr>
          <a:xfrm>
            <a:off x="1763216" y="4802175"/>
            <a:ext cx="8665568" cy="1481961"/>
          </a:xfrm>
          <a:prstGeom prst="roundRect">
            <a:avLst/>
          </a:prstGeom>
          <a:solidFill>
            <a:srgbClr val="6DB7B8"/>
          </a:solidFill>
          <a:ln>
            <a:noFill/>
          </a:ln>
          <a:effectLst>
            <a:outerShdw blurRad="50800" dist="127000" dir="2700000" algn="tl" rotWithShape="0">
              <a:srgbClr val="6DB7B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Sok-sok év eltelt. József utódai egyre többen lettek.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Új fáraó lépett trónra, aki már nem ismerte Józsefet. </a:t>
            </a:r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 smtClean="0">
                <a:solidFill>
                  <a:schemeClr val="bg1"/>
                </a:solidFill>
              </a:rPr>
              <a:t>családból lett az </a:t>
            </a:r>
            <a:r>
              <a:rPr lang="hu-HU" sz="2400" dirty="0" err="1" smtClean="0">
                <a:solidFill>
                  <a:schemeClr val="bg1"/>
                </a:solidFill>
              </a:rPr>
              <a:t>izráelita</a:t>
            </a:r>
            <a:r>
              <a:rPr lang="hu-HU" sz="2400" dirty="0" smtClean="0">
                <a:solidFill>
                  <a:schemeClr val="bg1"/>
                </a:solidFill>
              </a:rPr>
              <a:t> nép, vagy más néven: a héberek. Ekkor kezdődik a történetünk.</a:t>
            </a:r>
          </a:p>
        </p:txBody>
      </p:sp>
    </p:spTree>
    <p:extLst>
      <p:ext uri="{BB962C8B-B14F-4D97-AF65-F5344CB8AC3E}">
        <p14:creationId xmlns:p14="http://schemas.microsoft.com/office/powerpoint/2010/main" val="23622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35284"/>
          <a:stretch/>
        </p:blipFill>
        <p:spPr>
          <a:xfrm flipH="1">
            <a:off x="3676651" y="0"/>
            <a:ext cx="8515349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76651" y="845315"/>
            <a:ext cx="4931323" cy="6390363"/>
          </a:xfrm>
          <a:prstGeom prst="rect">
            <a:avLst/>
          </a:prstGeom>
        </p:spPr>
      </p:pic>
      <p:sp>
        <p:nvSpPr>
          <p:cNvPr id="37" name="Szövegdoboz 36"/>
          <p:cNvSpPr txBox="1"/>
          <p:nvPr/>
        </p:nvSpPr>
        <p:spPr>
          <a:xfrm>
            <a:off x="170917" y="1966190"/>
            <a:ext cx="3922520" cy="3847862"/>
          </a:xfrm>
          <a:prstGeom prst="roundRect">
            <a:avLst/>
          </a:prstGeom>
          <a:solidFill>
            <a:schemeClr val="bg1"/>
          </a:solidFill>
          <a:effectLst>
            <a:outerShdw blurRad="558800" dist="38100" dir="2700000" algn="tl" rotWithShape="0">
              <a:srgbClr val="998D6C"/>
            </a:outerShdw>
          </a:effectLst>
        </p:spPr>
        <p:txBody>
          <a:bodyPr wrap="square" lIns="216000" rIns="216000" rtlCol="0">
            <a:spAutoFit/>
          </a:bodyPr>
          <a:lstStyle/>
          <a:p>
            <a:r>
              <a:rPr lang="hu-HU" sz="2200" dirty="0" err="1" smtClean="0"/>
              <a:t>Jókebed</a:t>
            </a:r>
            <a:r>
              <a:rPr lang="hu-HU" sz="2200" dirty="0" smtClean="0"/>
              <a:t> arca mindent elárul. Tükrözi a lelkét elöntő félelmet és szomorúságot.</a:t>
            </a:r>
          </a:p>
          <a:p>
            <a:r>
              <a:rPr lang="hu-HU" sz="2200" dirty="0"/>
              <a:t>K</a:t>
            </a:r>
            <a:r>
              <a:rPr lang="hu-HU" sz="2200" dirty="0" smtClean="0"/>
              <a:t>isfiát tartja az ölében</a:t>
            </a:r>
            <a:r>
              <a:rPr lang="hu-HU" sz="2200" dirty="0" smtClean="0"/>
              <a:t>.</a:t>
            </a:r>
          </a:p>
          <a:p>
            <a:r>
              <a:rPr lang="hu-HU" sz="2200" dirty="0" smtClean="0"/>
              <a:t>Milyen </a:t>
            </a:r>
            <a:r>
              <a:rPr lang="hu-HU" sz="2200" dirty="0" smtClean="0"/>
              <a:t>aranyos kisbaba</a:t>
            </a:r>
            <a:r>
              <a:rPr lang="hu-HU" sz="2200" dirty="0" smtClean="0"/>
              <a:t>!</a:t>
            </a:r>
            <a:endParaRPr lang="hu-HU" sz="2200" dirty="0" smtClean="0"/>
          </a:p>
          <a:p>
            <a:r>
              <a:rPr lang="hu-HU" sz="2200" dirty="0" smtClean="0"/>
              <a:t>Mégsem tud </a:t>
            </a:r>
            <a:r>
              <a:rPr lang="hu-HU" sz="2200" dirty="0" smtClean="0"/>
              <a:t>rámosolyogni</a:t>
            </a:r>
            <a:r>
              <a:rPr lang="hu-HU" sz="2200" dirty="0" smtClean="0"/>
              <a:t>, mégsem lehet most boldog</a:t>
            </a:r>
            <a:r>
              <a:rPr lang="hu-HU" sz="2200" dirty="0" smtClean="0"/>
              <a:t>!</a:t>
            </a:r>
            <a:endParaRPr lang="hu-HU" sz="2200" dirty="0"/>
          </a:p>
          <a:p>
            <a:r>
              <a:rPr lang="hu-HU" sz="2200" dirty="0" smtClean="0"/>
              <a:t>Miért </a:t>
            </a:r>
            <a:r>
              <a:rPr lang="hu-HU" sz="2200" dirty="0" smtClean="0"/>
              <a:t>olyan szomorú?</a:t>
            </a:r>
            <a:endParaRPr lang="hu-HU" sz="2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56186" b="46993"/>
          <a:stretch/>
        </p:blipFill>
        <p:spPr>
          <a:xfrm flipH="1">
            <a:off x="5755719" y="0"/>
            <a:ext cx="6415284" cy="404520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645359" y="4414672"/>
            <a:ext cx="6115717" cy="2247424"/>
          </a:xfrm>
          <a:prstGeom prst="roundRect">
            <a:avLst/>
          </a:prstGeom>
          <a:solidFill>
            <a:schemeClr val="bg1"/>
          </a:solidFill>
          <a:effectLst>
            <a:outerShdw blurRad="558800" dist="50800" dir="5400000" algn="ctr" rotWithShape="0">
              <a:srgbClr val="998D6C"/>
            </a:outerShdw>
          </a:effectLst>
        </p:spPr>
        <p:txBody>
          <a:bodyPr wrap="square" lIns="216000" rtlCol="0">
            <a:spAutoFit/>
          </a:bodyPr>
          <a:lstStyle/>
          <a:p>
            <a:r>
              <a:rPr lang="hu-HU" dirty="0"/>
              <a:t>F</a:t>
            </a:r>
            <a:r>
              <a:rPr lang="hu-HU" dirty="0" smtClean="0"/>
              <a:t>élti a gyermekét a kegyetlen uralkodótól.</a:t>
            </a:r>
          </a:p>
          <a:p>
            <a:r>
              <a:rPr lang="hu-HU" dirty="0" smtClean="0"/>
              <a:t>Az egyiptomi fáraótól.</a:t>
            </a:r>
          </a:p>
          <a:p>
            <a:r>
              <a:rPr lang="hu-HU" dirty="0" smtClean="0"/>
              <a:t>Az uralkodó </a:t>
            </a:r>
            <a:r>
              <a:rPr lang="hu-HU" dirty="0" err="1"/>
              <a:t>h</a:t>
            </a:r>
            <a:r>
              <a:rPr lang="hu-HU" dirty="0" err="1" smtClean="0"/>
              <a:t>ajcsárai</a:t>
            </a:r>
            <a:r>
              <a:rPr lang="hu-HU" dirty="0" smtClean="0"/>
              <a:t> kegyetlenül bánnak a héberekkel.</a:t>
            </a:r>
          </a:p>
          <a:p>
            <a:r>
              <a:rPr lang="hu-HU" dirty="0" smtClean="0"/>
              <a:t>Rabszolgaként </a:t>
            </a:r>
            <a:r>
              <a:rPr lang="hu-HU" dirty="0" smtClean="0"/>
              <a:t>dolgoztatják </a:t>
            </a:r>
            <a:r>
              <a:rPr lang="hu-HU" dirty="0" smtClean="0"/>
              <a:t>őket.</a:t>
            </a:r>
          </a:p>
          <a:p>
            <a:r>
              <a:rPr lang="hu-HU" dirty="0" smtClean="0"/>
              <a:t>Sőt még ennél is sokkal gonoszabb dolgot vett a </a:t>
            </a:r>
            <a:r>
              <a:rPr lang="hu-HU" dirty="0" smtClean="0"/>
              <a:t>fejébe a fáraó!</a:t>
            </a:r>
            <a:endParaRPr lang="hu-HU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93" y="0"/>
            <a:ext cx="5297883" cy="70963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" y="0"/>
            <a:ext cx="1324303" cy="13092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472" y="4414672"/>
            <a:ext cx="1063540" cy="13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56186" b="46993"/>
          <a:stretch/>
        </p:blipFill>
        <p:spPr>
          <a:xfrm flipH="1">
            <a:off x="3900159" y="0"/>
            <a:ext cx="8291841" cy="522847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180"/>
            <a:ext cx="5297883" cy="7096359"/>
          </a:xfrm>
          <a:prstGeom prst="rect">
            <a:avLst/>
          </a:prstGeom>
        </p:spPr>
      </p:pic>
      <p:sp>
        <p:nvSpPr>
          <p:cNvPr id="3" name="Ellipszis buborék 2"/>
          <p:cNvSpPr/>
          <p:nvPr/>
        </p:nvSpPr>
        <p:spPr>
          <a:xfrm>
            <a:off x="3184635" y="252247"/>
            <a:ext cx="3752192" cy="2252261"/>
          </a:xfrm>
          <a:prstGeom prst="wedgeEllipseCallout">
            <a:avLst>
              <a:gd name="adj1" fmla="val -69573"/>
              <a:gd name="adj2" fmla="val -43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Dobjatok mindent újszülött héber fiút a Nílus folyóba!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35284"/>
          <a:stretch/>
        </p:blipFill>
        <p:spPr>
          <a:xfrm flipH="1">
            <a:off x="3676651" y="0"/>
            <a:ext cx="8515349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07524" y="799481"/>
            <a:ext cx="4776952" cy="6190318"/>
          </a:xfrm>
          <a:prstGeom prst="rect">
            <a:avLst/>
          </a:prstGeom>
        </p:spPr>
      </p:pic>
      <p:sp>
        <p:nvSpPr>
          <p:cNvPr id="38" name="Szövegdoboz 37"/>
          <p:cNvSpPr txBox="1"/>
          <p:nvPr/>
        </p:nvSpPr>
        <p:spPr>
          <a:xfrm>
            <a:off x="185872" y="1457460"/>
            <a:ext cx="3857627" cy="48743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srgbClr val="998D6C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16000" rtlCol="0">
            <a:spAutoFit/>
          </a:bodyPr>
          <a:lstStyle/>
          <a:p>
            <a:r>
              <a:rPr lang="hu-HU" sz="2400" dirty="0" err="1" smtClean="0"/>
              <a:t>Jókebed</a:t>
            </a:r>
            <a:r>
              <a:rPr lang="hu-HU" sz="2400" dirty="0" smtClean="0"/>
              <a:t> családja héber. </a:t>
            </a:r>
          </a:p>
          <a:p>
            <a:r>
              <a:rPr lang="hu-HU" sz="2400" dirty="0" smtClean="0"/>
              <a:t>Ezért a kisfia élete most veszélybe került!</a:t>
            </a:r>
          </a:p>
          <a:p>
            <a:r>
              <a:rPr lang="hu-HU" sz="2400" dirty="0" smtClean="0"/>
              <a:t>A hatalmas fáraótól félti kicsi fiát.</a:t>
            </a:r>
          </a:p>
          <a:p>
            <a:r>
              <a:rPr lang="hu-HU" sz="2400" dirty="0" smtClean="0"/>
              <a:t>Három hónapon át titokban tartotta, hogy fia született.</a:t>
            </a:r>
          </a:p>
          <a:p>
            <a:r>
              <a:rPr lang="hu-HU" sz="2400" dirty="0" smtClean="0"/>
              <a:t>De</a:t>
            </a:r>
            <a:r>
              <a:rPr lang="hu-HU" sz="2400" dirty="0" smtClean="0"/>
              <a:t> </a:t>
            </a:r>
            <a:r>
              <a:rPr lang="hu-HU" sz="2400" dirty="0" smtClean="0"/>
              <a:t>eljött az idő, </a:t>
            </a:r>
            <a:r>
              <a:rPr lang="hu-HU" sz="2400" dirty="0" smtClean="0"/>
              <a:t>és </a:t>
            </a:r>
            <a:r>
              <a:rPr lang="hu-HU" sz="2400" dirty="0" smtClean="0"/>
              <a:t>már </a:t>
            </a:r>
            <a:r>
              <a:rPr lang="hu-HU" sz="2400" dirty="0" smtClean="0"/>
              <a:t>nem </a:t>
            </a:r>
            <a:r>
              <a:rPr lang="hu-HU" sz="2400" dirty="0" smtClean="0"/>
              <a:t>tudja </a:t>
            </a:r>
            <a:r>
              <a:rPr lang="hu-HU" sz="2400" dirty="0" smtClean="0"/>
              <a:t>tovább eltitkolni.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4303" cy="13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19484</TotalTime>
  <Words>841</Words>
  <Application>Microsoft Office PowerPoint</Application>
  <PresentationFormat>Szélesvásznú</PresentationFormat>
  <Paragraphs>139</Paragraphs>
  <Slides>21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Zimányi Noémi</cp:lastModifiedBy>
  <cp:revision>1672</cp:revision>
  <dcterms:created xsi:type="dcterms:W3CDTF">2020-04-05T07:55:46Z</dcterms:created>
  <dcterms:modified xsi:type="dcterms:W3CDTF">2020-09-07T12:39:39Z</dcterms:modified>
</cp:coreProperties>
</file>