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70" r:id="rId2"/>
    <p:sldId id="371" r:id="rId3"/>
    <p:sldId id="489" r:id="rId4"/>
    <p:sldId id="458" r:id="rId5"/>
    <p:sldId id="465" r:id="rId6"/>
    <p:sldId id="467" r:id="rId7"/>
    <p:sldId id="476" r:id="rId8"/>
    <p:sldId id="477" r:id="rId9"/>
    <p:sldId id="488" r:id="rId10"/>
    <p:sldId id="487" r:id="rId11"/>
    <p:sldId id="480" r:id="rId12"/>
    <p:sldId id="481" r:id="rId13"/>
    <p:sldId id="482" r:id="rId14"/>
    <p:sldId id="483" r:id="rId15"/>
    <p:sldId id="484" r:id="rId16"/>
    <p:sldId id="485" r:id="rId17"/>
    <p:sldId id="453" r:id="rId18"/>
    <p:sldId id="454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6250E"/>
    <a:srgbClr val="C1A83D"/>
    <a:srgbClr val="B0CE18"/>
    <a:srgbClr val="B75899"/>
    <a:srgbClr val="92D050"/>
    <a:srgbClr val="C5E62A"/>
    <a:srgbClr val="FF4F4F"/>
    <a:srgbClr val="CC6600"/>
    <a:srgbClr val="248FE1"/>
    <a:srgbClr val="E4F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09" autoAdjust="0"/>
    <p:restoredTop sz="94434" autoAdjust="0"/>
  </p:normalViewPr>
  <p:slideViewPr>
    <p:cSldViewPr snapToGrid="0">
      <p:cViewPr varScale="1">
        <p:scale>
          <a:sx n="78" d="100"/>
          <a:sy n="78" d="100"/>
        </p:scale>
        <p:origin x="72" y="206"/>
      </p:cViewPr>
      <p:guideLst>
        <p:guide pos="3840"/>
        <p:guide orient="horz" pos="2183"/>
      </p:guideLst>
    </p:cSldViewPr>
  </p:slideViewPr>
  <p:outlineViewPr>
    <p:cViewPr>
      <p:scale>
        <a:sx n="33" d="100"/>
        <a:sy n="33" d="100"/>
      </p:scale>
      <p:origin x="0" y="-3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2021. 10. 04.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refpedi.hu/hatteranyagok/digihittan2020/sablon_Mozes_szuletese_2020.09.07.ZN_2021.10.01.DO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ps.com/downloa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fpedi.hu/hatteranyagok/digihittan2020/sablon_Mozes_szuletese_2020.09.07.ZN_2021.10.01.DO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415554" y="1726373"/>
            <a:ext cx="8776446" cy="5131627"/>
          </a:xfrm>
          <a:prstGeom prst="rect">
            <a:avLst/>
          </a:prstGeom>
          <a:solidFill>
            <a:srgbClr val="92D050"/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Kedves </a:t>
            </a: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Szülők!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Kérjük, hogy segítsenek a gyermeküknek a hittanóra tananyagának az </a:t>
            </a: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elsajátításában!</a:t>
            </a: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endParaRPr lang="hu-HU" sz="28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000" dirty="0" smtClean="0">
                <a:solidFill>
                  <a:prstClr val="white"/>
                </a:solidFill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prstClr val="white"/>
                </a:solidFill>
                <a:cs typeface="Arial" panose="020B0604020202020204" pitchFamily="34" charset="0"/>
              </a:rPr>
              <a:t>digitális hittanórán </a:t>
            </a:r>
            <a:r>
              <a:rPr lang="hu-HU" sz="2000" dirty="0" smtClean="0">
                <a:solidFill>
                  <a:prstClr val="white"/>
                </a:solidFill>
                <a:cs typeface="Arial" panose="020B0604020202020204" pitchFamily="34" charset="0"/>
              </a:rPr>
              <a:t>szükség lesz </a:t>
            </a:r>
            <a:r>
              <a:rPr lang="hu-HU" sz="2000" dirty="0">
                <a:solidFill>
                  <a:prstClr val="white"/>
                </a:solidFill>
                <a:cs typeface="Arial" panose="020B0604020202020204" pitchFamily="34" charset="0"/>
              </a:rPr>
              <a:t>az alábbiakra</a:t>
            </a:r>
            <a:r>
              <a:rPr lang="hu-HU" sz="2000" dirty="0" smtClean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/>
              <a:t>l</a:t>
            </a:r>
            <a:r>
              <a:rPr lang="hu-HU" sz="2800" dirty="0" smtClean="0"/>
              <a:t>ap vagy füzet, íróeszköz,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/>
              <a:t>s</a:t>
            </a:r>
            <a:r>
              <a:rPr lang="hu-HU" sz="2800" dirty="0" smtClean="0"/>
              <a:t>ablon </a:t>
            </a:r>
            <a:r>
              <a:rPr lang="hu-HU" sz="2800" dirty="0" smtClean="0">
                <a:hlinkClick r:id="rId3"/>
              </a:rPr>
              <a:t>(Innen tölthető le.)</a:t>
            </a:r>
            <a:r>
              <a:rPr lang="hu-HU" sz="2800" dirty="0" smtClean="0"/>
              <a:t> </a:t>
            </a:r>
            <a:r>
              <a:rPr lang="hu-HU" sz="2800" dirty="0" smtClean="0"/>
              <a:t>mérete: A/4,   </a:t>
            </a:r>
            <a:endParaRPr lang="hu-HU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/>
              <a:t>o</a:t>
            </a:r>
            <a:r>
              <a:rPr lang="hu-HU" sz="2800" dirty="0" smtClean="0"/>
              <a:t>lló,</a:t>
            </a:r>
            <a:endParaRPr lang="hu-HU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/>
              <a:t>r</a:t>
            </a:r>
            <a:r>
              <a:rPr lang="hu-HU" sz="2800" dirty="0" smtClean="0"/>
              <a:t>agasztó,</a:t>
            </a:r>
            <a:endParaRPr lang="hu-HU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/>
              <a:t>filcek: kék barna, fekete, szürke, zöld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 smtClean="0"/>
              <a:t>színes </a:t>
            </a:r>
            <a:r>
              <a:rPr lang="hu-HU" sz="2800" dirty="0"/>
              <a:t>ceruzák: rózsaszín (testszín), fehér</a:t>
            </a:r>
            <a:endParaRPr lang="hu-HU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Kérem</a:t>
            </a: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, hogy indítsák el a diavetítést! </a:t>
            </a:r>
            <a:endParaRPr lang="hu-HU" sz="28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 smtClean="0">
              <a:solidFill>
                <a:srgbClr val="9D9017"/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216178"/>
            <a:ext cx="3415553" cy="264182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chemeClr val="bg2">
                    <a:lumMod val="25000"/>
                  </a:schemeClr>
                </a:solidFill>
              </a:rPr>
              <a:t>Javaslat: A PPT fájlok megjelenítéséhez használják a WPS Office ingyenes verzióját (Letölthető innen:</a:t>
            </a:r>
            <a:r>
              <a:rPr lang="hu-HU" dirty="0">
                <a:solidFill>
                  <a:schemeClr val="bg1"/>
                </a:solidFill>
              </a:rPr>
              <a:t> </a:t>
            </a:r>
            <a:r>
              <a:rPr lang="hu-HU" dirty="0">
                <a:solidFill>
                  <a:schemeClr val="bg1"/>
                </a:solidFill>
                <a:hlinkClick r:id="rId4"/>
              </a:rPr>
              <a:t>WPS Office letöltések</a:t>
            </a:r>
            <a:r>
              <a:rPr lang="hu-HU" dirty="0">
                <a:solidFill>
                  <a:schemeClr val="bg1"/>
                </a:solidFill>
              </a:rPr>
              <a:t> 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</a:rPr>
              <a:t>). Az alkalmazás elérhető Windows-</a:t>
            </a:r>
            <a:r>
              <a:rPr lang="hu-HU" dirty="0" err="1">
                <a:solidFill>
                  <a:schemeClr val="bg2">
                    <a:lumMod val="25000"/>
                  </a:schemeClr>
                </a:solidFill>
              </a:rPr>
              <a:t>os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</a:rPr>
              <a:t> és </a:t>
            </a:r>
            <a:r>
              <a:rPr lang="hu-HU" dirty="0" err="1">
                <a:solidFill>
                  <a:schemeClr val="bg2">
                    <a:lumMod val="25000"/>
                  </a:schemeClr>
                </a:solidFill>
              </a:rPr>
              <a:t>Android-os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9D9017"/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rgbClr val="9D9017"/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1"/>
            <a:ext cx="12191999" cy="1116701"/>
          </a:xfrm>
          <a:prstGeom prst="rect">
            <a:avLst/>
          </a:prstGeom>
          <a:solidFill>
            <a:srgbClr val="B0CE18"/>
          </a:solidFill>
          <a:ln w="73025">
            <a:noFill/>
          </a:ln>
          <a:effectLst/>
        </p:spPr>
        <p:txBody>
          <a:bodyPr tIns="216000">
            <a:noAutofit/>
          </a:bodyPr>
          <a:lstStyle/>
          <a:p>
            <a:pPr algn="ctr">
              <a:defRPr/>
            </a:pPr>
            <a:r>
              <a:rPr lang="hu-HU" sz="4400" dirty="0" smtClean="0">
                <a:solidFill>
                  <a:prstClr val="white"/>
                </a:solidFill>
                <a:cs typeface="Arial" panose="020B0604020202020204" pitchFamily="34" charset="0"/>
              </a:rPr>
              <a:t>MÓZES SZÜLETÉSE 2. </a:t>
            </a:r>
          </a:p>
        </p:txBody>
      </p:sp>
    </p:spTree>
    <p:extLst>
      <p:ext uri="{BB962C8B-B14F-4D97-AF65-F5344CB8AC3E}">
        <p14:creationId xmlns:p14="http://schemas.microsoft.com/office/powerpoint/2010/main" val="12989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3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462" y="399931"/>
            <a:ext cx="4664345" cy="4717298"/>
          </a:xfrm>
          <a:prstGeom prst="rect">
            <a:avLst/>
          </a:prstGeom>
        </p:spPr>
      </p:pic>
      <p:grpSp>
        <p:nvGrpSpPr>
          <p:cNvPr id="23" name="Csoportba foglalás 22"/>
          <p:cNvGrpSpPr/>
          <p:nvPr/>
        </p:nvGrpSpPr>
        <p:grpSpPr>
          <a:xfrm>
            <a:off x="1308133" y="2566558"/>
            <a:ext cx="4925840" cy="2245883"/>
            <a:chOff x="1491013" y="2682044"/>
            <a:chExt cx="4925840" cy="1941095"/>
          </a:xfrm>
        </p:grpSpPr>
        <p:sp>
          <p:nvSpPr>
            <p:cNvPr id="13" name="Lekerekített téglalap 12"/>
            <p:cNvSpPr/>
            <p:nvPr/>
          </p:nvSpPr>
          <p:spPr>
            <a:xfrm>
              <a:off x="1491013" y="2682044"/>
              <a:ext cx="4925840" cy="19410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 </a:t>
              </a:r>
              <a:r>
                <a:rPr lang="hu-HU" sz="2400" dirty="0" smtClean="0">
                  <a:solidFill>
                    <a:schemeClr val="tx1"/>
                  </a:solidFill>
                </a:rPr>
                <a:t>Nyomtasd ki</a:t>
              </a:r>
              <a:endParaRPr lang="hu-HU" sz="24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és vágd körbe </a:t>
              </a:r>
            </a:p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a sablont</a:t>
              </a:r>
              <a:r>
                <a:rPr lang="hu-HU" sz="2400" dirty="0" smtClean="0">
                  <a:solidFill>
                    <a:schemeClr val="tx1"/>
                  </a:solidFill>
                </a:rPr>
                <a:t>!</a:t>
              </a:r>
            </a:p>
          </p:txBody>
        </p:sp>
        <p:sp>
          <p:nvSpPr>
            <p:cNvPr id="20" name="Lekerekített téglalap 19"/>
            <p:cNvSpPr/>
            <p:nvPr/>
          </p:nvSpPr>
          <p:spPr>
            <a:xfrm>
              <a:off x="1647960" y="3259458"/>
              <a:ext cx="1104901" cy="786265"/>
            </a:xfrm>
            <a:prstGeom prst="roundRect">
              <a:avLst/>
            </a:prstGeom>
            <a:solidFill>
              <a:srgbClr val="C5E62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b="1" dirty="0" smtClean="0"/>
                <a:t>1.  </a:t>
              </a:r>
            </a:p>
          </p:txBody>
        </p:sp>
      </p:grpSp>
      <p:sp>
        <p:nvSpPr>
          <p:cNvPr id="18" name="Téglalap 17"/>
          <p:cNvSpPr/>
          <p:nvPr/>
        </p:nvSpPr>
        <p:spPr>
          <a:xfrm>
            <a:off x="-19050" y="5463184"/>
            <a:ext cx="12211050" cy="1394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tx1"/>
                </a:solidFill>
              </a:rPr>
              <a:t>Elkészítés menete: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85800" y="743275"/>
            <a:ext cx="5840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Ötlet:</a:t>
            </a:r>
          </a:p>
          <a:p>
            <a:r>
              <a:rPr lang="hu-HU" dirty="0" smtClean="0"/>
              <a:t>Ha nem tudsz nyomtatni, akkor a sablon alapján </a:t>
            </a:r>
          </a:p>
          <a:p>
            <a:r>
              <a:rPr lang="hu-HU" dirty="0" smtClean="0"/>
              <a:t>szabad kézzel rajzold meg a makettet egy A/4-es lapra</a:t>
            </a:r>
            <a:r>
              <a:rPr lang="hu-HU" dirty="0" smtClean="0"/>
              <a:t>!</a:t>
            </a:r>
          </a:p>
          <a:p>
            <a:r>
              <a:rPr lang="hu-HU" dirty="0" smtClean="0"/>
              <a:t>A rajz mérete: 21x21cm.</a:t>
            </a:r>
            <a:endParaRPr lang="hu-HU" dirty="0" smtClean="0"/>
          </a:p>
          <a:p>
            <a:r>
              <a:rPr lang="hu-HU" dirty="0" smtClean="0"/>
              <a:t>Ebben a leírásban is szabad kézzel készített makett fotóit láthatod. (Műszaki </a:t>
            </a:r>
            <a:r>
              <a:rPr lang="hu-HU" dirty="0" smtClean="0"/>
              <a:t>rajzlapra </a:t>
            </a:r>
            <a:r>
              <a:rPr lang="hu-HU" dirty="0" smtClean="0"/>
              <a:t>készült.)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3184"/>
            <a:ext cx="1393833" cy="13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3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462" y="399931"/>
            <a:ext cx="4664345" cy="4717298"/>
          </a:xfrm>
          <a:prstGeom prst="rect">
            <a:avLst/>
          </a:prstGeom>
        </p:spPr>
      </p:pic>
      <p:grpSp>
        <p:nvGrpSpPr>
          <p:cNvPr id="23" name="Csoportba foglalás 22"/>
          <p:cNvGrpSpPr/>
          <p:nvPr/>
        </p:nvGrpSpPr>
        <p:grpSpPr>
          <a:xfrm>
            <a:off x="1104027" y="1200292"/>
            <a:ext cx="4982448" cy="1941095"/>
            <a:chOff x="1544133" y="2161989"/>
            <a:chExt cx="4982448" cy="1941095"/>
          </a:xfrm>
        </p:grpSpPr>
        <p:sp>
          <p:nvSpPr>
            <p:cNvPr id="13" name="Lekerekített téglalap 12"/>
            <p:cNvSpPr/>
            <p:nvPr/>
          </p:nvSpPr>
          <p:spPr>
            <a:xfrm>
              <a:off x="1600741" y="2161989"/>
              <a:ext cx="4925840" cy="19410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 Színezd ki a sablont!</a:t>
              </a:r>
            </a:p>
          </p:txBody>
        </p:sp>
        <p:sp>
          <p:nvSpPr>
            <p:cNvPr id="20" name="Lekerekített téglalap 19"/>
            <p:cNvSpPr/>
            <p:nvPr/>
          </p:nvSpPr>
          <p:spPr>
            <a:xfrm>
              <a:off x="1544133" y="2678708"/>
              <a:ext cx="1104901" cy="900984"/>
            </a:xfrm>
            <a:prstGeom prst="roundRect">
              <a:avLst/>
            </a:prstGeom>
            <a:solidFill>
              <a:srgbClr val="C5E62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b="1" dirty="0"/>
                <a:t>2</a:t>
              </a:r>
              <a:r>
                <a:rPr lang="hu-HU" sz="2400" b="1" dirty="0" smtClean="0"/>
                <a:t>.  </a:t>
              </a:r>
            </a:p>
          </p:txBody>
        </p:sp>
      </p:grpSp>
      <p:sp>
        <p:nvSpPr>
          <p:cNvPr id="18" name="Téglalap 17"/>
          <p:cNvSpPr/>
          <p:nvPr/>
        </p:nvSpPr>
        <p:spPr>
          <a:xfrm>
            <a:off x="-19050" y="5463184"/>
            <a:ext cx="12211050" cy="1394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tx1"/>
                </a:solidFill>
              </a:rPr>
              <a:t>Elkészítés menete: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528" y="367350"/>
            <a:ext cx="4719531" cy="478245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54000"/>
            <a:ext cx="1412582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6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3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462" y="399931"/>
            <a:ext cx="4664345" cy="4717298"/>
          </a:xfrm>
          <a:prstGeom prst="rect">
            <a:avLst/>
          </a:prstGeom>
        </p:spPr>
      </p:pic>
      <p:grpSp>
        <p:nvGrpSpPr>
          <p:cNvPr id="23" name="Csoportba foglalás 22"/>
          <p:cNvGrpSpPr/>
          <p:nvPr/>
        </p:nvGrpSpPr>
        <p:grpSpPr>
          <a:xfrm>
            <a:off x="495840" y="2161989"/>
            <a:ext cx="6030741" cy="1941095"/>
            <a:chOff x="495840" y="2161989"/>
            <a:chExt cx="6030741" cy="1941095"/>
          </a:xfrm>
        </p:grpSpPr>
        <p:sp>
          <p:nvSpPr>
            <p:cNvPr id="13" name="Lekerekített téglalap 12"/>
            <p:cNvSpPr/>
            <p:nvPr/>
          </p:nvSpPr>
          <p:spPr>
            <a:xfrm>
              <a:off x="1600741" y="2161989"/>
              <a:ext cx="4925840" cy="19410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 A vastag vonal mentén </a:t>
              </a:r>
            </a:p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vágd be a makettet!</a:t>
              </a:r>
            </a:p>
          </p:txBody>
        </p:sp>
        <p:sp>
          <p:nvSpPr>
            <p:cNvPr id="20" name="Lekerekített téglalap 19"/>
            <p:cNvSpPr/>
            <p:nvPr/>
          </p:nvSpPr>
          <p:spPr>
            <a:xfrm>
              <a:off x="495840" y="2682044"/>
              <a:ext cx="1104901" cy="900984"/>
            </a:xfrm>
            <a:prstGeom prst="roundRect">
              <a:avLst/>
            </a:prstGeom>
            <a:solidFill>
              <a:srgbClr val="C5E62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b="1" dirty="0" smtClean="0"/>
                <a:t>3.  </a:t>
              </a:r>
            </a:p>
          </p:txBody>
        </p: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9668" y="367350"/>
            <a:ext cx="4719531" cy="4782459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9334483" y="2682044"/>
            <a:ext cx="61766" cy="24351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-19050" y="5463184"/>
            <a:ext cx="12211050" cy="1394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tx1"/>
                </a:solidFill>
              </a:rPr>
              <a:t>Elkészítés menete:</a:t>
            </a:r>
          </a:p>
        </p:txBody>
      </p:sp>
      <p:sp>
        <p:nvSpPr>
          <p:cNvPr id="9" name="Szövegdoboz 8"/>
          <p:cNvSpPr txBox="1"/>
          <p:nvPr/>
        </p:nvSpPr>
        <p:spPr>
          <a:xfrm rot="18921577">
            <a:off x="9549891" y="3330664"/>
            <a:ext cx="1523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ragasztási felület</a:t>
            </a:r>
            <a:endParaRPr lang="hu-HU" sz="12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63184"/>
            <a:ext cx="1393833" cy="13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1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3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Csoportba foglalás 22"/>
          <p:cNvGrpSpPr/>
          <p:nvPr/>
        </p:nvGrpSpPr>
        <p:grpSpPr>
          <a:xfrm>
            <a:off x="495840" y="2161989"/>
            <a:ext cx="6030741" cy="1941095"/>
            <a:chOff x="495840" y="2161989"/>
            <a:chExt cx="6030741" cy="1941095"/>
          </a:xfrm>
        </p:grpSpPr>
        <p:sp>
          <p:nvSpPr>
            <p:cNvPr id="13" name="Lekerekített téglalap 12"/>
            <p:cNvSpPr/>
            <p:nvPr/>
          </p:nvSpPr>
          <p:spPr>
            <a:xfrm>
              <a:off x="1600741" y="2161989"/>
              <a:ext cx="4925840" cy="19410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 A szaggatott vonalaknál</a:t>
              </a:r>
            </a:p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hajtogasd meg a makettet!</a:t>
              </a:r>
            </a:p>
          </p:txBody>
        </p:sp>
        <p:sp>
          <p:nvSpPr>
            <p:cNvPr id="20" name="Lekerekített téglalap 19"/>
            <p:cNvSpPr/>
            <p:nvPr/>
          </p:nvSpPr>
          <p:spPr>
            <a:xfrm>
              <a:off x="495840" y="2682044"/>
              <a:ext cx="1104901" cy="900984"/>
            </a:xfrm>
            <a:prstGeom prst="roundRect">
              <a:avLst/>
            </a:prstGeom>
            <a:solidFill>
              <a:srgbClr val="C5E62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b="1" dirty="0"/>
                <a:t>4</a:t>
              </a:r>
              <a:r>
                <a:rPr lang="hu-HU" sz="2400" b="1" dirty="0" smtClean="0"/>
                <a:t>.  </a:t>
              </a:r>
            </a:p>
          </p:txBody>
        </p: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9668" y="367350"/>
            <a:ext cx="4719531" cy="4782459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9366381" y="2735885"/>
            <a:ext cx="45719" cy="22591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-19050" y="5463184"/>
            <a:ext cx="12211050" cy="1394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tx1"/>
                </a:solidFill>
              </a:rPr>
              <a:t>Elkészítés menete:</a:t>
            </a:r>
          </a:p>
        </p:txBody>
      </p:sp>
      <p:cxnSp>
        <p:nvCxnSpPr>
          <p:cNvPr id="4" name="Egyenes összekötő 3"/>
          <p:cNvCxnSpPr/>
          <p:nvPr/>
        </p:nvCxnSpPr>
        <p:spPr>
          <a:xfrm flipV="1">
            <a:off x="6959668" y="2659644"/>
            <a:ext cx="4719531" cy="128196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>
            <a:cxnSpLocks noChangeAspect="1"/>
          </p:cNvCxnSpPr>
          <p:nvPr/>
        </p:nvCxnSpPr>
        <p:spPr>
          <a:xfrm>
            <a:off x="9312041" y="431312"/>
            <a:ext cx="61700" cy="2271466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>
            <a:cxnSpLocks noChangeAspect="1"/>
            <a:stCxn id="2" idx="2"/>
          </p:cNvCxnSpPr>
          <p:nvPr/>
        </p:nvCxnSpPr>
        <p:spPr>
          <a:xfrm flipH="1" flipV="1">
            <a:off x="6949035" y="2802209"/>
            <a:ext cx="2440206" cy="2192863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3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Csoportba foglalás 22"/>
          <p:cNvGrpSpPr/>
          <p:nvPr/>
        </p:nvGrpSpPr>
        <p:grpSpPr>
          <a:xfrm>
            <a:off x="495840" y="2161989"/>
            <a:ext cx="6030741" cy="1941095"/>
            <a:chOff x="495840" y="2161989"/>
            <a:chExt cx="6030741" cy="1941095"/>
          </a:xfrm>
        </p:grpSpPr>
        <p:sp>
          <p:nvSpPr>
            <p:cNvPr id="13" name="Lekerekített téglalap 12"/>
            <p:cNvSpPr/>
            <p:nvPr/>
          </p:nvSpPr>
          <p:spPr>
            <a:xfrm>
              <a:off x="1600741" y="2161989"/>
              <a:ext cx="4925840" cy="19410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A ragasztási felületet ragasztózd be, majd illeszd egymásra az alsó két részt!</a:t>
              </a:r>
            </a:p>
          </p:txBody>
        </p:sp>
        <p:sp>
          <p:nvSpPr>
            <p:cNvPr id="20" name="Lekerekített téglalap 19"/>
            <p:cNvSpPr/>
            <p:nvPr/>
          </p:nvSpPr>
          <p:spPr>
            <a:xfrm>
              <a:off x="495840" y="2605720"/>
              <a:ext cx="1104901" cy="900984"/>
            </a:xfrm>
            <a:prstGeom prst="roundRect">
              <a:avLst/>
            </a:prstGeom>
            <a:solidFill>
              <a:srgbClr val="C5E62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b="1" dirty="0" smtClean="0"/>
                <a:t>5.  </a:t>
              </a:r>
            </a:p>
          </p:txBody>
        </p: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9668" y="367350"/>
            <a:ext cx="4719531" cy="4782459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9366381" y="2735885"/>
            <a:ext cx="45719" cy="22591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-19050" y="5463184"/>
            <a:ext cx="12211050" cy="1394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tx1"/>
                </a:solidFill>
              </a:rPr>
              <a:t>Elkészítés menete:</a:t>
            </a:r>
          </a:p>
        </p:txBody>
      </p:sp>
      <p:cxnSp>
        <p:nvCxnSpPr>
          <p:cNvPr id="4" name="Egyenes összekötő 3"/>
          <p:cNvCxnSpPr/>
          <p:nvPr/>
        </p:nvCxnSpPr>
        <p:spPr>
          <a:xfrm flipV="1">
            <a:off x="6959668" y="2659644"/>
            <a:ext cx="4719531" cy="128196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>
            <a:cxnSpLocks noChangeAspect="1"/>
          </p:cNvCxnSpPr>
          <p:nvPr/>
        </p:nvCxnSpPr>
        <p:spPr>
          <a:xfrm>
            <a:off x="9312041" y="431312"/>
            <a:ext cx="61700" cy="2271466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>
            <a:cxnSpLocks noChangeAspect="1"/>
            <a:stCxn id="2" idx="2"/>
          </p:cNvCxnSpPr>
          <p:nvPr/>
        </p:nvCxnSpPr>
        <p:spPr>
          <a:xfrm flipH="1" flipV="1">
            <a:off x="6949035" y="2802209"/>
            <a:ext cx="2440206" cy="2192863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 rot="18921577">
            <a:off x="9569003" y="3375520"/>
            <a:ext cx="1523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ragasztási felület</a:t>
            </a:r>
            <a:endParaRPr lang="hu-HU" sz="1200" dirty="0"/>
          </a:p>
        </p:txBody>
      </p:sp>
      <p:sp>
        <p:nvSpPr>
          <p:cNvPr id="3" name="Szalagnyíl felfelé 2"/>
          <p:cNvSpPr/>
          <p:nvPr/>
        </p:nvSpPr>
        <p:spPr>
          <a:xfrm>
            <a:off x="8722849" y="5182916"/>
            <a:ext cx="1608083" cy="71689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4000"/>
            <a:ext cx="1410081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repeatCount="2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3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Csoportba foglalás 22"/>
          <p:cNvGrpSpPr/>
          <p:nvPr/>
        </p:nvGrpSpPr>
        <p:grpSpPr>
          <a:xfrm>
            <a:off x="1048290" y="2161989"/>
            <a:ext cx="5478291" cy="1941095"/>
            <a:chOff x="1048290" y="2161989"/>
            <a:chExt cx="5478291" cy="1941095"/>
          </a:xfrm>
        </p:grpSpPr>
        <p:sp>
          <p:nvSpPr>
            <p:cNvPr id="13" name="Lekerekített téglalap 12"/>
            <p:cNvSpPr/>
            <p:nvPr/>
          </p:nvSpPr>
          <p:spPr>
            <a:xfrm>
              <a:off x="1600741" y="2161989"/>
              <a:ext cx="4925840" cy="19410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Az összeragasztott </a:t>
              </a:r>
            </a:p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makett így néz ki:</a:t>
              </a:r>
            </a:p>
            <a:p>
              <a:pPr algn="ctr"/>
              <a:endParaRPr lang="hu-HU" sz="2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0" name="Lekerekített téglalap 19"/>
            <p:cNvSpPr/>
            <p:nvPr/>
          </p:nvSpPr>
          <p:spPr>
            <a:xfrm>
              <a:off x="1048290" y="2682044"/>
              <a:ext cx="1104901" cy="900984"/>
            </a:xfrm>
            <a:prstGeom prst="roundRect">
              <a:avLst/>
            </a:prstGeom>
            <a:solidFill>
              <a:srgbClr val="C5E62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b="1" dirty="0"/>
                <a:t>6</a:t>
              </a:r>
              <a:r>
                <a:rPr lang="hu-HU" sz="2400" b="1" dirty="0" smtClean="0"/>
                <a:t>.  </a:t>
              </a:r>
            </a:p>
          </p:txBody>
        </p:sp>
      </p:grpSp>
      <p:sp>
        <p:nvSpPr>
          <p:cNvPr id="18" name="Téglalap 17"/>
          <p:cNvSpPr/>
          <p:nvPr/>
        </p:nvSpPr>
        <p:spPr>
          <a:xfrm>
            <a:off x="-19050" y="5463184"/>
            <a:ext cx="12211050" cy="1394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tx1"/>
                </a:solidFill>
              </a:rPr>
              <a:t>Elkészítés menete: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235" y="599769"/>
            <a:ext cx="4856546" cy="45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3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Csoportba foglalás 22"/>
          <p:cNvGrpSpPr/>
          <p:nvPr/>
        </p:nvGrpSpPr>
        <p:grpSpPr>
          <a:xfrm>
            <a:off x="759886" y="2228322"/>
            <a:ext cx="5805252" cy="2944067"/>
            <a:chOff x="721329" y="2161989"/>
            <a:chExt cx="5805252" cy="1941095"/>
          </a:xfrm>
        </p:grpSpPr>
        <p:sp>
          <p:nvSpPr>
            <p:cNvPr id="13" name="Lekerekített téglalap 12"/>
            <p:cNvSpPr/>
            <p:nvPr/>
          </p:nvSpPr>
          <p:spPr>
            <a:xfrm>
              <a:off x="1600741" y="2161989"/>
              <a:ext cx="4925840" cy="19410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Ha megszáradt a ragasztás,</a:t>
              </a:r>
            </a:p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hajtsd fel a nádast, </a:t>
              </a:r>
            </a:p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hogy egyenesen álljon!</a:t>
              </a:r>
            </a:p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Kész a makett!</a:t>
              </a:r>
            </a:p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A kész makettet fotózd le és juttasd el a képet a Hittanoktatódnak</a:t>
              </a:r>
            </a:p>
            <a:p>
              <a:pPr algn="ctr"/>
              <a:endParaRPr lang="hu-HU" sz="2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0" name="Lekerekített téglalap 19"/>
            <p:cNvSpPr/>
            <p:nvPr/>
          </p:nvSpPr>
          <p:spPr>
            <a:xfrm>
              <a:off x="721329" y="2664394"/>
              <a:ext cx="1104901" cy="666690"/>
            </a:xfrm>
            <a:prstGeom prst="roundRect">
              <a:avLst/>
            </a:prstGeom>
            <a:solidFill>
              <a:srgbClr val="C5E62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b="1" dirty="0" smtClean="0"/>
                <a:t>7.  </a:t>
              </a:r>
            </a:p>
          </p:txBody>
        </p:sp>
      </p:grpSp>
      <p:sp>
        <p:nvSpPr>
          <p:cNvPr id="18" name="Téglalap 17"/>
          <p:cNvSpPr/>
          <p:nvPr/>
        </p:nvSpPr>
        <p:spPr>
          <a:xfrm>
            <a:off x="-19050" y="5463184"/>
            <a:ext cx="12211050" cy="1394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tx1"/>
                </a:solidFill>
              </a:rPr>
              <a:t>Elkészítés menete: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977" y="63567"/>
            <a:ext cx="4762145" cy="455386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96588" y="398645"/>
            <a:ext cx="525097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A6250E"/>
                </a:solidFill>
              </a:rPr>
              <a:t>További ötlet:</a:t>
            </a:r>
          </a:p>
          <a:p>
            <a:r>
              <a:rPr lang="hu-HU" sz="2000" dirty="0" smtClean="0">
                <a:solidFill>
                  <a:srgbClr val="A6250E"/>
                </a:solidFill>
              </a:rPr>
              <a:t>Írd fel az Igét a makett hátoldalára:</a:t>
            </a:r>
          </a:p>
          <a:p>
            <a:r>
              <a:rPr lang="hu-HU" sz="3600" dirty="0" smtClean="0">
                <a:solidFill>
                  <a:srgbClr val="A6250E"/>
                </a:solidFill>
              </a:rPr>
              <a:t>„Kezedet rajtam tartod.” </a:t>
            </a:r>
          </a:p>
          <a:p>
            <a:r>
              <a:rPr lang="hu-HU" dirty="0" smtClean="0">
                <a:solidFill>
                  <a:srgbClr val="A6250E"/>
                </a:solidFill>
              </a:rPr>
              <a:t>Zsoltárok könyve 139,5b</a:t>
            </a:r>
            <a:endParaRPr lang="hu-HU" dirty="0">
              <a:solidFill>
                <a:srgbClr val="A6250E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4000"/>
            <a:ext cx="1412585" cy="1404000"/>
          </a:xfrm>
          <a:prstGeom prst="rect">
            <a:avLst/>
          </a:prstGeom>
        </p:spPr>
      </p:pic>
      <p:grpSp>
        <p:nvGrpSpPr>
          <p:cNvPr id="15" name="Csoportba foglalás 14"/>
          <p:cNvGrpSpPr/>
          <p:nvPr/>
        </p:nvGrpSpPr>
        <p:grpSpPr>
          <a:xfrm>
            <a:off x="6826977" y="2966158"/>
            <a:ext cx="5212623" cy="1963219"/>
            <a:chOff x="6826977" y="2966158"/>
            <a:chExt cx="5212623" cy="1963219"/>
          </a:xfrm>
        </p:grpSpPr>
        <p:sp>
          <p:nvSpPr>
            <p:cNvPr id="2" name="Szövegdoboz 1"/>
            <p:cNvSpPr txBox="1"/>
            <p:nvPr/>
          </p:nvSpPr>
          <p:spPr>
            <a:xfrm>
              <a:off x="6826977" y="4560045"/>
              <a:ext cx="5212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Ide Te rajzolj nádakat a makettre! Színezd is ki!</a:t>
              </a:r>
              <a:endParaRPr lang="hu-HU" dirty="0"/>
            </a:p>
          </p:txBody>
        </p:sp>
        <p:sp>
          <p:nvSpPr>
            <p:cNvPr id="14" name="Jobbra nyíl 13"/>
            <p:cNvSpPr/>
            <p:nvPr/>
          </p:nvSpPr>
          <p:spPr>
            <a:xfrm rot="17868369">
              <a:off x="7157193" y="3595734"/>
              <a:ext cx="1535684" cy="2765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9" name="Kép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603" y="5454000"/>
            <a:ext cx="1399397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solidFill>
            <a:srgbClr val="248FE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Várunk a következő digitális </a:t>
            </a:r>
            <a:r>
              <a:rPr lang="hu-H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hittanórára!</a:t>
            </a:r>
            <a:endParaRPr lang="hu-HU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4413" y="1364543"/>
            <a:ext cx="53283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E6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854836" y="2524021"/>
            <a:ext cx="3600000" cy="3600001"/>
            <a:chOff x="5725765" y="-1726033"/>
            <a:chExt cx="3934395" cy="3727683"/>
          </a:xfrm>
          <a:effectLst/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725765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2000" dirty="0">
                <a:solidFill>
                  <a:srgbClr val="248FE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52258" y="-1185276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  <a:extLst/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Kedves Szülők!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Köszönjük </a:t>
              </a:r>
              <a:r>
                <a:rPr lang="hu-HU" altLang="hu-HU" sz="2800" dirty="0" smtClean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a segítségüket</a:t>
              </a: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Isten áldását </a:t>
              </a:r>
              <a:r>
                <a:rPr lang="hu-HU" altLang="hu-HU" sz="2800" dirty="0" smtClean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kívánjuk ezzel </a:t>
              </a: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„Jóságod </a:t>
            </a: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és szereteted kísér életem minden </a:t>
            </a:r>
            <a:r>
              <a:rPr lang="hu-H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napján.” </a:t>
            </a: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6000" dirty="0">
                <a:solidFill>
                  <a:schemeClr val="bg1"/>
                </a:solidFill>
                <a:cs typeface="Arial" panose="020B0604020202020204" pitchFamily="34" charset="0"/>
              </a:rPr>
              <a:t>Áldás, békesség! </a:t>
            </a:r>
          </a:p>
        </p:txBody>
      </p:sp>
    </p:spTree>
    <p:extLst>
      <p:ext uri="{BB962C8B-B14F-4D97-AF65-F5344CB8AC3E}">
        <p14:creationId xmlns:p14="http://schemas.microsoft.com/office/powerpoint/2010/main" val="3060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47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B0CE1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Áldás</a:t>
            </a: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az </a:t>
            </a: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óra eleji imádsággal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t="7926" r="2080" b="17988"/>
          <a:stretch/>
        </p:blipFill>
        <p:spPr>
          <a:xfrm>
            <a:off x="3621585" y="2622508"/>
            <a:ext cx="8286750" cy="2952610"/>
          </a:xfrm>
          <a:prstGeom prst="rect">
            <a:avLst/>
          </a:prstGeom>
        </p:spPr>
      </p:pic>
      <p:pic>
        <p:nvPicPr>
          <p:cNvPr id="5" name="Kosár a folyóba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83033" y="398031"/>
            <a:ext cx="1916828" cy="1916828"/>
          </a:xfrm>
          <a:prstGeom prst="rect">
            <a:avLst/>
          </a:prstGeom>
        </p:spPr>
      </p:pic>
      <p:grpSp>
        <p:nvGrpSpPr>
          <p:cNvPr id="6" name="Csoportba foglalás 5"/>
          <p:cNvGrpSpPr/>
          <p:nvPr/>
        </p:nvGrpSpPr>
        <p:grpSpPr>
          <a:xfrm>
            <a:off x="474271" y="3387940"/>
            <a:ext cx="2776729" cy="1867039"/>
            <a:chOff x="335002" y="552122"/>
            <a:chExt cx="3199428" cy="3825514"/>
          </a:xfrm>
        </p:grpSpPr>
        <p:sp>
          <p:nvSpPr>
            <p:cNvPr id="7" name="Téglalap 6"/>
            <p:cNvSpPr/>
            <p:nvPr/>
          </p:nvSpPr>
          <p:spPr>
            <a:xfrm>
              <a:off x="762001" y="552122"/>
              <a:ext cx="2612709" cy="3825514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335002" y="841087"/>
              <a:ext cx="3199428" cy="3247589"/>
            </a:xfrm>
            <a:prstGeom prst="rect">
              <a:avLst/>
            </a:prstGeom>
            <a:solidFill>
              <a:srgbClr val="458B8D"/>
            </a:solidFill>
            <a:ln>
              <a:noFill/>
            </a:ln>
            <a:effectLst>
              <a:outerShdw blurRad="50800" dist="215900" dir="2700000" algn="tl" rotWithShape="0">
                <a:srgbClr val="6DB7B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>
                  <a:solidFill>
                    <a:schemeClr val="bg1"/>
                  </a:solidFill>
                </a:rPr>
                <a:t>Kattints a hangszóróra!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Idézzük fel  az előző órai</a:t>
              </a:r>
              <a:r>
                <a:rPr kumimoji="0" lang="hu-HU" sz="20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éneket!</a:t>
              </a:r>
              <a:endPara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257" y="0"/>
            <a:ext cx="1575700" cy="15621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563256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E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mboid 15"/>
          <p:cNvSpPr/>
          <p:nvPr/>
        </p:nvSpPr>
        <p:spPr>
          <a:xfrm>
            <a:off x="1304330" y="4312288"/>
            <a:ext cx="2205428" cy="547141"/>
          </a:xfrm>
          <a:prstGeom prst="parallelogram">
            <a:avLst/>
          </a:prstGeom>
          <a:solidFill>
            <a:srgbClr val="FF4F4F"/>
          </a:solidFill>
          <a:ln>
            <a:noFill/>
          </a:ln>
          <a:effectLst>
            <a:outerShdw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Nem találtad el!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8" name="Romboid 17"/>
          <p:cNvSpPr/>
          <p:nvPr/>
        </p:nvSpPr>
        <p:spPr>
          <a:xfrm>
            <a:off x="5023165" y="5681234"/>
            <a:ext cx="2205428" cy="547141"/>
          </a:xfrm>
          <a:prstGeom prst="parallelogram">
            <a:avLst/>
          </a:prstGeom>
          <a:solidFill>
            <a:srgbClr val="92D050"/>
          </a:solidFill>
          <a:ln>
            <a:noFill/>
          </a:ln>
          <a:effectLst>
            <a:outerShdw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Ő </a:t>
            </a:r>
            <a:r>
              <a:rPr lang="hu-HU" dirty="0" err="1" smtClean="0">
                <a:solidFill>
                  <a:schemeClr val="tx1"/>
                </a:solidFill>
              </a:rPr>
              <a:t>Jókebed</a:t>
            </a:r>
            <a:r>
              <a:rPr lang="hu-HU" dirty="0" smtClean="0">
                <a:solidFill>
                  <a:schemeClr val="tx1"/>
                </a:solidFill>
              </a:rPr>
              <a:t>!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3" name="Romboid 12"/>
          <p:cNvSpPr/>
          <p:nvPr/>
        </p:nvSpPr>
        <p:spPr>
          <a:xfrm>
            <a:off x="479952" y="4096301"/>
            <a:ext cx="4137017" cy="1094282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Ő Mózes nővére, </a:t>
            </a:r>
            <a:r>
              <a:rPr lang="hu-HU" dirty="0" err="1" smtClean="0">
                <a:solidFill>
                  <a:schemeClr val="tx1"/>
                </a:solidFill>
              </a:rPr>
              <a:t>Mirjám</a:t>
            </a:r>
            <a:r>
              <a:rPr lang="hu-HU" dirty="0" smtClean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</a:rPr>
              <a:t>aki elbújt a sás között. </a:t>
            </a:r>
          </a:p>
        </p:txBody>
      </p:sp>
      <p:sp>
        <p:nvSpPr>
          <p:cNvPr id="12" name="Romboid 11"/>
          <p:cNvSpPr/>
          <p:nvPr/>
        </p:nvSpPr>
        <p:spPr>
          <a:xfrm>
            <a:off x="5275695" y="3021599"/>
            <a:ext cx="2205428" cy="547141"/>
          </a:xfrm>
          <a:prstGeom prst="parallelogram">
            <a:avLst/>
          </a:prstGeom>
          <a:solidFill>
            <a:srgbClr val="FF4F4F"/>
          </a:solidFill>
          <a:ln>
            <a:noFill/>
          </a:ln>
          <a:effectLst>
            <a:outerShdw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Nem találtad el!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1" name="Romboid 10"/>
          <p:cNvSpPr/>
          <p:nvPr/>
        </p:nvSpPr>
        <p:spPr>
          <a:xfrm>
            <a:off x="4461716" y="2748029"/>
            <a:ext cx="4137017" cy="1094282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Ő a fáraó lánya, az egyiptomi hercegnő, aki megtalálta Mózest.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166" y="2434899"/>
            <a:ext cx="3327266" cy="4301921"/>
          </a:xfrm>
          <a:prstGeom prst="rect">
            <a:avLst/>
          </a:prstGeom>
        </p:spPr>
      </p:pic>
      <p:grpSp>
        <p:nvGrpSpPr>
          <p:cNvPr id="4" name="Csoportba foglalás 3"/>
          <p:cNvGrpSpPr/>
          <p:nvPr/>
        </p:nvGrpSpPr>
        <p:grpSpPr>
          <a:xfrm>
            <a:off x="2871632" y="404731"/>
            <a:ext cx="7996237" cy="2126217"/>
            <a:chOff x="874059" y="704273"/>
            <a:chExt cx="4961965" cy="1209085"/>
          </a:xfrm>
        </p:grpSpPr>
        <p:sp>
          <p:nvSpPr>
            <p:cNvPr id="9" name="Szabadkézi sokszög 8"/>
            <p:cNvSpPr/>
            <p:nvPr/>
          </p:nvSpPr>
          <p:spPr>
            <a:xfrm>
              <a:off x="1094550" y="704273"/>
              <a:ext cx="4616702" cy="1209085"/>
            </a:xfrm>
            <a:custGeom>
              <a:avLst/>
              <a:gdLst>
                <a:gd name="connsiteX0" fmla="*/ 619203 w 3473341"/>
                <a:gd name="connsiteY0" fmla="*/ 0 h 1501589"/>
                <a:gd name="connsiteX1" fmla="*/ 3473341 w 3473341"/>
                <a:gd name="connsiteY1" fmla="*/ 0 h 1501589"/>
                <a:gd name="connsiteX2" fmla="*/ 3180867 w 3473341"/>
                <a:gd name="connsiteY2" fmla="*/ 1169895 h 1501589"/>
                <a:gd name="connsiteX3" fmla="*/ 2937062 w 3473341"/>
                <a:gd name="connsiteY3" fmla="*/ 1169895 h 1501589"/>
                <a:gd name="connsiteX4" fmla="*/ 2854138 w 3473341"/>
                <a:gd name="connsiteY4" fmla="*/ 1501589 h 1501589"/>
                <a:gd name="connsiteX5" fmla="*/ 0 w 3473341"/>
                <a:gd name="connsiteY5" fmla="*/ 1501589 h 1501589"/>
                <a:gd name="connsiteX6" fmla="*/ 292474 w 3473341"/>
                <a:gd name="connsiteY6" fmla="*/ 331694 h 1501589"/>
                <a:gd name="connsiteX7" fmla="*/ 536280 w 3473341"/>
                <a:gd name="connsiteY7" fmla="*/ 331694 h 150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3341" h="1501589">
                  <a:moveTo>
                    <a:pt x="619203" y="0"/>
                  </a:moveTo>
                  <a:lnTo>
                    <a:pt x="3473341" y="0"/>
                  </a:lnTo>
                  <a:lnTo>
                    <a:pt x="3180867" y="1169895"/>
                  </a:lnTo>
                  <a:lnTo>
                    <a:pt x="2937062" y="1169895"/>
                  </a:lnTo>
                  <a:lnTo>
                    <a:pt x="2854138" y="1501589"/>
                  </a:lnTo>
                  <a:lnTo>
                    <a:pt x="0" y="1501589"/>
                  </a:lnTo>
                  <a:lnTo>
                    <a:pt x="292474" y="331694"/>
                  </a:lnTo>
                  <a:lnTo>
                    <a:pt x="536280" y="331694"/>
                  </a:lnTo>
                  <a:close/>
                </a:path>
              </a:pathLst>
            </a:custGeom>
            <a:noFill/>
            <a:ln w="2222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400" dirty="0"/>
            </a:p>
          </p:txBody>
        </p:sp>
        <p:sp>
          <p:nvSpPr>
            <p:cNvPr id="8" name="Szabadkézi sokszög 7"/>
            <p:cNvSpPr/>
            <p:nvPr/>
          </p:nvSpPr>
          <p:spPr>
            <a:xfrm>
              <a:off x="874059" y="824753"/>
              <a:ext cx="4961965" cy="936812"/>
            </a:xfrm>
            <a:custGeom>
              <a:avLst/>
              <a:gdLst>
                <a:gd name="connsiteX0" fmla="*/ 619203 w 3473341"/>
                <a:gd name="connsiteY0" fmla="*/ 0 h 1501589"/>
                <a:gd name="connsiteX1" fmla="*/ 3473341 w 3473341"/>
                <a:gd name="connsiteY1" fmla="*/ 0 h 1501589"/>
                <a:gd name="connsiteX2" fmla="*/ 3180867 w 3473341"/>
                <a:gd name="connsiteY2" fmla="*/ 1169895 h 1501589"/>
                <a:gd name="connsiteX3" fmla="*/ 2937062 w 3473341"/>
                <a:gd name="connsiteY3" fmla="*/ 1169895 h 1501589"/>
                <a:gd name="connsiteX4" fmla="*/ 2854138 w 3473341"/>
                <a:gd name="connsiteY4" fmla="*/ 1501589 h 1501589"/>
                <a:gd name="connsiteX5" fmla="*/ 0 w 3473341"/>
                <a:gd name="connsiteY5" fmla="*/ 1501589 h 1501589"/>
                <a:gd name="connsiteX6" fmla="*/ 292474 w 3473341"/>
                <a:gd name="connsiteY6" fmla="*/ 331694 h 1501589"/>
                <a:gd name="connsiteX7" fmla="*/ 536280 w 3473341"/>
                <a:gd name="connsiteY7" fmla="*/ 331694 h 150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3341" h="1501589">
                  <a:moveTo>
                    <a:pt x="619203" y="0"/>
                  </a:moveTo>
                  <a:lnTo>
                    <a:pt x="3473341" y="0"/>
                  </a:lnTo>
                  <a:lnTo>
                    <a:pt x="3180867" y="1169895"/>
                  </a:lnTo>
                  <a:lnTo>
                    <a:pt x="2937062" y="1169895"/>
                  </a:lnTo>
                  <a:lnTo>
                    <a:pt x="2854138" y="1501589"/>
                  </a:lnTo>
                  <a:lnTo>
                    <a:pt x="0" y="1501589"/>
                  </a:lnTo>
                  <a:lnTo>
                    <a:pt x="292474" y="331694"/>
                  </a:lnTo>
                  <a:lnTo>
                    <a:pt x="536280" y="331694"/>
                  </a:lnTo>
                  <a:close/>
                </a:path>
              </a:pathLst>
            </a:custGeom>
            <a:solidFill>
              <a:srgbClr val="C5E62A"/>
            </a:solidFill>
            <a:ln>
              <a:noFill/>
            </a:ln>
            <a:effectLst>
              <a:outerShdw dist="76200" dir="2700000" algn="tl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b="1" dirty="0" smtClean="0"/>
                <a:t>Ki tartja ölben Mózest a rajzon? </a:t>
              </a:r>
            </a:p>
            <a:p>
              <a:pPr algn="ctr"/>
              <a:r>
                <a:rPr lang="hu-HU" sz="2400" dirty="0" smtClean="0"/>
                <a:t>Kattints a helyes válaszra!</a:t>
              </a:r>
            </a:p>
          </p:txBody>
        </p:sp>
      </p:grpSp>
      <p:sp>
        <p:nvSpPr>
          <p:cNvPr id="14" name="Romboid 13"/>
          <p:cNvSpPr/>
          <p:nvPr/>
        </p:nvSpPr>
        <p:spPr>
          <a:xfrm>
            <a:off x="4461715" y="5302200"/>
            <a:ext cx="4137017" cy="1094282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Ő </a:t>
            </a:r>
            <a:r>
              <a:rPr lang="hu-HU" dirty="0" err="1" smtClean="0">
                <a:solidFill>
                  <a:schemeClr val="tx1"/>
                </a:solidFill>
              </a:rPr>
              <a:t>Jókebed</a:t>
            </a:r>
            <a:r>
              <a:rPr lang="hu-HU" dirty="0" smtClean="0">
                <a:solidFill>
                  <a:schemeClr val="tx1"/>
                </a:solidFill>
              </a:rPr>
              <a:t>, Mózes édesanyja.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2190" cy="14400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18000"/>
            <a:ext cx="146509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5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2106705" y="557131"/>
            <a:ext cx="9744047" cy="2621233"/>
            <a:chOff x="349863" y="704273"/>
            <a:chExt cx="5568125" cy="1209085"/>
          </a:xfrm>
          <a:effectLst/>
        </p:grpSpPr>
        <p:sp>
          <p:nvSpPr>
            <p:cNvPr id="7" name="Szabadkézi sokszög 6"/>
            <p:cNvSpPr/>
            <p:nvPr/>
          </p:nvSpPr>
          <p:spPr>
            <a:xfrm>
              <a:off x="713581" y="704273"/>
              <a:ext cx="4997671" cy="1209085"/>
            </a:xfrm>
            <a:custGeom>
              <a:avLst/>
              <a:gdLst>
                <a:gd name="connsiteX0" fmla="*/ 619203 w 3473341"/>
                <a:gd name="connsiteY0" fmla="*/ 0 h 1501589"/>
                <a:gd name="connsiteX1" fmla="*/ 3473341 w 3473341"/>
                <a:gd name="connsiteY1" fmla="*/ 0 h 1501589"/>
                <a:gd name="connsiteX2" fmla="*/ 3180867 w 3473341"/>
                <a:gd name="connsiteY2" fmla="*/ 1169895 h 1501589"/>
                <a:gd name="connsiteX3" fmla="*/ 2937062 w 3473341"/>
                <a:gd name="connsiteY3" fmla="*/ 1169895 h 1501589"/>
                <a:gd name="connsiteX4" fmla="*/ 2854138 w 3473341"/>
                <a:gd name="connsiteY4" fmla="*/ 1501589 h 1501589"/>
                <a:gd name="connsiteX5" fmla="*/ 0 w 3473341"/>
                <a:gd name="connsiteY5" fmla="*/ 1501589 h 1501589"/>
                <a:gd name="connsiteX6" fmla="*/ 292474 w 3473341"/>
                <a:gd name="connsiteY6" fmla="*/ 331694 h 1501589"/>
                <a:gd name="connsiteX7" fmla="*/ 536280 w 3473341"/>
                <a:gd name="connsiteY7" fmla="*/ 331694 h 150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3341" h="1501589">
                  <a:moveTo>
                    <a:pt x="619203" y="0"/>
                  </a:moveTo>
                  <a:lnTo>
                    <a:pt x="3473341" y="0"/>
                  </a:lnTo>
                  <a:lnTo>
                    <a:pt x="3180867" y="1169895"/>
                  </a:lnTo>
                  <a:lnTo>
                    <a:pt x="2937062" y="1169895"/>
                  </a:lnTo>
                  <a:lnTo>
                    <a:pt x="2854138" y="1501589"/>
                  </a:lnTo>
                  <a:lnTo>
                    <a:pt x="0" y="1501589"/>
                  </a:lnTo>
                  <a:lnTo>
                    <a:pt x="292474" y="331694"/>
                  </a:lnTo>
                  <a:lnTo>
                    <a:pt x="536280" y="331694"/>
                  </a:lnTo>
                  <a:close/>
                </a:path>
              </a:pathLst>
            </a:custGeom>
            <a:noFill/>
            <a:ln w="317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400" dirty="0"/>
            </a:p>
          </p:txBody>
        </p:sp>
        <p:sp>
          <p:nvSpPr>
            <p:cNvPr id="9" name="Szabadkézi sokszög 8"/>
            <p:cNvSpPr/>
            <p:nvPr/>
          </p:nvSpPr>
          <p:spPr>
            <a:xfrm>
              <a:off x="349863" y="840409"/>
              <a:ext cx="5568125" cy="936812"/>
            </a:xfrm>
            <a:custGeom>
              <a:avLst/>
              <a:gdLst>
                <a:gd name="connsiteX0" fmla="*/ 619203 w 3473341"/>
                <a:gd name="connsiteY0" fmla="*/ 0 h 1501589"/>
                <a:gd name="connsiteX1" fmla="*/ 3473341 w 3473341"/>
                <a:gd name="connsiteY1" fmla="*/ 0 h 1501589"/>
                <a:gd name="connsiteX2" fmla="*/ 3180867 w 3473341"/>
                <a:gd name="connsiteY2" fmla="*/ 1169895 h 1501589"/>
                <a:gd name="connsiteX3" fmla="*/ 2937062 w 3473341"/>
                <a:gd name="connsiteY3" fmla="*/ 1169895 h 1501589"/>
                <a:gd name="connsiteX4" fmla="*/ 2854138 w 3473341"/>
                <a:gd name="connsiteY4" fmla="*/ 1501589 h 1501589"/>
                <a:gd name="connsiteX5" fmla="*/ 0 w 3473341"/>
                <a:gd name="connsiteY5" fmla="*/ 1501589 h 1501589"/>
                <a:gd name="connsiteX6" fmla="*/ 292474 w 3473341"/>
                <a:gd name="connsiteY6" fmla="*/ 331694 h 1501589"/>
                <a:gd name="connsiteX7" fmla="*/ 536280 w 3473341"/>
                <a:gd name="connsiteY7" fmla="*/ 331694 h 150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3341" h="1501589">
                  <a:moveTo>
                    <a:pt x="619203" y="0"/>
                  </a:moveTo>
                  <a:lnTo>
                    <a:pt x="3473341" y="0"/>
                  </a:lnTo>
                  <a:lnTo>
                    <a:pt x="3180867" y="1169895"/>
                  </a:lnTo>
                  <a:lnTo>
                    <a:pt x="2937062" y="1169895"/>
                  </a:lnTo>
                  <a:lnTo>
                    <a:pt x="2854138" y="1501589"/>
                  </a:lnTo>
                  <a:lnTo>
                    <a:pt x="0" y="1501589"/>
                  </a:lnTo>
                  <a:lnTo>
                    <a:pt x="292474" y="331694"/>
                  </a:lnTo>
                  <a:lnTo>
                    <a:pt x="536280" y="331694"/>
                  </a:lnTo>
                  <a:close/>
                </a:path>
              </a:pathLst>
            </a:custGeom>
            <a:solidFill>
              <a:srgbClr val="248FE1"/>
            </a:solidFill>
            <a:ln>
              <a:noFill/>
            </a:ln>
            <a:effectLst>
              <a:outerShdw dist="76200" dir="2700000" algn="tl" rotWithShape="0">
                <a:schemeClr val="bg1">
                  <a:lumMod val="95000"/>
                  <a:alpha val="6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/>
              <a:r>
                <a:rPr lang="hu-HU" sz="2400" dirty="0" smtClean="0"/>
                <a:t>Válaszd ki az egyik </a:t>
              </a:r>
              <a:r>
                <a:rPr lang="hu-HU" sz="2400" dirty="0" err="1" smtClean="0"/>
                <a:t>téglapot</a:t>
              </a:r>
              <a:r>
                <a:rPr lang="hu-HU" sz="2400" dirty="0" smtClean="0"/>
                <a:t>! Kattints rá!</a:t>
              </a:r>
            </a:p>
            <a:p>
              <a:pPr algn="ctr"/>
              <a:r>
                <a:rPr lang="hu-HU" sz="2400" dirty="0" smtClean="0"/>
                <a:t>Egy rajzot látsz. </a:t>
              </a:r>
            </a:p>
            <a:p>
              <a:pPr algn="ctr"/>
              <a:r>
                <a:rPr lang="hu-HU" sz="2400" dirty="0" smtClean="0"/>
                <a:t>Hogyan kapcsolódik a rajz Mózeshez?</a:t>
              </a:r>
            </a:p>
            <a:p>
              <a:pPr algn="ctr"/>
              <a:r>
                <a:rPr lang="hu-HU" sz="2400" dirty="0" smtClean="0"/>
                <a:t>A válaszodat írd meg a Hittanoktatódnak!</a:t>
              </a:r>
            </a:p>
          </p:txBody>
        </p:sp>
      </p:grp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164" y="3557330"/>
            <a:ext cx="2152381" cy="288571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/>
          <a:srcRect l="56186" b="46993"/>
          <a:stretch/>
        </p:blipFill>
        <p:spPr>
          <a:xfrm flipH="1">
            <a:off x="7247001" y="3653069"/>
            <a:ext cx="3773268" cy="2521041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280731" y="3629978"/>
            <a:ext cx="4197246" cy="2740415"/>
          </a:xfrm>
          <a:prstGeom prst="rect">
            <a:avLst/>
          </a:prstGeom>
          <a:solidFill>
            <a:srgbClr val="C1A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dirty="0" smtClean="0">
                <a:solidFill>
                  <a:schemeClr val="bg2">
                    <a:lumMod val="25000"/>
                  </a:schemeClr>
                </a:solidFill>
              </a:rPr>
              <a:t>A.</a:t>
            </a:r>
            <a:endParaRPr lang="hu-HU" sz="5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823023" y="3629979"/>
            <a:ext cx="4197246" cy="2740415"/>
          </a:xfrm>
          <a:prstGeom prst="rect">
            <a:avLst/>
          </a:prstGeom>
          <a:solidFill>
            <a:srgbClr val="FBF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dirty="0" smtClean="0">
                <a:solidFill>
                  <a:schemeClr val="bg2">
                    <a:lumMod val="25000"/>
                  </a:schemeClr>
                </a:solidFill>
              </a:rPr>
              <a:t>B.</a:t>
            </a:r>
            <a:endParaRPr lang="hu-HU" sz="5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0"/>
            <a:ext cx="1465091" cy="1440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5513"/>
            <a:ext cx="144880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4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2294744" y="215662"/>
            <a:ext cx="7602512" cy="2545846"/>
            <a:chOff x="951845" y="704273"/>
            <a:chExt cx="4961965" cy="1209085"/>
          </a:xfrm>
        </p:grpSpPr>
        <p:sp>
          <p:nvSpPr>
            <p:cNvPr id="7" name="Szabadkézi sokszög 6"/>
            <p:cNvSpPr/>
            <p:nvPr/>
          </p:nvSpPr>
          <p:spPr>
            <a:xfrm>
              <a:off x="1094550" y="704273"/>
              <a:ext cx="4616702" cy="1209085"/>
            </a:xfrm>
            <a:custGeom>
              <a:avLst/>
              <a:gdLst>
                <a:gd name="connsiteX0" fmla="*/ 619203 w 3473341"/>
                <a:gd name="connsiteY0" fmla="*/ 0 h 1501589"/>
                <a:gd name="connsiteX1" fmla="*/ 3473341 w 3473341"/>
                <a:gd name="connsiteY1" fmla="*/ 0 h 1501589"/>
                <a:gd name="connsiteX2" fmla="*/ 3180867 w 3473341"/>
                <a:gd name="connsiteY2" fmla="*/ 1169895 h 1501589"/>
                <a:gd name="connsiteX3" fmla="*/ 2937062 w 3473341"/>
                <a:gd name="connsiteY3" fmla="*/ 1169895 h 1501589"/>
                <a:gd name="connsiteX4" fmla="*/ 2854138 w 3473341"/>
                <a:gd name="connsiteY4" fmla="*/ 1501589 h 1501589"/>
                <a:gd name="connsiteX5" fmla="*/ 0 w 3473341"/>
                <a:gd name="connsiteY5" fmla="*/ 1501589 h 1501589"/>
                <a:gd name="connsiteX6" fmla="*/ 292474 w 3473341"/>
                <a:gd name="connsiteY6" fmla="*/ 331694 h 1501589"/>
                <a:gd name="connsiteX7" fmla="*/ 536280 w 3473341"/>
                <a:gd name="connsiteY7" fmla="*/ 331694 h 150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3341" h="1501589">
                  <a:moveTo>
                    <a:pt x="619203" y="0"/>
                  </a:moveTo>
                  <a:lnTo>
                    <a:pt x="3473341" y="0"/>
                  </a:lnTo>
                  <a:lnTo>
                    <a:pt x="3180867" y="1169895"/>
                  </a:lnTo>
                  <a:lnTo>
                    <a:pt x="2937062" y="1169895"/>
                  </a:lnTo>
                  <a:lnTo>
                    <a:pt x="2854138" y="1501589"/>
                  </a:lnTo>
                  <a:lnTo>
                    <a:pt x="0" y="1501589"/>
                  </a:lnTo>
                  <a:lnTo>
                    <a:pt x="292474" y="331694"/>
                  </a:lnTo>
                  <a:lnTo>
                    <a:pt x="536280" y="331694"/>
                  </a:lnTo>
                  <a:close/>
                </a:path>
              </a:pathLst>
            </a:custGeom>
            <a:noFill/>
            <a:ln w="2222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400" dirty="0"/>
            </a:p>
          </p:txBody>
        </p:sp>
        <p:sp>
          <p:nvSpPr>
            <p:cNvPr id="8" name="Szabadkézi sokszög 7"/>
            <p:cNvSpPr/>
            <p:nvPr/>
          </p:nvSpPr>
          <p:spPr>
            <a:xfrm>
              <a:off x="951845" y="840409"/>
              <a:ext cx="4961965" cy="936812"/>
            </a:xfrm>
            <a:custGeom>
              <a:avLst/>
              <a:gdLst>
                <a:gd name="connsiteX0" fmla="*/ 619203 w 3473341"/>
                <a:gd name="connsiteY0" fmla="*/ 0 h 1501589"/>
                <a:gd name="connsiteX1" fmla="*/ 3473341 w 3473341"/>
                <a:gd name="connsiteY1" fmla="*/ 0 h 1501589"/>
                <a:gd name="connsiteX2" fmla="*/ 3180867 w 3473341"/>
                <a:gd name="connsiteY2" fmla="*/ 1169895 h 1501589"/>
                <a:gd name="connsiteX3" fmla="*/ 2937062 w 3473341"/>
                <a:gd name="connsiteY3" fmla="*/ 1169895 h 1501589"/>
                <a:gd name="connsiteX4" fmla="*/ 2854138 w 3473341"/>
                <a:gd name="connsiteY4" fmla="*/ 1501589 h 1501589"/>
                <a:gd name="connsiteX5" fmla="*/ 0 w 3473341"/>
                <a:gd name="connsiteY5" fmla="*/ 1501589 h 1501589"/>
                <a:gd name="connsiteX6" fmla="*/ 292474 w 3473341"/>
                <a:gd name="connsiteY6" fmla="*/ 331694 h 1501589"/>
                <a:gd name="connsiteX7" fmla="*/ 536280 w 3473341"/>
                <a:gd name="connsiteY7" fmla="*/ 331694 h 150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3341" h="1501589">
                  <a:moveTo>
                    <a:pt x="619203" y="0"/>
                  </a:moveTo>
                  <a:lnTo>
                    <a:pt x="3473341" y="0"/>
                  </a:lnTo>
                  <a:lnTo>
                    <a:pt x="3180867" y="1169895"/>
                  </a:lnTo>
                  <a:lnTo>
                    <a:pt x="2937062" y="1169895"/>
                  </a:lnTo>
                  <a:lnTo>
                    <a:pt x="2854138" y="1501589"/>
                  </a:lnTo>
                  <a:lnTo>
                    <a:pt x="0" y="1501589"/>
                  </a:lnTo>
                  <a:lnTo>
                    <a:pt x="292474" y="331694"/>
                  </a:lnTo>
                  <a:lnTo>
                    <a:pt x="536280" y="331694"/>
                  </a:lnTo>
                  <a:close/>
                </a:path>
              </a:pathLst>
            </a:custGeom>
            <a:solidFill>
              <a:srgbClr val="248FE1"/>
            </a:solidFill>
            <a:ln>
              <a:noFill/>
            </a:ln>
            <a:effectLst>
              <a:outerShdw dist="76200" dir="2700000" algn="tl" rotWithShape="0">
                <a:srgbClr val="9A8D6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b="1" dirty="0" smtClean="0"/>
                <a:t>Válaszd ki a kakukktojást! </a:t>
              </a:r>
            </a:p>
            <a:p>
              <a:pPr algn="ctr"/>
              <a:r>
                <a:rPr lang="hu-HU" sz="2400" b="1" dirty="0" smtClean="0"/>
                <a:t>Kattints arra a névre, amely </a:t>
              </a:r>
            </a:p>
            <a:p>
              <a:pPr algn="ctr"/>
              <a:r>
                <a:rPr lang="hu-HU" sz="2400" b="1" dirty="0" smtClean="0"/>
                <a:t>nem </a:t>
              </a:r>
              <a:r>
                <a:rPr lang="hu-HU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Isten</a:t>
              </a:r>
              <a:r>
                <a:rPr lang="hu-HU" sz="2400" b="1" dirty="0" smtClean="0"/>
                <a:t> </a:t>
              </a:r>
              <a:r>
                <a:rPr lang="hu-HU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népé</a:t>
              </a:r>
              <a:r>
                <a:rPr lang="hu-HU" sz="2400" b="1" dirty="0" smtClean="0"/>
                <a:t>nek az elnevezése.</a:t>
              </a:r>
            </a:p>
          </p:txBody>
        </p:sp>
      </p:grpSp>
      <p:sp>
        <p:nvSpPr>
          <p:cNvPr id="12" name="Szabadkézi sokszög 11"/>
          <p:cNvSpPr/>
          <p:nvPr/>
        </p:nvSpPr>
        <p:spPr>
          <a:xfrm>
            <a:off x="750483" y="3465513"/>
            <a:ext cx="3563678" cy="982754"/>
          </a:xfrm>
          <a:custGeom>
            <a:avLst/>
            <a:gdLst>
              <a:gd name="connsiteX0" fmla="*/ 619203 w 3473341"/>
              <a:gd name="connsiteY0" fmla="*/ 0 h 1501589"/>
              <a:gd name="connsiteX1" fmla="*/ 3473341 w 3473341"/>
              <a:gd name="connsiteY1" fmla="*/ 0 h 1501589"/>
              <a:gd name="connsiteX2" fmla="*/ 3180867 w 3473341"/>
              <a:gd name="connsiteY2" fmla="*/ 1169895 h 1501589"/>
              <a:gd name="connsiteX3" fmla="*/ 2937062 w 3473341"/>
              <a:gd name="connsiteY3" fmla="*/ 1169895 h 1501589"/>
              <a:gd name="connsiteX4" fmla="*/ 2854138 w 3473341"/>
              <a:gd name="connsiteY4" fmla="*/ 1501589 h 1501589"/>
              <a:gd name="connsiteX5" fmla="*/ 0 w 3473341"/>
              <a:gd name="connsiteY5" fmla="*/ 1501589 h 1501589"/>
              <a:gd name="connsiteX6" fmla="*/ 292474 w 3473341"/>
              <a:gd name="connsiteY6" fmla="*/ 331694 h 1501589"/>
              <a:gd name="connsiteX7" fmla="*/ 536280 w 3473341"/>
              <a:gd name="connsiteY7" fmla="*/ 331694 h 150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3341" h="1501589">
                <a:moveTo>
                  <a:pt x="619203" y="0"/>
                </a:moveTo>
                <a:lnTo>
                  <a:pt x="3473341" y="0"/>
                </a:lnTo>
                <a:lnTo>
                  <a:pt x="3180867" y="1169895"/>
                </a:lnTo>
                <a:lnTo>
                  <a:pt x="2937062" y="1169895"/>
                </a:lnTo>
                <a:lnTo>
                  <a:pt x="2854138" y="1501589"/>
                </a:lnTo>
                <a:lnTo>
                  <a:pt x="0" y="1501589"/>
                </a:lnTo>
                <a:lnTo>
                  <a:pt x="292474" y="331694"/>
                </a:lnTo>
                <a:lnTo>
                  <a:pt x="536280" y="3316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76200" dir="2700000" algn="tl" rotWithShape="0">
              <a:srgbClr val="9A8D6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 smtClean="0">
                <a:solidFill>
                  <a:schemeClr val="accent6">
                    <a:lumMod val="75000"/>
                  </a:schemeClr>
                </a:solidFill>
              </a:rPr>
              <a:t>izráeliták</a:t>
            </a:r>
            <a:endParaRPr lang="hu-HU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Szabadkézi sokszög 14"/>
          <p:cNvSpPr/>
          <p:nvPr/>
        </p:nvSpPr>
        <p:spPr>
          <a:xfrm>
            <a:off x="4314161" y="5241009"/>
            <a:ext cx="3563678" cy="982754"/>
          </a:xfrm>
          <a:custGeom>
            <a:avLst/>
            <a:gdLst>
              <a:gd name="connsiteX0" fmla="*/ 619203 w 3473341"/>
              <a:gd name="connsiteY0" fmla="*/ 0 h 1501589"/>
              <a:gd name="connsiteX1" fmla="*/ 3473341 w 3473341"/>
              <a:gd name="connsiteY1" fmla="*/ 0 h 1501589"/>
              <a:gd name="connsiteX2" fmla="*/ 3180867 w 3473341"/>
              <a:gd name="connsiteY2" fmla="*/ 1169895 h 1501589"/>
              <a:gd name="connsiteX3" fmla="*/ 2937062 w 3473341"/>
              <a:gd name="connsiteY3" fmla="*/ 1169895 h 1501589"/>
              <a:gd name="connsiteX4" fmla="*/ 2854138 w 3473341"/>
              <a:gd name="connsiteY4" fmla="*/ 1501589 h 1501589"/>
              <a:gd name="connsiteX5" fmla="*/ 0 w 3473341"/>
              <a:gd name="connsiteY5" fmla="*/ 1501589 h 1501589"/>
              <a:gd name="connsiteX6" fmla="*/ 292474 w 3473341"/>
              <a:gd name="connsiteY6" fmla="*/ 331694 h 1501589"/>
              <a:gd name="connsiteX7" fmla="*/ 536280 w 3473341"/>
              <a:gd name="connsiteY7" fmla="*/ 331694 h 150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3341" h="1501589">
                <a:moveTo>
                  <a:pt x="619203" y="0"/>
                </a:moveTo>
                <a:lnTo>
                  <a:pt x="3473341" y="0"/>
                </a:lnTo>
                <a:lnTo>
                  <a:pt x="3180867" y="1169895"/>
                </a:lnTo>
                <a:lnTo>
                  <a:pt x="2937062" y="1169895"/>
                </a:lnTo>
                <a:lnTo>
                  <a:pt x="2854138" y="1501589"/>
                </a:lnTo>
                <a:lnTo>
                  <a:pt x="0" y="1501589"/>
                </a:lnTo>
                <a:lnTo>
                  <a:pt x="292474" y="331694"/>
                </a:lnTo>
                <a:lnTo>
                  <a:pt x="536280" y="331694"/>
                </a:lnTo>
                <a:close/>
              </a:path>
            </a:pathLst>
          </a:custGeom>
          <a:solidFill>
            <a:srgbClr val="C5E62A"/>
          </a:solidFill>
          <a:ln>
            <a:noFill/>
          </a:ln>
          <a:effectLst>
            <a:outerShdw dist="76200" dir="2700000" algn="tl" rotWithShape="0">
              <a:srgbClr val="9A8D6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</a:rPr>
              <a:t>ószövetségesek</a:t>
            </a:r>
          </a:p>
        </p:txBody>
      </p:sp>
      <p:sp>
        <p:nvSpPr>
          <p:cNvPr id="16" name="Szabadkézi sokszög 15"/>
          <p:cNvSpPr/>
          <p:nvPr/>
        </p:nvSpPr>
        <p:spPr>
          <a:xfrm>
            <a:off x="7668904" y="3465513"/>
            <a:ext cx="3563678" cy="982754"/>
          </a:xfrm>
          <a:custGeom>
            <a:avLst/>
            <a:gdLst>
              <a:gd name="connsiteX0" fmla="*/ 619203 w 3473341"/>
              <a:gd name="connsiteY0" fmla="*/ 0 h 1501589"/>
              <a:gd name="connsiteX1" fmla="*/ 3473341 w 3473341"/>
              <a:gd name="connsiteY1" fmla="*/ 0 h 1501589"/>
              <a:gd name="connsiteX2" fmla="*/ 3180867 w 3473341"/>
              <a:gd name="connsiteY2" fmla="*/ 1169895 h 1501589"/>
              <a:gd name="connsiteX3" fmla="*/ 2937062 w 3473341"/>
              <a:gd name="connsiteY3" fmla="*/ 1169895 h 1501589"/>
              <a:gd name="connsiteX4" fmla="*/ 2854138 w 3473341"/>
              <a:gd name="connsiteY4" fmla="*/ 1501589 h 1501589"/>
              <a:gd name="connsiteX5" fmla="*/ 0 w 3473341"/>
              <a:gd name="connsiteY5" fmla="*/ 1501589 h 1501589"/>
              <a:gd name="connsiteX6" fmla="*/ 292474 w 3473341"/>
              <a:gd name="connsiteY6" fmla="*/ 331694 h 1501589"/>
              <a:gd name="connsiteX7" fmla="*/ 536280 w 3473341"/>
              <a:gd name="connsiteY7" fmla="*/ 331694 h 150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3341" h="1501589">
                <a:moveTo>
                  <a:pt x="619203" y="0"/>
                </a:moveTo>
                <a:lnTo>
                  <a:pt x="3473341" y="0"/>
                </a:lnTo>
                <a:lnTo>
                  <a:pt x="3180867" y="1169895"/>
                </a:lnTo>
                <a:lnTo>
                  <a:pt x="2937062" y="1169895"/>
                </a:lnTo>
                <a:lnTo>
                  <a:pt x="2854138" y="1501589"/>
                </a:lnTo>
                <a:lnTo>
                  <a:pt x="0" y="1501589"/>
                </a:lnTo>
                <a:lnTo>
                  <a:pt x="292474" y="331694"/>
                </a:lnTo>
                <a:lnTo>
                  <a:pt x="536280" y="331694"/>
                </a:lnTo>
                <a:close/>
              </a:path>
            </a:pathLst>
          </a:custGeom>
          <a:solidFill>
            <a:srgbClr val="FFD347"/>
          </a:solidFill>
          <a:ln>
            <a:noFill/>
          </a:ln>
          <a:effectLst>
            <a:outerShdw dist="76200" dir="2700000" algn="tl" rotWithShape="0">
              <a:srgbClr val="9A8D6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</a:rPr>
              <a:t>héberek</a:t>
            </a:r>
          </a:p>
        </p:txBody>
      </p:sp>
      <p:pic>
        <p:nvPicPr>
          <p:cNvPr id="29" name="Kép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5091" cy="144000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810" y="0"/>
            <a:ext cx="146219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3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E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635" y="2251395"/>
            <a:ext cx="4079931" cy="338391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541" y="2232528"/>
            <a:ext cx="4112025" cy="3932175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784" y="3213801"/>
            <a:ext cx="4727538" cy="3448235"/>
          </a:xfrm>
          <a:prstGeom prst="rect">
            <a:avLst/>
          </a:prstGeom>
        </p:spPr>
      </p:pic>
      <p:sp>
        <p:nvSpPr>
          <p:cNvPr id="23" name="Lekerekített téglalap 22"/>
          <p:cNvSpPr/>
          <p:nvPr/>
        </p:nvSpPr>
        <p:spPr>
          <a:xfrm>
            <a:off x="1919028" y="4543459"/>
            <a:ext cx="2609806" cy="15424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/>
              <a:t>Láttad?</a:t>
            </a:r>
          </a:p>
        </p:txBody>
      </p:sp>
      <p:sp>
        <p:nvSpPr>
          <p:cNvPr id="27" name="Téglalap 26"/>
          <p:cNvSpPr/>
          <p:nvPr/>
        </p:nvSpPr>
        <p:spPr>
          <a:xfrm>
            <a:off x="-19050" y="-120049"/>
            <a:ext cx="12211050" cy="1394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Készítsünk egy makettet </a:t>
            </a:r>
          </a:p>
          <a:p>
            <a:pPr algn="ctr"/>
            <a:r>
              <a:rPr lang="hu-HU" sz="2800" dirty="0">
                <a:solidFill>
                  <a:schemeClr val="tx1"/>
                </a:solidFill>
              </a:rPr>
              <a:t>Mózes születésének </a:t>
            </a:r>
            <a:r>
              <a:rPr lang="hu-HU" sz="2800" dirty="0" smtClean="0">
                <a:solidFill>
                  <a:schemeClr val="tx1"/>
                </a:solidFill>
              </a:rPr>
              <a:t>történetéhez!</a:t>
            </a:r>
          </a:p>
        </p:txBody>
      </p:sp>
      <p:sp>
        <p:nvSpPr>
          <p:cNvPr id="28" name="Téglalap 27"/>
          <p:cNvSpPr/>
          <p:nvPr/>
        </p:nvSpPr>
        <p:spPr>
          <a:xfrm>
            <a:off x="61541" y="265061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Kattints, és egy pillanatra</a:t>
            </a:r>
          </a:p>
          <a:p>
            <a:pPr algn="ctr"/>
            <a:r>
              <a:rPr lang="hu-HU" sz="2400" b="1" dirty="0">
                <a:solidFill>
                  <a:schemeClr val="bg1"/>
                </a:solidFill>
              </a:rPr>
              <a:t>meglátod, hogy mi </a:t>
            </a:r>
          </a:p>
          <a:p>
            <a:pPr algn="ctr"/>
            <a:r>
              <a:rPr lang="hu-HU" sz="2400" b="1" dirty="0">
                <a:solidFill>
                  <a:schemeClr val="bg1"/>
                </a:solidFill>
              </a:rPr>
              <a:t>van nádasban!</a:t>
            </a:r>
          </a:p>
        </p:txBody>
      </p:sp>
    </p:spTree>
    <p:extLst>
      <p:ext uri="{BB962C8B-B14F-4D97-AF65-F5344CB8AC3E}">
        <p14:creationId xmlns:p14="http://schemas.microsoft.com/office/powerpoint/2010/main" val="109854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3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/>
          <p:cNvSpPr/>
          <p:nvPr/>
        </p:nvSpPr>
        <p:spPr>
          <a:xfrm>
            <a:off x="-19050" y="5463184"/>
            <a:ext cx="12211050" cy="1394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tx1"/>
                </a:solidFill>
              </a:rPr>
              <a:t>Szükséges hozzávalók:</a:t>
            </a:r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41" y="758588"/>
            <a:ext cx="3657917" cy="3846909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157" y="758588"/>
            <a:ext cx="3450635" cy="3846909"/>
          </a:xfrm>
          <a:prstGeom prst="rect">
            <a:avLst/>
          </a:prstGeom>
        </p:spPr>
      </p:pic>
      <p:sp>
        <p:nvSpPr>
          <p:cNvPr id="29" name="Szövegdoboz 28"/>
          <p:cNvSpPr txBox="1"/>
          <p:nvPr/>
        </p:nvSpPr>
        <p:spPr>
          <a:xfrm>
            <a:off x="7986362" y="365760"/>
            <a:ext cx="38368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sablon (A/4-es lapra nyomtatható</a:t>
            </a:r>
            <a:r>
              <a:rPr lang="hu-HU" sz="2400" dirty="0" smtClean="0">
                <a:hlinkClick r:id="rId4"/>
              </a:rPr>
              <a:t>) A sablont innen tudod letölteni.</a:t>
            </a:r>
            <a:endParaRPr lang="hu-H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olló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ragasztó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filcek: kék barna, fekete, szürke, </a:t>
            </a:r>
            <a:r>
              <a:rPr lang="hu-HU" sz="2400" dirty="0" smtClean="0"/>
              <a:t>zöld</a:t>
            </a:r>
            <a:endParaRPr lang="hu-H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színes ceruzák: rózsaszín (testszín), fehér (elhagyható, vagy más színnel is helyettesíthető a hercegnő ruhájához)</a:t>
            </a:r>
          </a:p>
        </p:txBody>
      </p:sp>
    </p:spTree>
    <p:extLst>
      <p:ext uri="{BB962C8B-B14F-4D97-AF65-F5344CB8AC3E}">
        <p14:creationId xmlns:p14="http://schemas.microsoft.com/office/powerpoint/2010/main" val="5220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3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5298801" y="153592"/>
            <a:ext cx="6562257" cy="6494858"/>
            <a:chOff x="2841351" y="130264"/>
            <a:chExt cx="6562257" cy="6494858"/>
          </a:xfrm>
        </p:grpSpPr>
        <p:grpSp>
          <p:nvGrpSpPr>
            <p:cNvPr id="10" name="Csoportba foglalás 9"/>
            <p:cNvGrpSpPr/>
            <p:nvPr/>
          </p:nvGrpSpPr>
          <p:grpSpPr>
            <a:xfrm>
              <a:off x="2841351" y="130264"/>
              <a:ext cx="6562257" cy="6494858"/>
              <a:chOff x="2841351" y="130264"/>
              <a:chExt cx="6562257" cy="6494858"/>
            </a:xfrm>
          </p:grpSpPr>
          <p:sp>
            <p:nvSpPr>
              <p:cNvPr id="16" name="Lekerekített téglalap 15"/>
              <p:cNvSpPr>
                <a:spLocks noChangeAspect="1"/>
              </p:cNvSpPr>
              <p:nvPr/>
            </p:nvSpPr>
            <p:spPr>
              <a:xfrm>
                <a:off x="2841351" y="130264"/>
                <a:ext cx="6480000" cy="6480000"/>
              </a:xfrm>
              <a:prstGeom prst="roundRect">
                <a:avLst>
                  <a:gd name="adj" fmla="val 31533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17" name="Csoportba foglalás 16"/>
              <p:cNvGrpSpPr>
                <a:grpSpLocks noChangeAspect="1"/>
              </p:cNvGrpSpPr>
              <p:nvPr/>
            </p:nvGrpSpPr>
            <p:grpSpPr>
              <a:xfrm rot="2943085" flipH="1" flipV="1">
                <a:off x="4697150" y="3501083"/>
                <a:ext cx="1085558" cy="1620000"/>
                <a:chOff x="9570719" y="1737232"/>
                <a:chExt cx="1950720" cy="2911096"/>
              </a:xfrm>
            </p:grpSpPr>
            <p:sp>
              <p:nvSpPr>
                <p:cNvPr id="118" name="Ellipszis 5"/>
                <p:cNvSpPr/>
                <p:nvPr/>
              </p:nvSpPr>
              <p:spPr>
                <a:xfrm>
                  <a:off x="10058419" y="2575643"/>
                  <a:ext cx="999439" cy="1794421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9" name="Ellipszis 5"/>
                <p:cNvSpPr/>
                <p:nvPr/>
              </p:nvSpPr>
              <p:spPr>
                <a:xfrm>
                  <a:off x="10122217" y="1987226"/>
                  <a:ext cx="847725" cy="745342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0" name="Ellipszis 5"/>
                <p:cNvSpPr/>
                <p:nvPr/>
              </p:nvSpPr>
              <p:spPr>
                <a:xfrm>
                  <a:off x="9570719" y="1737232"/>
                  <a:ext cx="1950720" cy="2911096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1" name="Ellipszis 5"/>
                <p:cNvSpPr/>
                <p:nvPr/>
              </p:nvSpPr>
              <p:spPr>
                <a:xfrm>
                  <a:off x="10229850" y="2136088"/>
                  <a:ext cx="632460" cy="609600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2" name="Ellipszis 5"/>
                <p:cNvSpPr/>
                <p:nvPr/>
              </p:nvSpPr>
              <p:spPr>
                <a:xfrm>
                  <a:off x="9723120" y="1905000"/>
                  <a:ext cx="1645920" cy="2575560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3" name="Téglalap 31"/>
                <p:cNvSpPr/>
                <p:nvPr/>
              </p:nvSpPr>
              <p:spPr>
                <a:xfrm rot="17417388">
                  <a:off x="10414243" y="2560868"/>
                  <a:ext cx="366378" cy="1108943"/>
                </a:xfrm>
                <a:custGeom>
                  <a:avLst/>
                  <a:gdLst>
                    <a:gd name="connsiteX0" fmla="*/ 0 w 159489"/>
                    <a:gd name="connsiteY0" fmla="*/ 0 h 1491932"/>
                    <a:gd name="connsiteX1" fmla="*/ 159489 w 159489"/>
                    <a:gd name="connsiteY1" fmla="*/ 0 h 1491932"/>
                    <a:gd name="connsiteX2" fmla="*/ 159489 w 159489"/>
                    <a:gd name="connsiteY2" fmla="*/ 1491932 h 1491932"/>
                    <a:gd name="connsiteX3" fmla="*/ 0 w 159489"/>
                    <a:gd name="connsiteY3" fmla="*/ 1491932 h 1491932"/>
                    <a:gd name="connsiteX4" fmla="*/ 0 w 159489"/>
                    <a:gd name="connsiteY4" fmla="*/ 0 h 1491932"/>
                    <a:gd name="connsiteX0" fmla="*/ 0 w 276447"/>
                    <a:gd name="connsiteY0" fmla="*/ 10633 h 1502565"/>
                    <a:gd name="connsiteX1" fmla="*/ 276447 w 276447"/>
                    <a:gd name="connsiteY1" fmla="*/ 0 h 1502565"/>
                    <a:gd name="connsiteX2" fmla="*/ 159489 w 276447"/>
                    <a:gd name="connsiteY2" fmla="*/ 1502565 h 1502565"/>
                    <a:gd name="connsiteX3" fmla="*/ 0 w 276447"/>
                    <a:gd name="connsiteY3" fmla="*/ 1502565 h 1502565"/>
                    <a:gd name="connsiteX4" fmla="*/ 0 w 276447"/>
                    <a:gd name="connsiteY4" fmla="*/ 10633 h 1502565"/>
                    <a:gd name="connsiteX0" fmla="*/ 0 w 276447"/>
                    <a:gd name="connsiteY0" fmla="*/ 10633 h 1502565"/>
                    <a:gd name="connsiteX1" fmla="*/ 276447 w 276447"/>
                    <a:gd name="connsiteY1" fmla="*/ 0 h 1502565"/>
                    <a:gd name="connsiteX2" fmla="*/ 159489 w 276447"/>
                    <a:gd name="connsiteY2" fmla="*/ 1502565 h 1502565"/>
                    <a:gd name="connsiteX3" fmla="*/ 0 w 276447"/>
                    <a:gd name="connsiteY3" fmla="*/ 1502565 h 1502565"/>
                    <a:gd name="connsiteX4" fmla="*/ 0 w 276447"/>
                    <a:gd name="connsiteY4" fmla="*/ 10633 h 1502565"/>
                    <a:gd name="connsiteX0" fmla="*/ 85061 w 276447"/>
                    <a:gd name="connsiteY0" fmla="*/ 0 h 1523829"/>
                    <a:gd name="connsiteX1" fmla="*/ 276447 w 276447"/>
                    <a:gd name="connsiteY1" fmla="*/ 21264 h 1523829"/>
                    <a:gd name="connsiteX2" fmla="*/ 159489 w 276447"/>
                    <a:gd name="connsiteY2" fmla="*/ 1523829 h 1523829"/>
                    <a:gd name="connsiteX3" fmla="*/ 0 w 276447"/>
                    <a:gd name="connsiteY3" fmla="*/ 1523829 h 1523829"/>
                    <a:gd name="connsiteX4" fmla="*/ 85061 w 276447"/>
                    <a:gd name="connsiteY4" fmla="*/ 0 h 1523829"/>
                    <a:gd name="connsiteX0" fmla="*/ 85061 w 276447"/>
                    <a:gd name="connsiteY0" fmla="*/ 0 h 1523829"/>
                    <a:gd name="connsiteX1" fmla="*/ 276447 w 276447"/>
                    <a:gd name="connsiteY1" fmla="*/ 21264 h 1523829"/>
                    <a:gd name="connsiteX2" fmla="*/ 159489 w 276447"/>
                    <a:gd name="connsiteY2" fmla="*/ 1523829 h 1523829"/>
                    <a:gd name="connsiteX3" fmla="*/ 0 w 276447"/>
                    <a:gd name="connsiteY3" fmla="*/ 1523829 h 1523829"/>
                    <a:gd name="connsiteX4" fmla="*/ 85061 w 276447"/>
                    <a:gd name="connsiteY4" fmla="*/ 0 h 1523829"/>
                    <a:gd name="connsiteX0" fmla="*/ 70852 w 288332"/>
                    <a:gd name="connsiteY0" fmla="*/ 46960 h 1502565"/>
                    <a:gd name="connsiteX1" fmla="*/ 288332 w 288332"/>
                    <a:gd name="connsiteY1" fmla="*/ 0 h 1502565"/>
                    <a:gd name="connsiteX2" fmla="*/ 171374 w 288332"/>
                    <a:gd name="connsiteY2" fmla="*/ 1502565 h 1502565"/>
                    <a:gd name="connsiteX3" fmla="*/ 11885 w 288332"/>
                    <a:gd name="connsiteY3" fmla="*/ 1502565 h 1502565"/>
                    <a:gd name="connsiteX4" fmla="*/ 70852 w 288332"/>
                    <a:gd name="connsiteY4" fmla="*/ 46960 h 1502565"/>
                    <a:gd name="connsiteX0" fmla="*/ 70852 w 273716"/>
                    <a:gd name="connsiteY0" fmla="*/ 923 h 1456528"/>
                    <a:gd name="connsiteX1" fmla="*/ 273716 w 273716"/>
                    <a:gd name="connsiteY1" fmla="*/ 0 h 1456528"/>
                    <a:gd name="connsiteX2" fmla="*/ 171374 w 273716"/>
                    <a:gd name="connsiteY2" fmla="*/ 1456528 h 1456528"/>
                    <a:gd name="connsiteX3" fmla="*/ 11885 w 273716"/>
                    <a:gd name="connsiteY3" fmla="*/ 1456528 h 1456528"/>
                    <a:gd name="connsiteX4" fmla="*/ 70852 w 273716"/>
                    <a:gd name="connsiteY4" fmla="*/ 923 h 1456528"/>
                    <a:gd name="connsiteX0" fmla="*/ 70852 w 273716"/>
                    <a:gd name="connsiteY0" fmla="*/ 30749 h 1486354"/>
                    <a:gd name="connsiteX1" fmla="*/ 273716 w 273716"/>
                    <a:gd name="connsiteY1" fmla="*/ 29826 h 1486354"/>
                    <a:gd name="connsiteX2" fmla="*/ 171374 w 273716"/>
                    <a:gd name="connsiteY2" fmla="*/ 1486354 h 1486354"/>
                    <a:gd name="connsiteX3" fmla="*/ 11885 w 273716"/>
                    <a:gd name="connsiteY3" fmla="*/ 1486354 h 1486354"/>
                    <a:gd name="connsiteX4" fmla="*/ 70852 w 273716"/>
                    <a:gd name="connsiteY4" fmla="*/ 30749 h 1486354"/>
                    <a:gd name="connsiteX0" fmla="*/ 70852 w 273716"/>
                    <a:gd name="connsiteY0" fmla="*/ 45273 h 1500878"/>
                    <a:gd name="connsiteX1" fmla="*/ 273716 w 273716"/>
                    <a:gd name="connsiteY1" fmla="*/ 44350 h 1500878"/>
                    <a:gd name="connsiteX2" fmla="*/ 171374 w 273716"/>
                    <a:gd name="connsiteY2" fmla="*/ 1500878 h 1500878"/>
                    <a:gd name="connsiteX3" fmla="*/ 11885 w 273716"/>
                    <a:gd name="connsiteY3" fmla="*/ 1500878 h 1500878"/>
                    <a:gd name="connsiteX4" fmla="*/ 70852 w 273716"/>
                    <a:gd name="connsiteY4" fmla="*/ 45273 h 1500878"/>
                    <a:gd name="connsiteX0" fmla="*/ 70852 w 273716"/>
                    <a:gd name="connsiteY0" fmla="*/ 45273 h 1500878"/>
                    <a:gd name="connsiteX1" fmla="*/ 273716 w 273716"/>
                    <a:gd name="connsiteY1" fmla="*/ 44350 h 1500878"/>
                    <a:gd name="connsiteX2" fmla="*/ 161495 w 273716"/>
                    <a:gd name="connsiteY2" fmla="*/ 1413249 h 1500878"/>
                    <a:gd name="connsiteX3" fmla="*/ 11885 w 273716"/>
                    <a:gd name="connsiteY3" fmla="*/ 1500878 h 1500878"/>
                    <a:gd name="connsiteX4" fmla="*/ 70852 w 273716"/>
                    <a:gd name="connsiteY4" fmla="*/ 45273 h 150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6" h="1500878">
                      <a:moveTo>
                        <a:pt x="70852" y="45273"/>
                      </a:moveTo>
                      <a:cubicBezTo>
                        <a:pt x="128061" y="-6057"/>
                        <a:pt x="188257" y="-23140"/>
                        <a:pt x="273716" y="44350"/>
                      </a:cubicBezTo>
                      <a:cubicBezTo>
                        <a:pt x="64610" y="566470"/>
                        <a:pt x="200481" y="912394"/>
                        <a:pt x="161495" y="1413249"/>
                      </a:cubicBezTo>
                      <a:lnTo>
                        <a:pt x="11885" y="1500878"/>
                      </a:lnTo>
                      <a:cubicBezTo>
                        <a:pt x="40239" y="992935"/>
                        <a:pt x="-63828" y="617011"/>
                        <a:pt x="70852" y="452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4" name="Téglalap 31"/>
                <p:cNvSpPr/>
                <p:nvPr/>
              </p:nvSpPr>
              <p:spPr>
                <a:xfrm rot="17417388">
                  <a:off x="10313268" y="3146175"/>
                  <a:ext cx="398200" cy="1123755"/>
                </a:xfrm>
                <a:custGeom>
                  <a:avLst/>
                  <a:gdLst>
                    <a:gd name="connsiteX0" fmla="*/ 0 w 159489"/>
                    <a:gd name="connsiteY0" fmla="*/ 0 h 1491932"/>
                    <a:gd name="connsiteX1" fmla="*/ 159489 w 159489"/>
                    <a:gd name="connsiteY1" fmla="*/ 0 h 1491932"/>
                    <a:gd name="connsiteX2" fmla="*/ 159489 w 159489"/>
                    <a:gd name="connsiteY2" fmla="*/ 1491932 h 1491932"/>
                    <a:gd name="connsiteX3" fmla="*/ 0 w 159489"/>
                    <a:gd name="connsiteY3" fmla="*/ 1491932 h 1491932"/>
                    <a:gd name="connsiteX4" fmla="*/ 0 w 159489"/>
                    <a:gd name="connsiteY4" fmla="*/ 0 h 1491932"/>
                    <a:gd name="connsiteX0" fmla="*/ 0 w 276447"/>
                    <a:gd name="connsiteY0" fmla="*/ 10633 h 1502565"/>
                    <a:gd name="connsiteX1" fmla="*/ 276447 w 276447"/>
                    <a:gd name="connsiteY1" fmla="*/ 0 h 1502565"/>
                    <a:gd name="connsiteX2" fmla="*/ 159489 w 276447"/>
                    <a:gd name="connsiteY2" fmla="*/ 1502565 h 1502565"/>
                    <a:gd name="connsiteX3" fmla="*/ 0 w 276447"/>
                    <a:gd name="connsiteY3" fmla="*/ 1502565 h 1502565"/>
                    <a:gd name="connsiteX4" fmla="*/ 0 w 276447"/>
                    <a:gd name="connsiteY4" fmla="*/ 10633 h 1502565"/>
                    <a:gd name="connsiteX0" fmla="*/ 0 w 276447"/>
                    <a:gd name="connsiteY0" fmla="*/ 10633 h 1502565"/>
                    <a:gd name="connsiteX1" fmla="*/ 276447 w 276447"/>
                    <a:gd name="connsiteY1" fmla="*/ 0 h 1502565"/>
                    <a:gd name="connsiteX2" fmla="*/ 159489 w 276447"/>
                    <a:gd name="connsiteY2" fmla="*/ 1502565 h 1502565"/>
                    <a:gd name="connsiteX3" fmla="*/ 0 w 276447"/>
                    <a:gd name="connsiteY3" fmla="*/ 1502565 h 1502565"/>
                    <a:gd name="connsiteX4" fmla="*/ 0 w 276447"/>
                    <a:gd name="connsiteY4" fmla="*/ 10633 h 1502565"/>
                    <a:gd name="connsiteX0" fmla="*/ 85061 w 276447"/>
                    <a:gd name="connsiteY0" fmla="*/ 0 h 1523829"/>
                    <a:gd name="connsiteX1" fmla="*/ 276447 w 276447"/>
                    <a:gd name="connsiteY1" fmla="*/ 21264 h 1523829"/>
                    <a:gd name="connsiteX2" fmla="*/ 159489 w 276447"/>
                    <a:gd name="connsiteY2" fmla="*/ 1523829 h 1523829"/>
                    <a:gd name="connsiteX3" fmla="*/ 0 w 276447"/>
                    <a:gd name="connsiteY3" fmla="*/ 1523829 h 1523829"/>
                    <a:gd name="connsiteX4" fmla="*/ 85061 w 276447"/>
                    <a:gd name="connsiteY4" fmla="*/ 0 h 1523829"/>
                    <a:gd name="connsiteX0" fmla="*/ 85061 w 276447"/>
                    <a:gd name="connsiteY0" fmla="*/ 0 h 1523829"/>
                    <a:gd name="connsiteX1" fmla="*/ 276447 w 276447"/>
                    <a:gd name="connsiteY1" fmla="*/ 21264 h 1523829"/>
                    <a:gd name="connsiteX2" fmla="*/ 159489 w 276447"/>
                    <a:gd name="connsiteY2" fmla="*/ 1523829 h 1523829"/>
                    <a:gd name="connsiteX3" fmla="*/ 0 w 276447"/>
                    <a:gd name="connsiteY3" fmla="*/ 1523829 h 1523829"/>
                    <a:gd name="connsiteX4" fmla="*/ 85061 w 276447"/>
                    <a:gd name="connsiteY4" fmla="*/ 0 h 1523829"/>
                    <a:gd name="connsiteX0" fmla="*/ 68778 w 291924"/>
                    <a:gd name="connsiteY0" fmla="*/ 66710 h 1502565"/>
                    <a:gd name="connsiteX1" fmla="*/ 291924 w 291924"/>
                    <a:gd name="connsiteY1" fmla="*/ 0 h 1502565"/>
                    <a:gd name="connsiteX2" fmla="*/ 174966 w 291924"/>
                    <a:gd name="connsiteY2" fmla="*/ 1502565 h 1502565"/>
                    <a:gd name="connsiteX3" fmla="*/ 15477 w 291924"/>
                    <a:gd name="connsiteY3" fmla="*/ 1502565 h 1502565"/>
                    <a:gd name="connsiteX4" fmla="*/ 68778 w 291924"/>
                    <a:gd name="connsiteY4" fmla="*/ 66710 h 1502565"/>
                    <a:gd name="connsiteX0" fmla="*/ 68778 w 261735"/>
                    <a:gd name="connsiteY0" fmla="*/ 159596 h 1595451"/>
                    <a:gd name="connsiteX1" fmla="*/ 261735 w 261735"/>
                    <a:gd name="connsiteY1" fmla="*/ 1 h 1595451"/>
                    <a:gd name="connsiteX2" fmla="*/ 174966 w 261735"/>
                    <a:gd name="connsiteY2" fmla="*/ 1595451 h 1595451"/>
                    <a:gd name="connsiteX3" fmla="*/ 15477 w 261735"/>
                    <a:gd name="connsiteY3" fmla="*/ 1595451 h 1595451"/>
                    <a:gd name="connsiteX4" fmla="*/ 68778 w 261735"/>
                    <a:gd name="connsiteY4" fmla="*/ 159596 h 1595451"/>
                    <a:gd name="connsiteX0" fmla="*/ 68778 w 261735"/>
                    <a:gd name="connsiteY0" fmla="*/ 159595 h 1595450"/>
                    <a:gd name="connsiteX1" fmla="*/ 261735 w 261735"/>
                    <a:gd name="connsiteY1" fmla="*/ 0 h 1595450"/>
                    <a:gd name="connsiteX2" fmla="*/ 174966 w 261735"/>
                    <a:gd name="connsiteY2" fmla="*/ 1595450 h 1595450"/>
                    <a:gd name="connsiteX3" fmla="*/ 15477 w 261735"/>
                    <a:gd name="connsiteY3" fmla="*/ 1595450 h 1595450"/>
                    <a:gd name="connsiteX4" fmla="*/ 68778 w 261735"/>
                    <a:gd name="connsiteY4" fmla="*/ 159595 h 1595450"/>
                    <a:gd name="connsiteX0" fmla="*/ 74278 w 267235"/>
                    <a:gd name="connsiteY0" fmla="*/ 159595 h 1638167"/>
                    <a:gd name="connsiteX1" fmla="*/ 267235 w 267235"/>
                    <a:gd name="connsiteY1" fmla="*/ 0 h 1638167"/>
                    <a:gd name="connsiteX2" fmla="*/ 180466 w 267235"/>
                    <a:gd name="connsiteY2" fmla="*/ 1595450 h 1638167"/>
                    <a:gd name="connsiteX3" fmla="*/ 6679 w 267235"/>
                    <a:gd name="connsiteY3" fmla="*/ 1638167 h 1638167"/>
                    <a:gd name="connsiteX4" fmla="*/ 74278 w 267235"/>
                    <a:gd name="connsiteY4" fmla="*/ 159595 h 1638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235" h="1638167">
                      <a:moveTo>
                        <a:pt x="74278" y="159595"/>
                      </a:moveTo>
                      <a:lnTo>
                        <a:pt x="267235" y="0"/>
                      </a:lnTo>
                      <a:cubicBezTo>
                        <a:pt x="94164" y="649353"/>
                        <a:pt x="219452" y="1094595"/>
                        <a:pt x="180466" y="1595450"/>
                      </a:cubicBezTo>
                      <a:lnTo>
                        <a:pt x="6679" y="1638167"/>
                      </a:lnTo>
                      <a:cubicBezTo>
                        <a:pt x="35033" y="1130224"/>
                        <a:pt x="-60402" y="731333"/>
                        <a:pt x="74278" y="1595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5" name="Téglalap 31"/>
                <p:cNvSpPr/>
                <p:nvPr/>
              </p:nvSpPr>
              <p:spPr>
                <a:xfrm rot="3869252">
                  <a:off x="10452279" y="3362230"/>
                  <a:ext cx="319694" cy="1003164"/>
                </a:xfrm>
                <a:custGeom>
                  <a:avLst/>
                  <a:gdLst>
                    <a:gd name="connsiteX0" fmla="*/ 0 w 159489"/>
                    <a:gd name="connsiteY0" fmla="*/ 0 h 1491932"/>
                    <a:gd name="connsiteX1" fmla="*/ 159489 w 159489"/>
                    <a:gd name="connsiteY1" fmla="*/ 0 h 1491932"/>
                    <a:gd name="connsiteX2" fmla="*/ 159489 w 159489"/>
                    <a:gd name="connsiteY2" fmla="*/ 1491932 h 1491932"/>
                    <a:gd name="connsiteX3" fmla="*/ 0 w 159489"/>
                    <a:gd name="connsiteY3" fmla="*/ 1491932 h 1491932"/>
                    <a:gd name="connsiteX4" fmla="*/ 0 w 159489"/>
                    <a:gd name="connsiteY4" fmla="*/ 0 h 1491932"/>
                    <a:gd name="connsiteX0" fmla="*/ 0 w 276447"/>
                    <a:gd name="connsiteY0" fmla="*/ 10633 h 1502565"/>
                    <a:gd name="connsiteX1" fmla="*/ 276447 w 276447"/>
                    <a:gd name="connsiteY1" fmla="*/ 0 h 1502565"/>
                    <a:gd name="connsiteX2" fmla="*/ 159489 w 276447"/>
                    <a:gd name="connsiteY2" fmla="*/ 1502565 h 1502565"/>
                    <a:gd name="connsiteX3" fmla="*/ 0 w 276447"/>
                    <a:gd name="connsiteY3" fmla="*/ 1502565 h 1502565"/>
                    <a:gd name="connsiteX4" fmla="*/ 0 w 276447"/>
                    <a:gd name="connsiteY4" fmla="*/ 10633 h 1502565"/>
                    <a:gd name="connsiteX0" fmla="*/ 0 w 276447"/>
                    <a:gd name="connsiteY0" fmla="*/ 10633 h 1502565"/>
                    <a:gd name="connsiteX1" fmla="*/ 276447 w 276447"/>
                    <a:gd name="connsiteY1" fmla="*/ 0 h 1502565"/>
                    <a:gd name="connsiteX2" fmla="*/ 159489 w 276447"/>
                    <a:gd name="connsiteY2" fmla="*/ 1502565 h 1502565"/>
                    <a:gd name="connsiteX3" fmla="*/ 0 w 276447"/>
                    <a:gd name="connsiteY3" fmla="*/ 1502565 h 1502565"/>
                    <a:gd name="connsiteX4" fmla="*/ 0 w 276447"/>
                    <a:gd name="connsiteY4" fmla="*/ 10633 h 1502565"/>
                    <a:gd name="connsiteX0" fmla="*/ 85061 w 276447"/>
                    <a:gd name="connsiteY0" fmla="*/ 0 h 1523829"/>
                    <a:gd name="connsiteX1" fmla="*/ 276447 w 276447"/>
                    <a:gd name="connsiteY1" fmla="*/ 21264 h 1523829"/>
                    <a:gd name="connsiteX2" fmla="*/ 159489 w 276447"/>
                    <a:gd name="connsiteY2" fmla="*/ 1523829 h 1523829"/>
                    <a:gd name="connsiteX3" fmla="*/ 0 w 276447"/>
                    <a:gd name="connsiteY3" fmla="*/ 1523829 h 1523829"/>
                    <a:gd name="connsiteX4" fmla="*/ 85061 w 276447"/>
                    <a:gd name="connsiteY4" fmla="*/ 0 h 1523829"/>
                    <a:gd name="connsiteX0" fmla="*/ 85061 w 276447"/>
                    <a:gd name="connsiteY0" fmla="*/ 0 h 1523829"/>
                    <a:gd name="connsiteX1" fmla="*/ 276447 w 276447"/>
                    <a:gd name="connsiteY1" fmla="*/ 21264 h 1523829"/>
                    <a:gd name="connsiteX2" fmla="*/ 159489 w 276447"/>
                    <a:gd name="connsiteY2" fmla="*/ 1523829 h 1523829"/>
                    <a:gd name="connsiteX3" fmla="*/ 0 w 276447"/>
                    <a:gd name="connsiteY3" fmla="*/ 1523829 h 1523829"/>
                    <a:gd name="connsiteX4" fmla="*/ 85061 w 276447"/>
                    <a:gd name="connsiteY4" fmla="*/ 0 h 1523829"/>
                    <a:gd name="connsiteX0" fmla="*/ 85061 w 221334"/>
                    <a:gd name="connsiteY0" fmla="*/ 0 h 1523829"/>
                    <a:gd name="connsiteX1" fmla="*/ 221334 w 221334"/>
                    <a:gd name="connsiteY1" fmla="*/ 146102 h 1523829"/>
                    <a:gd name="connsiteX2" fmla="*/ 159489 w 221334"/>
                    <a:gd name="connsiteY2" fmla="*/ 1523829 h 1523829"/>
                    <a:gd name="connsiteX3" fmla="*/ 0 w 221334"/>
                    <a:gd name="connsiteY3" fmla="*/ 1523829 h 1523829"/>
                    <a:gd name="connsiteX4" fmla="*/ 85061 w 221334"/>
                    <a:gd name="connsiteY4" fmla="*/ 0 h 1523829"/>
                    <a:gd name="connsiteX0" fmla="*/ 92576 w 221334"/>
                    <a:gd name="connsiteY0" fmla="*/ 0 h 1557281"/>
                    <a:gd name="connsiteX1" fmla="*/ 221334 w 221334"/>
                    <a:gd name="connsiteY1" fmla="*/ 179554 h 1557281"/>
                    <a:gd name="connsiteX2" fmla="*/ 159489 w 221334"/>
                    <a:gd name="connsiteY2" fmla="*/ 1557281 h 1557281"/>
                    <a:gd name="connsiteX3" fmla="*/ 0 w 221334"/>
                    <a:gd name="connsiteY3" fmla="*/ 1557281 h 1557281"/>
                    <a:gd name="connsiteX4" fmla="*/ 92576 w 221334"/>
                    <a:gd name="connsiteY4" fmla="*/ 0 h 1557281"/>
                    <a:gd name="connsiteX0" fmla="*/ 93293 w 222051"/>
                    <a:gd name="connsiteY0" fmla="*/ 0 h 1557281"/>
                    <a:gd name="connsiteX1" fmla="*/ 222051 w 222051"/>
                    <a:gd name="connsiteY1" fmla="*/ 179554 h 1557281"/>
                    <a:gd name="connsiteX2" fmla="*/ 160206 w 222051"/>
                    <a:gd name="connsiteY2" fmla="*/ 1557281 h 1557281"/>
                    <a:gd name="connsiteX3" fmla="*/ 0 w 222051"/>
                    <a:gd name="connsiteY3" fmla="*/ 1474412 h 1557281"/>
                    <a:gd name="connsiteX4" fmla="*/ 93293 w 222051"/>
                    <a:gd name="connsiteY4" fmla="*/ 0 h 1557281"/>
                    <a:gd name="connsiteX0" fmla="*/ 93293 w 222051"/>
                    <a:gd name="connsiteY0" fmla="*/ 0 h 1480189"/>
                    <a:gd name="connsiteX1" fmla="*/ 222051 w 222051"/>
                    <a:gd name="connsiteY1" fmla="*/ 179554 h 1480189"/>
                    <a:gd name="connsiteX2" fmla="*/ 181392 w 222051"/>
                    <a:gd name="connsiteY2" fmla="*/ 1480189 h 1480189"/>
                    <a:gd name="connsiteX3" fmla="*/ 0 w 222051"/>
                    <a:gd name="connsiteY3" fmla="*/ 1474412 h 1480189"/>
                    <a:gd name="connsiteX4" fmla="*/ 93293 w 222051"/>
                    <a:gd name="connsiteY4" fmla="*/ 0 h 1480189"/>
                    <a:gd name="connsiteX0" fmla="*/ 93293 w 222051"/>
                    <a:gd name="connsiteY0" fmla="*/ 0 h 1480189"/>
                    <a:gd name="connsiteX1" fmla="*/ 222051 w 222051"/>
                    <a:gd name="connsiteY1" fmla="*/ 179554 h 1480189"/>
                    <a:gd name="connsiteX2" fmla="*/ 181392 w 222051"/>
                    <a:gd name="connsiteY2" fmla="*/ 1480189 h 1480189"/>
                    <a:gd name="connsiteX3" fmla="*/ 0 w 222051"/>
                    <a:gd name="connsiteY3" fmla="*/ 1474412 h 1480189"/>
                    <a:gd name="connsiteX4" fmla="*/ 93293 w 222051"/>
                    <a:gd name="connsiteY4" fmla="*/ 0 h 1480189"/>
                    <a:gd name="connsiteX0" fmla="*/ 93293 w 222051"/>
                    <a:gd name="connsiteY0" fmla="*/ 0 h 1480189"/>
                    <a:gd name="connsiteX1" fmla="*/ 222051 w 222051"/>
                    <a:gd name="connsiteY1" fmla="*/ 179554 h 1480189"/>
                    <a:gd name="connsiteX2" fmla="*/ 181392 w 222051"/>
                    <a:gd name="connsiteY2" fmla="*/ 1480189 h 1480189"/>
                    <a:gd name="connsiteX3" fmla="*/ 0 w 222051"/>
                    <a:gd name="connsiteY3" fmla="*/ 1474412 h 1480189"/>
                    <a:gd name="connsiteX4" fmla="*/ 93293 w 222051"/>
                    <a:gd name="connsiteY4" fmla="*/ 0 h 1480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051" h="1480189">
                      <a:moveTo>
                        <a:pt x="93293" y="0"/>
                      </a:moveTo>
                      <a:lnTo>
                        <a:pt x="222051" y="179554"/>
                      </a:lnTo>
                      <a:cubicBezTo>
                        <a:pt x="131836" y="912565"/>
                        <a:pt x="171278" y="1077410"/>
                        <a:pt x="181392" y="1480189"/>
                      </a:cubicBezTo>
                      <a:lnTo>
                        <a:pt x="0" y="1474412"/>
                      </a:lnTo>
                      <a:cubicBezTo>
                        <a:pt x="28354" y="966469"/>
                        <a:pt x="-41387" y="571738"/>
                        <a:pt x="932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6" name="Téglalap 31"/>
                <p:cNvSpPr/>
                <p:nvPr/>
              </p:nvSpPr>
              <p:spPr>
                <a:xfrm rot="3869252">
                  <a:off x="10358190" y="2633530"/>
                  <a:ext cx="364384" cy="1112198"/>
                </a:xfrm>
                <a:custGeom>
                  <a:avLst/>
                  <a:gdLst>
                    <a:gd name="connsiteX0" fmla="*/ 0 w 159489"/>
                    <a:gd name="connsiteY0" fmla="*/ 0 h 1491932"/>
                    <a:gd name="connsiteX1" fmla="*/ 159489 w 159489"/>
                    <a:gd name="connsiteY1" fmla="*/ 0 h 1491932"/>
                    <a:gd name="connsiteX2" fmla="*/ 159489 w 159489"/>
                    <a:gd name="connsiteY2" fmla="*/ 1491932 h 1491932"/>
                    <a:gd name="connsiteX3" fmla="*/ 0 w 159489"/>
                    <a:gd name="connsiteY3" fmla="*/ 1491932 h 1491932"/>
                    <a:gd name="connsiteX4" fmla="*/ 0 w 159489"/>
                    <a:gd name="connsiteY4" fmla="*/ 0 h 1491932"/>
                    <a:gd name="connsiteX0" fmla="*/ 0 w 276447"/>
                    <a:gd name="connsiteY0" fmla="*/ 10633 h 1502565"/>
                    <a:gd name="connsiteX1" fmla="*/ 276447 w 276447"/>
                    <a:gd name="connsiteY1" fmla="*/ 0 h 1502565"/>
                    <a:gd name="connsiteX2" fmla="*/ 159489 w 276447"/>
                    <a:gd name="connsiteY2" fmla="*/ 1502565 h 1502565"/>
                    <a:gd name="connsiteX3" fmla="*/ 0 w 276447"/>
                    <a:gd name="connsiteY3" fmla="*/ 1502565 h 1502565"/>
                    <a:gd name="connsiteX4" fmla="*/ 0 w 276447"/>
                    <a:gd name="connsiteY4" fmla="*/ 10633 h 1502565"/>
                    <a:gd name="connsiteX0" fmla="*/ 0 w 276447"/>
                    <a:gd name="connsiteY0" fmla="*/ 10633 h 1502565"/>
                    <a:gd name="connsiteX1" fmla="*/ 276447 w 276447"/>
                    <a:gd name="connsiteY1" fmla="*/ 0 h 1502565"/>
                    <a:gd name="connsiteX2" fmla="*/ 159489 w 276447"/>
                    <a:gd name="connsiteY2" fmla="*/ 1502565 h 1502565"/>
                    <a:gd name="connsiteX3" fmla="*/ 0 w 276447"/>
                    <a:gd name="connsiteY3" fmla="*/ 1502565 h 1502565"/>
                    <a:gd name="connsiteX4" fmla="*/ 0 w 276447"/>
                    <a:gd name="connsiteY4" fmla="*/ 10633 h 1502565"/>
                    <a:gd name="connsiteX0" fmla="*/ 85061 w 276447"/>
                    <a:gd name="connsiteY0" fmla="*/ 0 h 1523829"/>
                    <a:gd name="connsiteX1" fmla="*/ 276447 w 276447"/>
                    <a:gd name="connsiteY1" fmla="*/ 21264 h 1523829"/>
                    <a:gd name="connsiteX2" fmla="*/ 159489 w 276447"/>
                    <a:gd name="connsiteY2" fmla="*/ 1523829 h 1523829"/>
                    <a:gd name="connsiteX3" fmla="*/ 0 w 276447"/>
                    <a:gd name="connsiteY3" fmla="*/ 1523829 h 1523829"/>
                    <a:gd name="connsiteX4" fmla="*/ 85061 w 276447"/>
                    <a:gd name="connsiteY4" fmla="*/ 0 h 1523829"/>
                    <a:gd name="connsiteX0" fmla="*/ 85061 w 276447"/>
                    <a:gd name="connsiteY0" fmla="*/ 0 h 1523829"/>
                    <a:gd name="connsiteX1" fmla="*/ 276447 w 276447"/>
                    <a:gd name="connsiteY1" fmla="*/ 21264 h 1523829"/>
                    <a:gd name="connsiteX2" fmla="*/ 159489 w 276447"/>
                    <a:gd name="connsiteY2" fmla="*/ 1523829 h 1523829"/>
                    <a:gd name="connsiteX3" fmla="*/ 0 w 276447"/>
                    <a:gd name="connsiteY3" fmla="*/ 1523829 h 1523829"/>
                    <a:gd name="connsiteX4" fmla="*/ 85061 w 276447"/>
                    <a:gd name="connsiteY4" fmla="*/ 0 h 1523829"/>
                    <a:gd name="connsiteX0" fmla="*/ 83134 w 274520"/>
                    <a:gd name="connsiteY0" fmla="*/ 0 h 1523829"/>
                    <a:gd name="connsiteX1" fmla="*/ 274520 w 274520"/>
                    <a:gd name="connsiteY1" fmla="*/ 21264 h 1523829"/>
                    <a:gd name="connsiteX2" fmla="*/ 157562 w 274520"/>
                    <a:gd name="connsiteY2" fmla="*/ 1523829 h 1523829"/>
                    <a:gd name="connsiteX3" fmla="*/ 0 w 274520"/>
                    <a:gd name="connsiteY3" fmla="*/ 1373100 h 1523829"/>
                    <a:gd name="connsiteX4" fmla="*/ 83134 w 274520"/>
                    <a:gd name="connsiteY4" fmla="*/ 0 h 1523829"/>
                    <a:gd name="connsiteX0" fmla="*/ 83134 w 280551"/>
                    <a:gd name="connsiteY0" fmla="*/ 0 h 1523829"/>
                    <a:gd name="connsiteX1" fmla="*/ 280551 w 280551"/>
                    <a:gd name="connsiteY1" fmla="*/ 94866 h 1523829"/>
                    <a:gd name="connsiteX2" fmla="*/ 157562 w 280551"/>
                    <a:gd name="connsiteY2" fmla="*/ 1523829 h 1523829"/>
                    <a:gd name="connsiteX3" fmla="*/ 0 w 280551"/>
                    <a:gd name="connsiteY3" fmla="*/ 1373100 h 1523829"/>
                    <a:gd name="connsiteX4" fmla="*/ 83134 w 280551"/>
                    <a:gd name="connsiteY4" fmla="*/ 0 h 1523829"/>
                    <a:gd name="connsiteX0" fmla="*/ 76466 w 284337"/>
                    <a:gd name="connsiteY0" fmla="*/ 0 h 1517343"/>
                    <a:gd name="connsiteX1" fmla="*/ 284337 w 284337"/>
                    <a:gd name="connsiteY1" fmla="*/ 88380 h 1517343"/>
                    <a:gd name="connsiteX2" fmla="*/ 161348 w 284337"/>
                    <a:gd name="connsiteY2" fmla="*/ 1517343 h 1517343"/>
                    <a:gd name="connsiteX3" fmla="*/ 3786 w 284337"/>
                    <a:gd name="connsiteY3" fmla="*/ 1366614 h 1517343"/>
                    <a:gd name="connsiteX4" fmla="*/ 76466 w 284337"/>
                    <a:gd name="connsiteY4" fmla="*/ 0 h 1517343"/>
                    <a:gd name="connsiteX0" fmla="*/ 76466 w 284337"/>
                    <a:gd name="connsiteY0" fmla="*/ 0 h 1517343"/>
                    <a:gd name="connsiteX1" fmla="*/ 196417 w 284337"/>
                    <a:gd name="connsiteY1" fmla="*/ 16783 h 1517343"/>
                    <a:gd name="connsiteX2" fmla="*/ 284337 w 284337"/>
                    <a:gd name="connsiteY2" fmla="*/ 88380 h 1517343"/>
                    <a:gd name="connsiteX3" fmla="*/ 161348 w 284337"/>
                    <a:gd name="connsiteY3" fmla="*/ 1517343 h 1517343"/>
                    <a:gd name="connsiteX4" fmla="*/ 3786 w 284337"/>
                    <a:gd name="connsiteY4" fmla="*/ 1366614 h 1517343"/>
                    <a:gd name="connsiteX5" fmla="*/ 76466 w 284337"/>
                    <a:gd name="connsiteY5" fmla="*/ 0 h 1517343"/>
                    <a:gd name="connsiteX0" fmla="*/ 76466 w 284337"/>
                    <a:gd name="connsiteY0" fmla="*/ 4425 h 1521768"/>
                    <a:gd name="connsiteX1" fmla="*/ 196417 w 284337"/>
                    <a:gd name="connsiteY1" fmla="*/ 21208 h 1521768"/>
                    <a:gd name="connsiteX2" fmla="*/ 284337 w 284337"/>
                    <a:gd name="connsiteY2" fmla="*/ 92805 h 1521768"/>
                    <a:gd name="connsiteX3" fmla="*/ 161348 w 284337"/>
                    <a:gd name="connsiteY3" fmla="*/ 1521768 h 1521768"/>
                    <a:gd name="connsiteX4" fmla="*/ 3786 w 284337"/>
                    <a:gd name="connsiteY4" fmla="*/ 1371039 h 1521768"/>
                    <a:gd name="connsiteX5" fmla="*/ 76466 w 284337"/>
                    <a:gd name="connsiteY5" fmla="*/ 4425 h 1521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4337" h="1521768">
                      <a:moveTo>
                        <a:pt x="76466" y="4425"/>
                      </a:moveTo>
                      <a:cubicBezTo>
                        <a:pt x="114814" y="21347"/>
                        <a:pt x="113923" y="-25041"/>
                        <a:pt x="196417" y="21208"/>
                      </a:cubicBezTo>
                      <a:lnTo>
                        <a:pt x="284337" y="92805"/>
                      </a:lnTo>
                      <a:cubicBezTo>
                        <a:pt x="75231" y="614925"/>
                        <a:pt x="200334" y="1020913"/>
                        <a:pt x="161348" y="1521768"/>
                      </a:cubicBezTo>
                      <a:lnTo>
                        <a:pt x="3786" y="1371039"/>
                      </a:lnTo>
                      <a:cubicBezTo>
                        <a:pt x="32140" y="863096"/>
                        <a:pt x="-58214" y="576163"/>
                        <a:pt x="76466" y="44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cxnSp>
            <p:nvCxnSpPr>
              <p:cNvPr id="19" name="Egyenes összekötő 18"/>
              <p:cNvCxnSpPr>
                <a:endCxn id="16" idx="2"/>
              </p:cNvCxnSpPr>
              <p:nvPr/>
            </p:nvCxnSpPr>
            <p:spPr>
              <a:xfrm>
                <a:off x="2841351" y="3465513"/>
                <a:ext cx="3240000" cy="314475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20"/>
              <p:cNvCxnSpPr/>
              <p:nvPr/>
            </p:nvCxnSpPr>
            <p:spPr>
              <a:xfrm flipH="1">
                <a:off x="6099502" y="3461004"/>
                <a:ext cx="3176949" cy="311475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Csoportba foglalás 21"/>
              <p:cNvGrpSpPr>
                <a:grpSpLocks noChangeAspect="1"/>
              </p:cNvGrpSpPr>
              <p:nvPr/>
            </p:nvGrpSpPr>
            <p:grpSpPr>
              <a:xfrm rot="13720303" flipH="1">
                <a:off x="3714855" y="4679668"/>
                <a:ext cx="109653" cy="1320408"/>
                <a:chOff x="10316654" y="1366725"/>
                <a:chExt cx="180548" cy="3449778"/>
              </a:xfrm>
              <a:solidFill>
                <a:schemeClr val="bg1"/>
              </a:solidFill>
            </p:grpSpPr>
            <p:sp>
              <p:nvSpPr>
                <p:cNvPr id="116" name="Téglalap 115"/>
                <p:cNvSpPr/>
                <p:nvPr/>
              </p:nvSpPr>
              <p:spPr>
                <a:xfrm>
                  <a:off x="10385927" y="2264168"/>
                  <a:ext cx="59275" cy="2552335"/>
                </a:xfrm>
                <a:prstGeom prst="rect">
                  <a:avLst/>
                </a:prstGeom>
                <a:grpFill/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7" name="Ellipszis 5"/>
                <p:cNvSpPr/>
                <p:nvPr/>
              </p:nvSpPr>
              <p:spPr>
                <a:xfrm rot="5400000">
                  <a:off x="9895999" y="1787380"/>
                  <a:ext cx="1021857" cy="180548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4" name="Téglalap 50"/>
              <p:cNvSpPr/>
              <p:nvPr/>
            </p:nvSpPr>
            <p:spPr>
              <a:xfrm rot="13720303" flipH="1">
                <a:off x="3532347" y="4536951"/>
                <a:ext cx="330866" cy="1264418"/>
              </a:xfrm>
              <a:custGeom>
                <a:avLst/>
                <a:gdLst>
                  <a:gd name="connsiteX0" fmla="*/ 0 w 583324"/>
                  <a:gd name="connsiteY0" fmla="*/ 0 h 2233171"/>
                  <a:gd name="connsiteX1" fmla="*/ 583324 w 583324"/>
                  <a:gd name="connsiteY1" fmla="*/ 0 h 2233171"/>
                  <a:gd name="connsiteX2" fmla="*/ 583324 w 583324"/>
                  <a:gd name="connsiteY2" fmla="*/ 2233171 h 2233171"/>
                  <a:gd name="connsiteX3" fmla="*/ 0 w 583324"/>
                  <a:gd name="connsiteY3" fmla="*/ 2233171 h 2233171"/>
                  <a:gd name="connsiteX4" fmla="*/ 0 w 583324"/>
                  <a:gd name="connsiteY4" fmla="*/ 0 h 2233171"/>
                  <a:gd name="connsiteX0" fmla="*/ 0 w 583324"/>
                  <a:gd name="connsiteY0" fmla="*/ 630620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4" fmla="*/ 0 w 583324"/>
                  <a:gd name="connsiteY4" fmla="*/ 630620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36028 w 583324"/>
                  <a:gd name="connsiteY2" fmla="*/ 1017508 h 2863791"/>
                  <a:gd name="connsiteX3" fmla="*/ 583324 w 583324"/>
                  <a:gd name="connsiteY3" fmla="*/ 2863791 h 2863791"/>
                  <a:gd name="connsiteX4" fmla="*/ 0 w 583324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497738"/>
                  <a:gd name="connsiteY0" fmla="*/ 2863791 h 2911088"/>
                  <a:gd name="connsiteX1" fmla="*/ 0 w 497738"/>
                  <a:gd name="connsiteY1" fmla="*/ 0 h 2911088"/>
                  <a:gd name="connsiteX2" fmla="*/ 220717 w 497738"/>
                  <a:gd name="connsiteY2" fmla="*/ 1017508 h 2911088"/>
                  <a:gd name="connsiteX3" fmla="*/ 497738 w 497738"/>
                  <a:gd name="connsiteY3" fmla="*/ 2911088 h 2911088"/>
                  <a:gd name="connsiteX4" fmla="*/ 63062 w 497738"/>
                  <a:gd name="connsiteY4" fmla="*/ 2863791 h 2911088"/>
                  <a:gd name="connsiteX0" fmla="*/ 369363 w 497738"/>
                  <a:gd name="connsiteY0" fmla="*/ 2942619 h 2942619"/>
                  <a:gd name="connsiteX1" fmla="*/ 0 w 497738"/>
                  <a:gd name="connsiteY1" fmla="*/ 0 h 2942619"/>
                  <a:gd name="connsiteX2" fmla="*/ 220717 w 497738"/>
                  <a:gd name="connsiteY2" fmla="*/ 1017508 h 2942619"/>
                  <a:gd name="connsiteX3" fmla="*/ 497738 w 497738"/>
                  <a:gd name="connsiteY3" fmla="*/ 2911088 h 2942619"/>
                  <a:gd name="connsiteX4" fmla="*/ 369363 w 497738"/>
                  <a:gd name="connsiteY4" fmla="*/ 2942619 h 294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738" h="2942619">
                    <a:moveTo>
                      <a:pt x="369363" y="2942619"/>
                    </a:moveTo>
                    <a:lnTo>
                      <a:pt x="0" y="0"/>
                    </a:lnTo>
                    <a:cubicBezTo>
                      <a:pt x="110358" y="171004"/>
                      <a:pt x="173421" y="499663"/>
                      <a:pt x="220717" y="1017508"/>
                    </a:cubicBezTo>
                    <a:lnTo>
                      <a:pt x="497738" y="2911088"/>
                    </a:lnTo>
                    <a:lnTo>
                      <a:pt x="369363" y="29426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5" name="Téglalap 50"/>
              <p:cNvSpPr/>
              <p:nvPr/>
            </p:nvSpPr>
            <p:spPr>
              <a:xfrm rot="13587915">
                <a:off x="4423406" y="5366985"/>
                <a:ext cx="233796" cy="1164221"/>
              </a:xfrm>
              <a:custGeom>
                <a:avLst/>
                <a:gdLst>
                  <a:gd name="connsiteX0" fmla="*/ 0 w 583324"/>
                  <a:gd name="connsiteY0" fmla="*/ 0 h 2233171"/>
                  <a:gd name="connsiteX1" fmla="*/ 583324 w 583324"/>
                  <a:gd name="connsiteY1" fmla="*/ 0 h 2233171"/>
                  <a:gd name="connsiteX2" fmla="*/ 583324 w 583324"/>
                  <a:gd name="connsiteY2" fmla="*/ 2233171 h 2233171"/>
                  <a:gd name="connsiteX3" fmla="*/ 0 w 583324"/>
                  <a:gd name="connsiteY3" fmla="*/ 2233171 h 2233171"/>
                  <a:gd name="connsiteX4" fmla="*/ 0 w 583324"/>
                  <a:gd name="connsiteY4" fmla="*/ 0 h 2233171"/>
                  <a:gd name="connsiteX0" fmla="*/ 0 w 583324"/>
                  <a:gd name="connsiteY0" fmla="*/ 630620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4" fmla="*/ 0 w 583324"/>
                  <a:gd name="connsiteY4" fmla="*/ 630620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36028 w 583324"/>
                  <a:gd name="connsiteY2" fmla="*/ 1017508 h 2863791"/>
                  <a:gd name="connsiteX3" fmla="*/ 583324 w 583324"/>
                  <a:gd name="connsiteY3" fmla="*/ 2863791 h 2863791"/>
                  <a:gd name="connsiteX4" fmla="*/ 0 w 583324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497738"/>
                  <a:gd name="connsiteY0" fmla="*/ 2863791 h 2911088"/>
                  <a:gd name="connsiteX1" fmla="*/ 0 w 497738"/>
                  <a:gd name="connsiteY1" fmla="*/ 0 h 2911088"/>
                  <a:gd name="connsiteX2" fmla="*/ 220717 w 497738"/>
                  <a:gd name="connsiteY2" fmla="*/ 1017508 h 2911088"/>
                  <a:gd name="connsiteX3" fmla="*/ 497738 w 497738"/>
                  <a:gd name="connsiteY3" fmla="*/ 2911088 h 2911088"/>
                  <a:gd name="connsiteX4" fmla="*/ 63062 w 497738"/>
                  <a:gd name="connsiteY4" fmla="*/ 2863791 h 2911088"/>
                  <a:gd name="connsiteX0" fmla="*/ 369363 w 497738"/>
                  <a:gd name="connsiteY0" fmla="*/ 2942619 h 2942619"/>
                  <a:gd name="connsiteX1" fmla="*/ 0 w 497738"/>
                  <a:gd name="connsiteY1" fmla="*/ 0 h 2942619"/>
                  <a:gd name="connsiteX2" fmla="*/ 220717 w 497738"/>
                  <a:gd name="connsiteY2" fmla="*/ 1017508 h 2942619"/>
                  <a:gd name="connsiteX3" fmla="*/ 497738 w 497738"/>
                  <a:gd name="connsiteY3" fmla="*/ 2911088 h 2942619"/>
                  <a:gd name="connsiteX4" fmla="*/ 369363 w 497738"/>
                  <a:gd name="connsiteY4" fmla="*/ 2942619 h 294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738" h="2942619">
                    <a:moveTo>
                      <a:pt x="369363" y="2942619"/>
                    </a:moveTo>
                    <a:lnTo>
                      <a:pt x="0" y="0"/>
                    </a:lnTo>
                    <a:cubicBezTo>
                      <a:pt x="110358" y="171004"/>
                      <a:pt x="173421" y="499663"/>
                      <a:pt x="220717" y="1017508"/>
                    </a:cubicBezTo>
                    <a:lnTo>
                      <a:pt x="497738" y="2911088"/>
                    </a:lnTo>
                    <a:lnTo>
                      <a:pt x="369363" y="29426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26" name="Csoportba foglalás 25"/>
              <p:cNvGrpSpPr>
                <a:grpSpLocks noChangeAspect="1"/>
              </p:cNvGrpSpPr>
              <p:nvPr/>
            </p:nvGrpSpPr>
            <p:grpSpPr>
              <a:xfrm rot="13587915" flipH="1">
                <a:off x="4389154" y="5277113"/>
                <a:ext cx="112743" cy="1170119"/>
                <a:chOff x="10250968" y="1486721"/>
                <a:chExt cx="262711" cy="3391611"/>
              </a:xfrm>
              <a:solidFill>
                <a:schemeClr val="bg1"/>
              </a:solidFill>
            </p:grpSpPr>
            <p:sp>
              <p:nvSpPr>
                <p:cNvPr id="114" name="Téglalap 113"/>
                <p:cNvSpPr/>
                <p:nvPr/>
              </p:nvSpPr>
              <p:spPr>
                <a:xfrm>
                  <a:off x="10356929" y="2165318"/>
                  <a:ext cx="83886" cy="2713014"/>
                </a:xfrm>
                <a:prstGeom prst="rect">
                  <a:avLst/>
                </a:prstGeom>
                <a:grpFill/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5" name="Ellipszis 5"/>
                <p:cNvSpPr/>
                <p:nvPr/>
              </p:nvSpPr>
              <p:spPr>
                <a:xfrm rot="5400000">
                  <a:off x="9889788" y="1847901"/>
                  <a:ext cx="985072" cy="262711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7" name="Téglalap 50"/>
              <p:cNvSpPr/>
              <p:nvPr/>
            </p:nvSpPr>
            <p:spPr>
              <a:xfrm rot="13412085" flipH="1">
                <a:off x="3333134" y="4303480"/>
                <a:ext cx="233795" cy="1139719"/>
              </a:xfrm>
              <a:custGeom>
                <a:avLst/>
                <a:gdLst>
                  <a:gd name="connsiteX0" fmla="*/ 0 w 583324"/>
                  <a:gd name="connsiteY0" fmla="*/ 0 h 2233171"/>
                  <a:gd name="connsiteX1" fmla="*/ 583324 w 583324"/>
                  <a:gd name="connsiteY1" fmla="*/ 0 h 2233171"/>
                  <a:gd name="connsiteX2" fmla="*/ 583324 w 583324"/>
                  <a:gd name="connsiteY2" fmla="*/ 2233171 h 2233171"/>
                  <a:gd name="connsiteX3" fmla="*/ 0 w 583324"/>
                  <a:gd name="connsiteY3" fmla="*/ 2233171 h 2233171"/>
                  <a:gd name="connsiteX4" fmla="*/ 0 w 583324"/>
                  <a:gd name="connsiteY4" fmla="*/ 0 h 2233171"/>
                  <a:gd name="connsiteX0" fmla="*/ 0 w 583324"/>
                  <a:gd name="connsiteY0" fmla="*/ 630620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4" fmla="*/ 0 w 583324"/>
                  <a:gd name="connsiteY4" fmla="*/ 630620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36028 w 583324"/>
                  <a:gd name="connsiteY2" fmla="*/ 1017508 h 2863791"/>
                  <a:gd name="connsiteX3" fmla="*/ 583324 w 583324"/>
                  <a:gd name="connsiteY3" fmla="*/ 2863791 h 2863791"/>
                  <a:gd name="connsiteX4" fmla="*/ 0 w 583324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497738"/>
                  <a:gd name="connsiteY0" fmla="*/ 2863791 h 2911088"/>
                  <a:gd name="connsiteX1" fmla="*/ 0 w 497738"/>
                  <a:gd name="connsiteY1" fmla="*/ 0 h 2911088"/>
                  <a:gd name="connsiteX2" fmla="*/ 220717 w 497738"/>
                  <a:gd name="connsiteY2" fmla="*/ 1017508 h 2911088"/>
                  <a:gd name="connsiteX3" fmla="*/ 497738 w 497738"/>
                  <a:gd name="connsiteY3" fmla="*/ 2911088 h 2911088"/>
                  <a:gd name="connsiteX4" fmla="*/ 63062 w 497738"/>
                  <a:gd name="connsiteY4" fmla="*/ 2863791 h 2911088"/>
                  <a:gd name="connsiteX0" fmla="*/ 369363 w 497738"/>
                  <a:gd name="connsiteY0" fmla="*/ 2942619 h 2942619"/>
                  <a:gd name="connsiteX1" fmla="*/ 0 w 497738"/>
                  <a:gd name="connsiteY1" fmla="*/ 0 h 2942619"/>
                  <a:gd name="connsiteX2" fmla="*/ 220717 w 497738"/>
                  <a:gd name="connsiteY2" fmla="*/ 1017508 h 2942619"/>
                  <a:gd name="connsiteX3" fmla="*/ 497738 w 497738"/>
                  <a:gd name="connsiteY3" fmla="*/ 2911088 h 2942619"/>
                  <a:gd name="connsiteX4" fmla="*/ 369363 w 497738"/>
                  <a:gd name="connsiteY4" fmla="*/ 2942619 h 294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738" h="2942619">
                    <a:moveTo>
                      <a:pt x="369363" y="2942619"/>
                    </a:moveTo>
                    <a:lnTo>
                      <a:pt x="0" y="0"/>
                    </a:lnTo>
                    <a:cubicBezTo>
                      <a:pt x="110358" y="171004"/>
                      <a:pt x="173421" y="499663"/>
                      <a:pt x="220717" y="1017508"/>
                    </a:cubicBezTo>
                    <a:lnTo>
                      <a:pt x="497738" y="2911088"/>
                    </a:lnTo>
                    <a:lnTo>
                      <a:pt x="369363" y="29426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28" name="Csoportba foglalás 27"/>
              <p:cNvGrpSpPr>
                <a:grpSpLocks noChangeAspect="1"/>
              </p:cNvGrpSpPr>
              <p:nvPr/>
            </p:nvGrpSpPr>
            <p:grpSpPr>
              <a:xfrm rot="13412085">
                <a:off x="3454721" y="4379677"/>
                <a:ext cx="118281" cy="1201942"/>
                <a:chOff x="10263369" y="1332654"/>
                <a:chExt cx="275615" cy="3483850"/>
              </a:xfrm>
              <a:solidFill>
                <a:schemeClr val="bg1"/>
              </a:solidFill>
            </p:grpSpPr>
            <p:sp>
              <p:nvSpPr>
                <p:cNvPr id="112" name="Téglalap 111"/>
                <p:cNvSpPr/>
                <p:nvPr/>
              </p:nvSpPr>
              <p:spPr>
                <a:xfrm>
                  <a:off x="10350611" y="2264167"/>
                  <a:ext cx="83886" cy="2552337"/>
                </a:xfrm>
                <a:prstGeom prst="rect">
                  <a:avLst/>
                </a:prstGeom>
                <a:grpFill/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3" name="Ellipszis 5"/>
                <p:cNvSpPr/>
                <p:nvPr/>
              </p:nvSpPr>
              <p:spPr>
                <a:xfrm rot="5400000">
                  <a:off x="9874133" y="1721890"/>
                  <a:ext cx="1054087" cy="275615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9" name="Téglalap 50"/>
              <p:cNvSpPr/>
              <p:nvPr/>
            </p:nvSpPr>
            <p:spPr>
              <a:xfrm rot="13412085" flipH="1">
                <a:off x="4037088" y="5005365"/>
                <a:ext cx="233796" cy="1203780"/>
              </a:xfrm>
              <a:custGeom>
                <a:avLst/>
                <a:gdLst>
                  <a:gd name="connsiteX0" fmla="*/ 0 w 583324"/>
                  <a:gd name="connsiteY0" fmla="*/ 0 h 2233171"/>
                  <a:gd name="connsiteX1" fmla="*/ 583324 w 583324"/>
                  <a:gd name="connsiteY1" fmla="*/ 0 h 2233171"/>
                  <a:gd name="connsiteX2" fmla="*/ 583324 w 583324"/>
                  <a:gd name="connsiteY2" fmla="*/ 2233171 h 2233171"/>
                  <a:gd name="connsiteX3" fmla="*/ 0 w 583324"/>
                  <a:gd name="connsiteY3" fmla="*/ 2233171 h 2233171"/>
                  <a:gd name="connsiteX4" fmla="*/ 0 w 583324"/>
                  <a:gd name="connsiteY4" fmla="*/ 0 h 2233171"/>
                  <a:gd name="connsiteX0" fmla="*/ 0 w 583324"/>
                  <a:gd name="connsiteY0" fmla="*/ 630620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4" fmla="*/ 0 w 583324"/>
                  <a:gd name="connsiteY4" fmla="*/ 630620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36028 w 583324"/>
                  <a:gd name="connsiteY2" fmla="*/ 1017508 h 2863791"/>
                  <a:gd name="connsiteX3" fmla="*/ 583324 w 583324"/>
                  <a:gd name="connsiteY3" fmla="*/ 2863791 h 2863791"/>
                  <a:gd name="connsiteX4" fmla="*/ 0 w 583324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497738"/>
                  <a:gd name="connsiteY0" fmla="*/ 2863791 h 2911088"/>
                  <a:gd name="connsiteX1" fmla="*/ 0 w 497738"/>
                  <a:gd name="connsiteY1" fmla="*/ 0 h 2911088"/>
                  <a:gd name="connsiteX2" fmla="*/ 220717 w 497738"/>
                  <a:gd name="connsiteY2" fmla="*/ 1017508 h 2911088"/>
                  <a:gd name="connsiteX3" fmla="*/ 497738 w 497738"/>
                  <a:gd name="connsiteY3" fmla="*/ 2911088 h 2911088"/>
                  <a:gd name="connsiteX4" fmla="*/ 63062 w 497738"/>
                  <a:gd name="connsiteY4" fmla="*/ 2863791 h 2911088"/>
                  <a:gd name="connsiteX0" fmla="*/ 369363 w 497738"/>
                  <a:gd name="connsiteY0" fmla="*/ 2942619 h 2942619"/>
                  <a:gd name="connsiteX1" fmla="*/ 0 w 497738"/>
                  <a:gd name="connsiteY1" fmla="*/ 0 h 2942619"/>
                  <a:gd name="connsiteX2" fmla="*/ 220717 w 497738"/>
                  <a:gd name="connsiteY2" fmla="*/ 1017508 h 2942619"/>
                  <a:gd name="connsiteX3" fmla="*/ 497738 w 497738"/>
                  <a:gd name="connsiteY3" fmla="*/ 2911088 h 2942619"/>
                  <a:gd name="connsiteX4" fmla="*/ 369363 w 497738"/>
                  <a:gd name="connsiteY4" fmla="*/ 2942619 h 294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738" h="2942619">
                    <a:moveTo>
                      <a:pt x="369363" y="2942619"/>
                    </a:moveTo>
                    <a:lnTo>
                      <a:pt x="0" y="0"/>
                    </a:lnTo>
                    <a:cubicBezTo>
                      <a:pt x="110358" y="171004"/>
                      <a:pt x="173421" y="499663"/>
                      <a:pt x="220717" y="1017508"/>
                    </a:cubicBezTo>
                    <a:lnTo>
                      <a:pt x="497738" y="2911088"/>
                    </a:lnTo>
                    <a:lnTo>
                      <a:pt x="369363" y="29426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30" name="Csoportba foglalás 29"/>
              <p:cNvGrpSpPr>
                <a:grpSpLocks noChangeAspect="1"/>
              </p:cNvGrpSpPr>
              <p:nvPr/>
            </p:nvGrpSpPr>
            <p:grpSpPr>
              <a:xfrm rot="13412085">
                <a:off x="4172572" y="5087956"/>
                <a:ext cx="110371" cy="1248794"/>
                <a:chOff x="10259362" y="1389474"/>
                <a:chExt cx="257183" cy="3427029"/>
              </a:xfrm>
              <a:solidFill>
                <a:schemeClr val="bg1"/>
              </a:solidFill>
            </p:grpSpPr>
            <p:sp>
              <p:nvSpPr>
                <p:cNvPr id="110" name="Téglalap 109"/>
                <p:cNvSpPr/>
                <p:nvPr/>
              </p:nvSpPr>
              <p:spPr>
                <a:xfrm>
                  <a:off x="10350612" y="2264167"/>
                  <a:ext cx="83886" cy="2552336"/>
                </a:xfrm>
                <a:prstGeom prst="rect">
                  <a:avLst/>
                </a:prstGeom>
                <a:grpFill/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1" name="Ellipszis 5"/>
                <p:cNvSpPr/>
                <p:nvPr/>
              </p:nvSpPr>
              <p:spPr>
                <a:xfrm rot="5400000">
                  <a:off x="9905080" y="1743756"/>
                  <a:ext cx="965747" cy="257183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1" name="Téglalap 50"/>
              <p:cNvSpPr/>
              <p:nvPr/>
            </p:nvSpPr>
            <p:spPr>
              <a:xfrm rot="13412085" flipH="1">
                <a:off x="4699710" y="5576434"/>
                <a:ext cx="200231" cy="949168"/>
              </a:xfrm>
              <a:custGeom>
                <a:avLst/>
                <a:gdLst>
                  <a:gd name="connsiteX0" fmla="*/ 0 w 583324"/>
                  <a:gd name="connsiteY0" fmla="*/ 0 h 2233171"/>
                  <a:gd name="connsiteX1" fmla="*/ 583324 w 583324"/>
                  <a:gd name="connsiteY1" fmla="*/ 0 h 2233171"/>
                  <a:gd name="connsiteX2" fmla="*/ 583324 w 583324"/>
                  <a:gd name="connsiteY2" fmla="*/ 2233171 h 2233171"/>
                  <a:gd name="connsiteX3" fmla="*/ 0 w 583324"/>
                  <a:gd name="connsiteY3" fmla="*/ 2233171 h 2233171"/>
                  <a:gd name="connsiteX4" fmla="*/ 0 w 583324"/>
                  <a:gd name="connsiteY4" fmla="*/ 0 h 2233171"/>
                  <a:gd name="connsiteX0" fmla="*/ 0 w 583324"/>
                  <a:gd name="connsiteY0" fmla="*/ 630620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4" fmla="*/ 0 w 583324"/>
                  <a:gd name="connsiteY4" fmla="*/ 630620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36028 w 583324"/>
                  <a:gd name="connsiteY2" fmla="*/ 1017508 h 2863791"/>
                  <a:gd name="connsiteX3" fmla="*/ 583324 w 583324"/>
                  <a:gd name="connsiteY3" fmla="*/ 2863791 h 2863791"/>
                  <a:gd name="connsiteX4" fmla="*/ 0 w 583324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497738"/>
                  <a:gd name="connsiteY0" fmla="*/ 2863791 h 2911088"/>
                  <a:gd name="connsiteX1" fmla="*/ 0 w 497738"/>
                  <a:gd name="connsiteY1" fmla="*/ 0 h 2911088"/>
                  <a:gd name="connsiteX2" fmla="*/ 220717 w 497738"/>
                  <a:gd name="connsiteY2" fmla="*/ 1017508 h 2911088"/>
                  <a:gd name="connsiteX3" fmla="*/ 497738 w 497738"/>
                  <a:gd name="connsiteY3" fmla="*/ 2911088 h 2911088"/>
                  <a:gd name="connsiteX4" fmla="*/ 63062 w 497738"/>
                  <a:gd name="connsiteY4" fmla="*/ 2863791 h 2911088"/>
                  <a:gd name="connsiteX0" fmla="*/ 369363 w 497738"/>
                  <a:gd name="connsiteY0" fmla="*/ 2942619 h 2942619"/>
                  <a:gd name="connsiteX1" fmla="*/ 0 w 497738"/>
                  <a:gd name="connsiteY1" fmla="*/ 0 h 2942619"/>
                  <a:gd name="connsiteX2" fmla="*/ 220717 w 497738"/>
                  <a:gd name="connsiteY2" fmla="*/ 1017508 h 2942619"/>
                  <a:gd name="connsiteX3" fmla="*/ 497738 w 497738"/>
                  <a:gd name="connsiteY3" fmla="*/ 2911088 h 2942619"/>
                  <a:gd name="connsiteX4" fmla="*/ 369363 w 497738"/>
                  <a:gd name="connsiteY4" fmla="*/ 2942619 h 294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738" h="2942619">
                    <a:moveTo>
                      <a:pt x="369363" y="2942619"/>
                    </a:moveTo>
                    <a:lnTo>
                      <a:pt x="0" y="0"/>
                    </a:lnTo>
                    <a:cubicBezTo>
                      <a:pt x="110358" y="171004"/>
                      <a:pt x="173421" y="499663"/>
                      <a:pt x="220717" y="1017508"/>
                    </a:cubicBezTo>
                    <a:lnTo>
                      <a:pt x="497738" y="2911088"/>
                    </a:lnTo>
                    <a:lnTo>
                      <a:pt x="369363" y="29426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32" name="Csoportba foglalás 31"/>
              <p:cNvGrpSpPr>
                <a:grpSpLocks noChangeAspect="1"/>
              </p:cNvGrpSpPr>
              <p:nvPr/>
            </p:nvGrpSpPr>
            <p:grpSpPr>
              <a:xfrm rot="13412085">
                <a:off x="4846884" y="5662769"/>
                <a:ext cx="96279" cy="897296"/>
                <a:chOff x="10257228" y="1059497"/>
                <a:chExt cx="261953" cy="3837083"/>
              </a:xfrm>
              <a:solidFill>
                <a:schemeClr val="bg1"/>
              </a:solidFill>
            </p:grpSpPr>
            <p:sp>
              <p:nvSpPr>
                <p:cNvPr id="108" name="Téglalap 107"/>
                <p:cNvSpPr/>
                <p:nvPr/>
              </p:nvSpPr>
              <p:spPr>
                <a:xfrm>
                  <a:off x="10348130" y="1817663"/>
                  <a:ext cx="94593" cy="3078917"/>
                </a:xfrm>
                <a:prstGeom prst="rect">
                  <a:avLst/>
                </a:prstGeom>
                <a:grpFill/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9" name="Ellipszis 5"/>
                <p:cNvSpPr/>
                <p:nvPr/>
              </p:nvSpPr>
              <p:spPr>
                <a:xfrm rot="5400000">
                  <a:off x="9951372" y="1365353"/>
                  <a:ext cx="873665" cy="261953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3" name="Téglalap 50"/>
              <p:cNvSpPr/>
              <p:nvPr/>
            </p:nvSpPr>
            <p:spPr>
              <a:xfrm rot="13720303" flipH="1">
                <a:off x="3846080" y="4897303"/>
                <a:ext cx="482070" cy="916320"/>
              </a:xfrm>
              <a:custGeom>
                <a:avLst/>
                <a:gdLst>
                  <a:gd name="connsiteX0" fmla="*/ 0 w 583324"/>
                  <a:gd name="connsiteY0" fmla="*/ 0 h 2233171"/>
                  <a:gd name="connsiteX1" fmla="*/ 583324 w 583324"/>
                  <a:gd name="connsiteY1" fmla="*/ 0 h 2233171"/>
                  <a:gd name="connsiteX2" fmla="*/ 583324 w 583324"/>
                  <a:gd name="connsiteY2" fmla="*/ 2233171 h 2233171"/>
                  <a:gd name="connsiteX3" fmla="*/ 0 w 583324"/>
                  <a:gd name="connsiteY3" fmla="*/ 2233171 h 2233171"/>
                  <a:gd name="connsiteX4" fmla="*/ 0 w 583324"/>
                  <a:gd name="connsiteY4" fmla="*/ 0 h 2233171"/>
                  <a:gd name="connsiteX0" fmla="*/ 0 w 583324"/>
                  <a:gd name="connsiteY0" fmla="*/ 630620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4" fmla="*/ 0 w 583324"/>
                  <a:gd name="connsiteY4" fmla="*/ 630620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36028 w 583324"/>
                  <a:gd name="connsiteY2" fmla="*/ 1017508 h 2863791"/>
                  <a:gd name="connsiteX3" fmla="*/ 583324 w 583324"/>
                  <a:gd name="connsiteY3" fmla="*/ 2863791 h 2863791"/>
                  <a:gd name="connsiteX4" fmla="*/ 0 w 583324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1101332"/>
                  <a:gd name="connsiteY0" fmla="*/ 2863791 h 2863791"/>
                  <a:gd name="connsiteX1" fmla="*/ 0 w 1101332"/>
                  <a:gd name="connsiteY1" fmla="*/ 0 h 2863791"/>
                  <a:gd name="connsiteX2" fmla="*/ 1101332 w 1101332"/>
                  <a:gd name="connsiteY2" fmla="*/ 1001743 h 2863791"/>
                  <a:gd name="connsiteX3" fmla="*/ 268013 w 1101332"/>
                  <a:gd name="connsiteY3" fmla="*/ 2863791 h 2863791"/>
                  <a:gd name="connsiteX4" fmla="*/ 63062 w 1101332"/>
                  <a:gd name="connsiteY4" fmla="*/ 2863791 h 2863791"/>
                  <a:gd name="connsiteX0" fmla="*/ 63062 w 1101332"/>
                  <a:gd name="connsiteY0" fmla="*/ 2863791 h 2863791"/>
                  <a:gd name="connsiteX1" fmla="*/ 0 w 1101332"/>
                  <a:gd name="connsiteY1" fmla="*/ 0 h 2863791"/>
                  <a:gd name="connsiteX2" fmla="*/ 1101332 w 1101332"/>
                  <a:gd name="connsiteY2" fmla="*/ 1001743 h 2863791"/>
                  <a:gd name="connsiteX3" fmla="*/ 268013 w 1101332"/>
                  <a:gd name="connsiteY3" fmla="*/ 2863791 h 2863791"/>
                  <a:gd name="connsiteX4" fmla="*/ 63062 w 1101332"/>
                  <a:gd name="connsiteY4" fmla="*/ 2863791 h 2863791"/>
                  <a:gd name="connsiteX0" fmla="*/ 63062 w 1108202"/>
                  <a:gd name="connsiteY0" fmla="*/ 2863791 h 2863791"/>
                  <a:gd name="connsiteX1" fmla="*/ 0 w 1108202"/>
                  <a:gd name="connsiteY1" fmla="*/ 0 h 2863791"/>
                  <a:gd name="connsiteX2" fmla="*/ 1101332 w 1108202"/>
                  <a:gd name="connsiteY2" fmla="*/ 1001743 h 2863791"/>
                  <a:gd name="connsiteX3" fmla="*/ 360731 w 1108202"/>
                  <a:gd name="connsiteY3" fmla="*/ 584889 h 2863791"/>
                  <a:gd name="connsiteX4" fmla="*/ 268013 w 1108202"/>
                  <a:gd name="connsiteY4" fmla="*/ 2863791 h 2863791"/>
                  <a:gd name="connsiteX5" fmla="*/ 63062 w 1108202"/>
                  <a:gd name="connsiteY5" fmla="*/ 2863791 h 2863791"/>
                  <a:gd name="connsiteX0" fmla="*/ 63062 w 1431555"/>
                  <a:gd name="connsiteY0" fmla="*/ 2863791 h 2863791"/>
                  <a:gd name="connsiteX1" fmla="*/ 0 w 1431555"/>
                  <a:gd name="connsiteY1" fmla="*/ 0 h 2863791"/>
                  <a:gd name="connsiteX2" fmla="*/ 1426775 w 1431555"/>
                  <a:gd name="connsiteY2" fmla="*/ 970211 h 2863791"/>
                  <a:gd name="connsiteX3" fmla="*/ 360731 w 1431555"/>
                  <a:gd name="connsiteY3" fmla="*/ 584889 h 2863791"/>
                  <a:gd name="connsiteX4" fmla="*/ 268013 w 1431555"/>
                  <a:gd name="connsiteY4" fmla="*/ 2863791 h 2863791"/>
                  <a:gd name="connsiteX5" fmla="*/ 63062 w 1431555"/>
                  <a:gd name="connsiteY5" fmla="*/ 2863791 h 2863791"/>
                  <a:gd name="connsiteX0" fmla="*/ 63062 w 1431311"/>
                  <a:gd name="connsiteY0" fmla="*/ 2863791 h 2863791"/>
                  <a:gd name="connsiteX1" fmla="*/ 0 w 1431311"/>
                  <a:gd name="connsiteY1" fmla="*/ 0 h 2863791"/>
                  <a:gd name="connsiteX2" fmla="*/ 1426775 w 1431311"/>
                  <a:gd name="connsiteY2" fmla="*/ 970211 h 2863791"/>
                  <a:gd name="connsiteX3" fmla="*/ 303299 w 1431311"/>
                  <a:gd name="connsiteY3" fmla="*/ 1073621 h 2863791"/>
                  <a:gd name="connsiteX4" fmla="*/ 268013 w 1431311"/>
                  <a:gd name="connsiteY4" fmla="*/ 2863791 h 2863791"/>
                  <a:gd name="connsiteX5" fmla="*/ 63062 w 1431311"/>
                  <a:gd name="connsiteY5" fmla="*/ 2863791 h 2863791"/>
                  <a:gd name="connsiteX0" fmla="*/ 63062 w 693532"/>
                  <a:gd name="connsiteY0" fmla="*/ 2863791 h 2863791"/>
                  <a:gd name="connsiteX1" fmla="*/ 0 w 693532"/>
                  <a:gd name="connsiteY1" fmla="*/ 0 h 2863791"/>
                  <a:gd name="connsiteX2" fmla="*/ 680167 w 693532"/>
                  <a:gd name="connsiteY2" fmla="*/ 1395880 h 2863791"/>
                  <a:gd name="connsiteX3" fmla="*/ 303299 w 693532"/>
                  <a:gd name="connsiteY3" fmla="*/ 1073621 h 2863791"/>
                  <a:gd name="connsiteX4" fmla="*/ 268013 w 693532"/>
                  <a:gd name="connsiteY4" fmla="*/ 2863791 h 2863791"/>
                  <a:gd name="connsiteX5" fmla="*/ 63062 w 693532"/>
                  <a:gd name="connsiteY5" fmla="*/ 2863791 h 2863791"/>
                  <a:gd name="connsiteX0" fmla="*/ -1 w 630469"/>
                  <a:gd name="connsiteY0" fmla="*/ 2643073 h 2643073"/>
                  <a:gd name="connsiteX1" fmla="*/ 13512 w 630469"/>
                  <a:gd name="connsiteY1" fmla="*/ 0 h 2643073"/>
                  <a:gd name="connsiteX2" fmla="*/ 617104 w 630469"/>
                  <a:gd name="connsiteY2" fmla="*/ 1175162 h 2643073"/>
                  <a:gd name="connsiteX3" fmla="*/ 240236 w 630469"/>
                  <a:gd name="connsiteY3" fmla="*/ 852903 h 2643073"/>
                  <a:gd name="connsiteX4" fmla="*/ 204950 w 630469"/>
                  <a:gd name="connsiteY4" fmla="*/ 2643073 h 2643073"/>
                  <a:gd name="connsiteX5" fmla="*/ -1 w 630469"/>
                  <a:gd name="connsiteY5" fmla="*/ 2643073 h 2643073"/>
                  <a:gd name="connsiteX0" fmla="*/ 0 w 630470"/>
                  <a:gd name="connsiteY0" fmla="*/ 2670716 h 2670716"/>
                  <a:gd name="connsiteX1" fmla="*/ 13513 w 630470"/>
                  <a:gd name="connsiteY1" fmla="*/ 27643 h 2670716"/>
                  <a:gd name="connsiteX2" fmla="*/ 617105 w 630470"/>
                  <a:gd name="connsiteY2" fmla="*/ 1202805 h 2670716"/>
                  <a:gd name="connsiteX3" fmla="*/ 240237 w 630470"/>
                  <a:gd name="connsiteY3" fmla="*/ 880546 h 2670716"/>
                  <a:gd name="connsiteX4" fmla="*/ 204951 w 630470"/>
                  <a:gd name="connsiteY4" fmla="*/ 2670716 h 2670716"/>
                  <a:gd name="connsiteX5" fmla="*/ 0 w 630470"/>
                  <a:gd name="connsiteY5" fmla="*/ 2670716 h 2670716"/>
                  <a:gd name="connsiteX0" fmla="*/ 0 w 628745"/>
                  <a:gd name="connsiteY0" fmla="*/ 2670716 h 2670716"/>
                  <a:gd name="connsiteX1" fmla="*/ 13513 w 628745"/>
                  <a:gd name="connsiteY1" fmla="*/ 27643 h 2670716"/>
                  <a:gd name="connsiteX2" fmla="*/ 617105 w 628745"/>
                  <a:gd name="connsiteY2" fmla="*/ 1202805 h 2670716"/>
                  <a:gd name="connsiteX3" fmla="*/ 182807 w 628745"/>
                  <a:gd name="connsiteY3" fmla="*/ 644063 h 2670716"/>
                  <a:gd name="connsiteX4" fmla="*/ 204951 w 628745"/>
                  <a:gd name="connsiteY4" fmla="*/ 2670716 h 2670716"/>
                  <a:gd name="connsiteX5" fmla="*/ 0 w 628745"/>
                  <a:gd name="connsiteY5" fmla="*/ 2670716 h 2670716"/>
                  <a:gd name="connsiteX0" fmla="*/ 0 w 686037"/>
                  <a:gd name="connsiteY0" fmla="*/ 2660559 h 2660559"/>
                  <a:gd name="connsiteX1" fmla="*/ 13513 w 686037"/>
                  <a:gd name="connsiteY1" fmla="*/ 17486 h 2660559"/>
                  <a:gd name="connsiteX2" fmla="*/ 617105 w 686037"/>
                  <a:gd name="connsiteY2" fmla="*/ 1192648 h 2660559"/>
                  <a:gd name="connsiteX3" fmla="*/ 182807 w 686037"/>
                  <a:gd name="connsiteY3" fmla="*/ 633906 h 2660559"/>
                  <a:gd name="connsiteX4" fmla="*/ 204951 w 686037"/>
                  <a:gd name="connsiteY4" fmla="*/ 2660559 h 2660559"/>
                  <a:gd name="connsiteX5" fmla="*/ 0 w 686037"/>
                  <a:gd name="connsiteY5" fmla="*/ 2660559 h 2660559"/>
                  <a:gd name="connsiteX0" fmla="*/ 0 w 686037"/>
                  <a:gd name="connsiteY0" fmla="*/ 2660559 h 2660559"/>
                  <a:gd name="connsiteX1" fmla="*/ 13513 w 686037"/>
                  <a:gd name="connsiteY1" fmla="*/ 17486 h 2660559"/>
                  <a:gd name="connsiteX2" fmla="*/ 617105 w 686037"/>
                  <a:gd name="connsiteY2" fmla="*/ 1192648 h 2660559"/>
                  <a:gd name="connsiteX3" fmla="*/ 182807 w 686037"/>
                  <a:gd name="connsiteY3" fmla="*/ 633906 h 2660559"/>
                  <a:gd name="connsiteX4" fmla="*/ 204951 w 686037"/>
                  <a:gd name="connsiteY4" fmla="*/ 2660559 h 2660559"/>
                  <a:gd name="connsiteX5" fmla="*/ 0 w 686037"/>
                  <a:gd name="connsiteY5" fmla="*/ 2660559 h 2660559"/>
                  <a:gd name="connsiteX0" fmla="*/ 0 w 1004115"/>
                  <a:gd name="connsiteY0" fmla="*/ 2621509 h 2660559"/>
                  <a:gd name="connsiteX1" fmla="*/ 331591 w 1004115"/>
                  <a:gd name="connsiteY1" fmla="*/ 17486 h 2660559"/>
                  <a:gd name="connsiteX2" fmla="*/ 935183 w 1004115"/>
                  <a:gd name="connsiteY2" fmla="*/ 1192648 h 2660559"/>
                  <a:gd name="connsiteX3" fmla="*/ 500885 w 1004115"/>
                  <a:gd name="connsiteY3" fmla="*/ 633906 h 2660559"/>
                  <a:gd name="connsiteX4" fmla="*/ 523029 w 1004115"/>
                  <a:gd name="connsiteY4" fmla="*/ 2660559 h 2660559"/>
                  <a:gd name="connsiteX5" fmla="*/ 0 w 1004115"/>
                  <a:gd name="connsiteY5" fmla="*/ 2621509 h 2660559"/>
                  <a:gd name="connsiteX0" fmla="*/ 0 w 1004115"/>
                  <a:gd name="connsiteY0" fmla="*/ 2621509 h 2641033"/>
                  <a:gd name="connsiteX1" fmla="*/ 331591 w 1004115"/>
                  <a:gd name="connsiteY1" fmla="*/ 17486 h 2641033"/>
                  <a:gd name="connsiteX2" fmla="*/ 935183 w 1004115"/>
                  <a:gd name="connsiteY2" fmla="*/ 1192648 h 2641033"/>
                  <a:gd name="connsiteX3" fmla="*/ 500885 w 1004115"/>
                  <a:gd name="connsiteY3" fmla="*/ 633906 h 2641033"/>
                  <a:gd name="connsiteX4" fmla="*/ 151937 w 1004115"/>
                  <a:gd name="connsiteY4" fmla="*/ 2641033 h 2641033"/>
                  <a:gd name="connsiteX5" fmla="*/ 0 w 1004115"/>
                  <a:gd name="connsiteY5" fmla="*/ 2621509 h 264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4115" h="2641033">
                    <a:moveTo>
                      <a:pt x="0" y="2621509"/>
                    </a:moveTo>
                    <a:cubicBezTo>
                      <a:pt x="4504" y="1740485"/>
                      <a:pt x="327087" y="898510"/>
                      <a:pt x="331591" y="17486"/>
                    </a:cubicBezTo>
                    <a:cubicBezTo>
                      <a:pt x="575956" y="-174117"/>
                      <a:pt x="1213331" y="1273893"/>
                      <a:pt x="935183" y="1192648"/>
                    </a:cubicBezTo>
                    <a:cubicBezTo>
                      <a:pt x="864488" y="895992"/>
                      <a:pt x="639771" y="323565"/>
                      <a:pt x="500885" y="633906"/>
                    </a:cubicBezTo>
                    <a:cubicBezTo>
                      <a:pt x="361999" y="944247"/>
                      <a:pt x="223883" y="2324278"/>
                      <a:pt x="151937" y="2641033"/>
                    </a:cubicBezTo>
                    <a:lnTo>
                      <a:pt x="0" y="26215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34" name="Csoportba foglalás 33"/>
              <p:cNvGrpSpPr/>
              <p:nvPr/>
            </p:nvGrpSpPr>
            <p:grpSpPr>
              <a:xfrm rot="242694">
                <a:off x="8704635" y="1659675"/>
                <a:ext cx="580878" cy="1788958"/>
                <a:chOff x="5063197" y="517898"/>
                <a:chExt cx="995409" cy="2942619"/>
              </a:xfrm>
              <a:solidFill>
                <a:schemeClr val="bg1"/>
              </a:solidFill>
            </p:grpSpPr>
            <p:grpSp>
              <p:nvGrpSpPr>
                <p:cNvPr id="103" name="Csoportba foglalás 102"/>
                <p:cNvGrpSpPr>
                  <a:grpSpLocks noChangeAspect="1"/>
                </p:cNvGrpSpPr>
                <p:nvPr/>
              </p:nvGrpSpPr>
              <p:grpSpPr>
                <a:xfrm>
                  <a:off x="5342994" y="538308"/>
                  <a:ext cx="253171" cy="2850658"/>
                  <a:chOff x="10217149" y="1616247"/>
                  <a:chExt cx="336478" cy="3200257"/>
                </a:xfrm>
                <a:grpFill/>
              </p:grpSpPr>
              <p:sp>
                <p:nvSpPr>
                  <p:cNvPr id="106" name="Téglalap 105"/>
                  <p:cNvSpPr/>
                  <p:nvPr/>
                </p:nvSpPr>
                <p:spPr>
                  <a:xfrm>
                    <a:off x="10350609" y="2264168"/>
                    <a:ext cx="94593" cy="2552336"/>
                  </a:xfrm>
                  <a:prstGeom prst="rect">
                    <a:avLst/>
                  </a:prstGeom>
                  <a:grpFill/>
                  <a:ln>
                    <a:solidFill>
                      <a:srgbClr val="20202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107" name="Ellipszis 5"/>
                  <p:cNvSpPr/>
                  <p:nvPr/>
                </p:nvSpPr>
                <p:spPr>
                  <a:xfrm rot="5400000">
                    <a:off x="9956033" y="1877363"/>
                    <a:ext cx="858709" cy="336478"/>
                  </a:xfrm>
                  <a:custGeom>
                    <a:avLst/>
                    <a:gdLst>
                      <a:gd name="connsiteX0" fmla="*/ 0 w 1950720"/>
                      <a:gd name="connsiteY0" fmla="*/ 1455420 h 2910840"/>
                      <a:gd name="connsiteX1" fmla="*/ 975360 w 1950720"/>
                      <a:gd name="connsiteY1" fmla="*/ 0 h 2910840"/>
                      <a:gd name="connsiteX2" fmla="*/ 1950720 w 1950720"/>
                      <a:gd name="connsiteY2" fmla="*/ 1455420 h 2910840"/>
                      <a:gd name="connsiteX3" fmla="*/ 975360 w 1950720"/>
                      <a:gd name="connsiteY3" fmla="*/ 2910840 h 2910840"/>
                      <a:gd name="connsiteX4" fmla="*/ 0 w 1950720"/>
                      <a:gd name="connsiteY4" fmla="*/ 1455420 h 2910840"/>
                      <a:gd name="connsiteX0" fmla="*/ 0 w 1950720"/>
                      <a:gd name="connsiteY0" fmla="*/ 1456403 h 2911823"/>
                      <a:gd name="connsiteX1" fmla="*/ 975360 w 1950720"/>
                      <a:gd name="connsiteY1" fmla="*/ 983 h 2911823"/>
                      <a:gd name="connsiteX2" fmla="*/ 1950720 w 1950720"/>
                      <a:gd name="connsiteY2" fmla="*/ 1456403 h 2911823"/>
                      <a:gd name="connsiteX3" fmla="*/ 975360 w 1950720"/>
                      <a:gd name="connsiteY3" fmla="*/ 2911823 h 2911823"/>
                      <a:gd name="connsiteX4" fmla="*/ 0 w 1950720"/>
                      <a:gd name="connsiteY4" fmla="*/ 1456403 h 2911823"/>
                      <a:gd name="connsiteX0" fmla="*/ 0 w 1950720"/>
                      <a:gd name="connsiteY0" fmla="*/ 1455420 h 2910840"/>
                      <a:gd name="connsiteX1" fmla="*/ 975360 w 1950720"/>
                      <a:gd name="connsiteY1" fmla="*/ 0 h 2910840"/>
                      <a:gd name="connsiteX2" fmla="*/ 1950720 w 1950720"/>
                      <a:gd name="connsiteY2" fmla="*/ 1455420 h 2910840"/>
                      <a:gd name="connsiteX3" fmla="*/ 975360 w 1950720"/>
                      <a:gd name="connsiteY3" fmla="*/ 2910840 h 2910840"/>
                      <a:gd name="connsiteX4" fmla="*/ 0 w 1950720"/>
                      <a:gd name="connsiteY4" fmla="*/ 1455420 h 2910840"/>
                      <a:gd name="connsiteX0" fmla="*/ 0 w 1950720"/>
                      <a:gd name="connsiteY0" fmla="*/ 1455420 h 2911096"/>
                      <a:gd name="connsiteX1" fmla="*/ 975360 w 1950720"/>
                      <a:gd name="connsiteY1" fmla="*/ 0 h 2911096"/>
                      <a:gd name="connsiteX2" fmla="*/ 1950720 w 1950720"/>
                      <a:gd name="connsiteY2" fmla="*/ 1455420 h 2911096"/>
                      <a:gd name="connsiteX3" fmla="*/ 975360 w 1950720"/>
                      <a:gd name="connsiteY3" fmla="*/ 2910840 h 2911096"/>
                      <a:gd name="connsiteX4" fmla="*/ 0 w 1950720"/>
                      <a:gd name="connsiteY4" fmla="*/ 1455420 h 291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0720" h="2911096">
                        <a:moveTo>
                          <a:pt x="0" y="1455420"/>
                        </a:moveTo>
                        <a:cubicBezTo>
                          <a:pt x="0" y="651614"/>
                          <a:pt x="101404" y="0"/>
                          <a:pt x="975360" y="0"/>
                        </a:cubicBezTo>
                        <a:cubicBezTo>
                          <a:pt x="1849316" y="0"/>
                          <a:pt x="1950720" y="651614"/>
                          <a:pt x="1950720" y="1455420"/>
                        </a:cubicBezTo>
                        <a:cubicBezTo>
                          <a:pt x="1950720" y="2259226"/>
                          <a:pt x="1712156" y="2926080"/>
                          <a:pt x="975360" y="2910840"/>
                        </a:cubicBezTo>
                        <a:cubicBezTo>
                          <a:pt x="238564" y="2895600"/>
                          <a:pt x="0" y="2259226"/>
                          <a:pt x="0" y="145542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104" name="Téglalap 50"/>
                <p:cNvSpPr/>
                <p:nvPr/>
              </p:nvSpPr>
              <p:spPr>
                <a:xfrm>
                  <a:off x="5461380" y="1317045"/>
                  <a:ext cx="597226" cy="2132506"/>
                </a:xfrm>
                <a:custGeom>
                  <a:avLst/>
                  <a:gdLst>
                    <a:gd name="connsiteX0" fmla="*/ 0 w 583324"/>
                    <a:gd name="connsiteY0" fmla="*/ 0 h 2233171"/>
                    <a:gd name="connsiteX1" fmla="*/ 583324 w 583324"/>
                    <a:gd name="connsiteY1" fmla="*/ 0 h 2233171"/>
                    <a:gd name="connsiteX2" fmla="*/ 583324 w 583324"/>
                    <a:gd name="connsiteY2" fmla="*/ 2233171 h 2233171"/>
                    <a:gd name="connsiteX3" fmla="*/ 0 w 583324"/>
                    <a:gd name="connsiteY3" fmla="*/ 2233171 h 2233171"/>
                    <a:gd name="connsiteX4" fmla="*/ 0 w 583324"/>
                    <a:gd name="connsiteY4" fmla="*/ 0 h 2233171"/>
                    <a:gd name="connsiteX0" fmla="*/ 0 w 583324"/>
                    <a:gd name="connsiteY0" fmla="*/ 630620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4" fmla="*/ 0 w 583324"/>
                    <a:gd name="connsiteY4" fmla="*/ 630620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36028 w 583324"/>
                    <a:gd name="connsiteY2" fmla="*/ 1017508 h 2863791"/>
                    <a:gd name="connsiteX3" fmla="*/ 583324 w 583324"/>
                    <a:gd name="connsiteY3" fmla="*/ 2863791 h 2863791"/>
                    <a:gd name="connsiteX4" fmla="*/ 0 w 583324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1101332"/>
                    <a:gd name="connsiteY0" fmla="*/ 2863791 h 2863791"/>
                    <a:gd name="connsiteX1" fmla="*/ 0 w 1101332"/>
                    <a:gd name="connsiteY1" fmla="*/ 0 h 2863791"/>
                    <a:gd name="connsiteX2" fmla="*/ 1101332 w 1101332"/>
                    <a:gd name="connsiteY2" fmla="*/ 1001743 h 2863791"/>
                    <a:gd name="connsiteX3" fmla="*/ 268013 w 1101332"/>
                    <a:gd name="connsiteY3" fmla="*/ 2863791 h 2863791"/>
                    <a:gd name="connsiteX4" fmla="*/ 63062 w 1101332"/>
                    <a:gd name="connsiteY4" fmla="*/ 2863791 h 2863791"/>
                    <a:gd name="connsiteX0" fmla="*/ 63062 w 1101332"/>
                    <a:gd name="connsiteY0" fmla="*/ 2863791 h 2863791"/>
                    <a:gd name="connsiteX1" fmla="*/ 0 w 1101332"/>
                    <a:gd name="connsiteY1" fmla="*/ 0 h 2863791"/>
                    <a:gd name="connsiteX2" fmla="*/ 1101332 w 1101332"/>
                    <a:gd name="connsiteY2" fmla="*/ 1001743 h 2863791"/>
                    <a:gd name="connsiteX3" fmla="*/ 268013 w 1101332"/>
                    <a:gd name="connsiteY3" fmla="*/ 2863791 h 2863791"/>
                    <a:gd name="connsiteX4" fmla="*/ 63062 w 1101332"/>
                    <a:gd name="connsiteY4" fmla="*/ 2863791 h 2863791"/>
                    <a:gd name="connsiteX0" fmla="*/ 63062 w 1108202"/>
                    <a:gd name="connsiteY0" fmla="*/ 2863791 h 2863791"/>
                    <a:gd name="connsiteX1" fmla="*/ 0 w 1108202"/>
                    <a:gd name="connsiteY1" fmla="*/ 0 h 2863791"/>
                    <a:gd name="connsiteX2" fmla="*/ 1101332 w 1108202"/>
                    <a:gd name="connsiteY2" fmla="*/ 1001743 h 2863791"/>
                    <a:gd name="connsiteX3" fmla="*/ 360731 w 1108202"/>
                    <a:gd name="connsiteY3" fmla="*/ 584889 h 2863791"/>
                    <a:gd name="connsiteX4" fmla="*/ 268013 w 1108202"/>
                    <a:gd name="connsiteY4" fmla="*/ 2863791 h 2863791"/>
                    <a:gd name="connsiteX5" fmla="*/ 63062 w 1108202"/>
                    <a:gd name="connsiteY5" fmla="*/ 2863791 h 2863791"/>
                    <a:gd name="connsiteX0" fmla="*/ 63062 w 1431555"/>
                    <a:gd name="connsiteY0" fmla="*/ 2863791 h 2863791"/>
                    <a:gd name="connsiteX1" fmla="*/ 0 w 1431555"/>
                    <a:gd name="connsiteY1" fmla="*/ 0 h 2863791"/>
                    <a:gd name="connsiteX2" fmla="*/ 1426775 w 1431555"/>
                    <a:gd name="connsiteY2" fmla="*/ 970211 h 2863791"/>
                    <a:gd name="connsiteX3" fmla="*/ 360731 w 1431555"/>
                    <a:gd name="connsiteY3" fmla="*/ 584889 h 2863791"/>
                    <a:gd name="connsiteX4" fmla="*/ 268013 w 1431555"/>
                    <a:gd name="connsiteY4" fmla="*/ 2863791 h 2863791"/>
                    <a:gd name="connsiteX5" fmla="*/ 63062 w 1431555"/>
                    <a:gd name="connsiteY5" fmla="*/ 2863791 h 2863791"/>
                    <a:gd name="connsiteX0" fmla="*/ 63062 w 1431311"/>
                    <a:gd name="connsiteY0" fmla="*/ 2863791 h 2863791"/>
                    <a:gd name="connsiteX1" fmla="*/ 0 w 1431311"/>
                    <a:gd name="connsiteY1" fmla="*/ 0 h 2863791"/>
                    <a:gd name="connsiteX2" fmla="*/ 1426775 w 1431311"/>
                    <a:gd name="connsiteY2" fmla="*/ 970211 h 2863791"/>
                    <a:gd name="connsiteX3" fmla="*/ 303299 w 1431311"/>
                    <a:gd name="connsiteY3" fmla="*/ 1073621 h 2863791"/>
                    <a:gd name="connsiteX4" fmla="*/ 268013 w 1431311"/>
                    <a:gd name="connsiteY4" fmla="*/ 2863791 h 2863791"/>
                    <a:gd name="connsiteX5" fmla="*/ 63062 w 1431311"/>
                    <a:gd name="connsiteY5" fmla="*/ 2863791 h 2863791"/>
                    <a:gd name="connsiteX0" fmla="*/ 63062 w 693532"/>
                    <a:gd name="connsiteY0" fmla="*/ 2863791 h 2863791"/>
                    <a:gd name="connsiteX1" fmla="*/ 0 w 693532"/>
                    <a:gd name="connsiteY1" fmla="*/ 0 h 2863791"/>
                    <a:gd name="connsiteX2" fmla="*/ 680167 w 693532"/>
                    <a:gd name="connsiteY2" fmla="*/ 1395880 h 2863791"/>
                    <a:gd name="connsiteX3" fmla="*/ 303299 w 693532"/>
                    <a:gd name="connsiteY3" fmla="*/ 1073621 h 2863791"/>
                    <a:gd name="connsiteX4" fmla="*/ 268013 w 693532"/>
                    <a:gd name="connsiteY4" fmla="*/ 2863791 h 2863791"/>
                    <a:gd name="connsiteX5" fmla="*/ 63062 w 693532"/>
                    <a:gd name="connsiteY5" fmla="*/ 2863791 h 2863791"/>
                    <a:gd name="connsiteX0" fmla="*/ -1 w 630469"/>
                    <a:gd name="connsiteY0" fmla="*/ 2643073 h 2643073"/>
                    <a:gd name="connsiteX1" fmla="*/ 13512 w 630469"/>
                    <a:gd name="connsiteY1" fmla="*/ 0 h 2643073"/>
                    <a:gd name="connsiteX2" fmla="*/ 617104 w 630469"/>
                    <a:gd name="connsiteY2" fmla="*/ 1175162 h 2643073"/>
                    <a:gd name="connsiteX3" fmla="*/ 240236 w 630469"/>
                    <a:gd name="connsiteY3" fmla="*/ 852903 h 2643073"/>
                    <a:gd name="connsiteX4" fmla="*/ 204950 w 630469"/>
                    <a:gd name="connsiteY4" fmla="*/ 2643073 h 2643073"/>
                    <a:gd name="connsiteX5" fmla="*/ -1 w 630469"/>
                    <a:gd name="connsiteY5" fmla="*/ 2643073 h 2643073"/>
                    <a:gd name="connsiteX0" fmla="*/ 0 w 630470"/>
                    <a:gd name="connsiteY0" fmla="*/ 2670716 h 2670716"/>
                    <a:gd name="connsiteX1" fmla="*/ 13513 w 630470"/>
                    <a:gd name="connsiteY1" fmla="*/ 27643 h 2670716"/>
                    <a:gd name="connsiteX2" fmla="*/ 617105 w 630470"/>
                    <a:gd name="connsiteY2" fmla="*/ 1202805 h 2670716"/>
                    <a:gd name="connsiteX3" fmla="*/ 240237 w 630470"/>
                    <a:gd name="connsiteY3" fmla="*/ 880546 h 2670716"/>
                    <a:gd name="connsiteX4" fmla="*/ 204951 w 630470"/>
                    <a:gd name="connsiteY4" fmla="*/ 2670716 h 2670716"/>
                    <a:gd name="connsiteX5" fmla="*/ 0 w 630470"/>
                    <a:gd name="connsiteY5" fmla="*/ 2670716 h 2670716"/>
                    <a:gd name="connsiteX0" fmla="*/ 0 w 628745"/>
                    <a:gd name="connsiteY0" fmla="*/ 2670716 h 2670716"/>
                    <a:gd name="connsiteX1" fmla="*/ 13513 w 628745"/>
                    <a:gd name="connsiteY1" fmla="*/ 27643 h 2670716"/>
                    <a:gd name="connsiteX2" fmla="*/ 617105 w 628745"/>
                    <a:gd name="connsiteY2" fmla="*/ 1202805 h 2670716"/>
                    <a:gd name="connsiteX3" fmla="*/ 182807 w 628745"/>
                    <a:gd name="connsiteY3" fmla="*/ 644063 h 2670716"/>
                    <a:gd name="connsiteX4" fmla="*/ 204951 w 628745"/>
                    <a:gd name="connsiteY4" fmla="*/ 2670716 h 2670716"/>
                    <a:gd name="connsiteX5" fmla="*/ 0 w 628745"/>
                    <a:gd name="connsiteY5" fmla="*/ 2670716 h 2670716"/>
                    <a:gd name="connsiteX0" fmla="*/ 0 w 686037"/>
                    <a:gd name="connsiteY0" fmla="*/ 2660559 h 2660559"/>
                    <a:gd name="connsiteX1" fmla="*/ 13513 w 686037"/>
                    <a:gd name="connsiteY1" fmla="*/ 17486 h 2660559"/>
                    <a:gd name="connsiteX2" fmla="*/ 617105 w 686037"/>
                    <a:gd name="connsiteY2" fmla="*/ 1192648 h 2660559"/>
                    <a:gd name="connsiteX3" fmla="*/ 182807 w 686037"/>
                    <a:gd name="connsiteY3" fmla="*/ 633906 h 2660559"/>
                    <a:gd name="connsiteX4" fmla="*/ 204951 w 686037"/>
                    <a:gd name="connsiteY4" fmla="*/ 2660559 h 2660559"/>
                    <a:gd name="connsiteX5" fmla="*/ 0 w 686037"/>
                    <a:gd name="connsiteY5" fmla="*/ 2660559 h 2660559"/>
                    <a:gd name="connsiteX0" fmla="*/ 0 w 686037"/>
                    <a:gd name="connsiteY0" fmla="*/ 2660559 h 2660559"/>
                    <a:gd name="connsiteX1" fmla="*/ 13513 w 686037"/>
                    <a:gd name="connsiteY1" fmla="*/ 17486 h 2660559"/>
                    <a:gd name="connsiteX2" fmla="*/ 617105 w 686037"/>
                    <a:gd name="connsiteY2" fmla="*/ 1192648 h 2660559"/>
                    <a:gd name="connsiteX3" fmla="*/ 182807 w 686037"/>
                    <a:gd name="connsiteY3" fmla="*/ 633906 h 2660559"/>
                    <a:gd name="connsiteX4" fmla="*/ 204951 w 686037"/>
                    <a:gd name="connsiteY4" fmla="*/ 2660559 h 2660559"/>
                    <a:gd name="connsiteX5" fmla="*/ 0 w 686037"/>
                    <a:gd name="connsiteY5" fmla="*/ 2660559 h 2660559"/>
                    <a:gd name="connsiteX0" fmla="*/ 0 w 1004115"/>
                    <a:gd name="connsiteY0" fmla="*/ 2621509 h 2660559"/>
                    <a:gd name="connsiteX1" fmla="*/ 331591 w 1004115"/>
                    <a:gd name="connsiteY1" fmla="*/ 17486 h 2660559"/>
                    <a:gd name="connsiteX2" fmla="*/ 935183 w 1004115"/>
                    <a:gd name="connsiteY2" fmla="*/ 1192648 h 2660559"/>
                    <a:gd name="connsiteX3" fmla="*/ 500885 w 1004115"/>
                    <a:gd name="connsiteY3" fmla="*/ 633906 h 2660559"/>
                    <a:gd name="connsiteX4" fmla="*/ 523029 w 1004115"/>
                    <a:gd name="connsiteY4" fmla="*/ 2660559 h 2660559"/>
                    <a:gd name="connsiteX5" fmla="*/ 0 w 1004115"/>
                    <a:gd name="connsiteY5" fmla="*/ 2621509 h 2660559"/>
                    <a:gd name="connsiteX0" fmla="*/ 0 w 1004115"/>
                    <a:gd name="connsiteY0" fmla="*/ 2621509 h 2641033"/>
                    <a:gd name="connsiteX1" fmla="*/ 331591 w 1004115"/>
                    <a:gd name="connsiteY1" fmla="*/ 17486 h 2641033"/>
                    <a:gd name="connsiteX2" fmla="*/ 935183 w 1004115"/>
                    <a:gd name="connsiteY2" fmla="*/ 1192648 h 2641033"/>
                    <a:gd name="connsiteX3" fmla="*/ 500885 w 1004115"/>
                    <a:gd name="connsiteY3" fmla="*/ 633906 h 2641033"/>
                    <a:gd name="connsiteX4" fmla="*/ 151937 w 1004115"/>
                    <a:gd name="connsiteY4" fmla="*/ 2641033 h 2641033"/>
                    <a:gd name="connsiteX5" fmla="*/ 0 w 1004115"/>
                    <a:gd name="connsiteY5" fmla="*/ 2621509 h 2641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4115" h="2641033">
                      <a:moveTo>
                        <a:pt x="0" y="2621509"/>
                      </a:moveTo>
                      <a:cubicBezTo>
                        <a:pt x="4504" y="1740485"/>
                        <a:pt x="327087" y="898510"/>
                        <a:pt x="331591" y="17486"/>
                      </a:cubicBezTo>
                      <a:cubicBezTo>
                        <a:pt x="575956" y="-174117"/>
                        <a:pt x="1213331" y="1273893"/>
                        <a:pt x="935183" y="1192648"/>
                      </a:cubicBezTo>
                      <a:cubicBezTo>
                        <a:pt x="864488" y="895992"/>
                        <a:pt x="639771" y="323565"/>
                        <a:pt x="500885" y="633906"/>
                      </a:cubicBezTo>
                      <a:cubicBezTo>
                        <a:pt x="361999" y="944247"/>
                        <a:pt x="223883" y="2324278"/>
                        <a:pt x="151937" y="2641033"/>
                      </a:cubicBezTo>
                      <a:lnTo>
                        <a:pt x="0" y="2621509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5" name="Téglalap 50"/>
                <p:cNvSpPr/>
                <p:nvPr/>
              </p:nvSpPr>
              <p:spPr>
                <a:xfrm>
                  <a:off x="5063197" y="517898"/>
                  <a:ext cx="409903" cy="2942619"/>
                </a:xfrm>
                <a:custGeom>
                  <a:avLst/>
                  <a:gdLst>
                    <a:gd name="connsiteX0" fmla="*/ 0 w 583324"/>
                    <a:gd name="connsiteY0" fmla="*/ 0 h 2233171"/>
                    <a:gd name="connsiteX1" fmla="*/ 583324 w 583324"/>
                    <a:gd name="connsiteY1" fmla="*/ 0 h 2233171"/>
                    <a:gd name="connsiteX2" fmla="*/ 583324 w 583324"/>
                    <a:gd name="connsiteY2" fmla="*/ 2233171 h 2233171"/>
                    <a:gd name="connsiteX3" fmla="*/ 0 w 583324"/>
                    <a:gd name="connsiteY3" fmla="*/ 2233171 h 2233171"/>
                    <a:gd name="connsiteX4" fmla="*/ 0 w 583324"/>
                    <a:gd name="connsiteY4" fmla="*/ 0 h 2233171"/>
                    <a:gd name="connsiteX0" fmla="*/ 0 w 583324"/>
                    <a:gd name="connsiteY0" fmla="*/ 630620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4" fmla="*/ 0 w 583324"/>
                    <a:gd name="connsiteY4" fmla="*/ 630620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36028 w 583324"/>
                    <a:gd name="connsiteY2" fmla="*/ 1017508 h 2863791"/>
                    <a:gd name="connsiteX3" fmla="*/ 583324 w 583324"/>
                    <a:gd name="connsiteY3" fmla="*/ 2863791 h 2863791"/>
                    <a:gd name="connsiteX4" fmla="*/ 0 w 583324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497738"/>
                    <a:gd name="connsiteY0" fmla="*/ 2863791 h 2911088"/>
                    <a:gd name="connsiteX1" fmla="*/ 0 w 497738"/>
                    <a:gd name="connsiteY1" fmla="*/ 0 h 2911088"/>
                    <a:gd name="connsiteX2" fmla="*/ 220717 w 497738"/>
                    <a:gd name="connsiteY2" fmla="*/ 1017508 h 2911088"/>
                    <a:gd name="connsiteX3" fmla="*/ 497738 w 497738"/>
                    <a:gd name="connsiteY3" fmla="*/ 2911088 h 2911088"/>
                    <a:gd name="connsiteX4" fmla="*/ 63062 w 497738"/>
                    <a:gd name="connsiteY4" fmla="*/ 2863791 h 2911088"/>
                    <a:gd name="connsiteX0" fmla="*/ 369363 w 497738"/>
                    <a:gd name="connsiteY0" fmla="*/ 2942619 h 2942619"/>
                    <a:gd name="connsiteX1" fmla="*/ 0 w 497738"/>
                    <a:gd name="connsiteY1" fmla="*/ 0 h 2942619"/>
                    <a:gd name="connsiteX2" fmla="*/ 220717 w 497738"/>
                    <a:gd name="connsiteY2" fmla="*/ 1017508 h 2942619"/>
                    <a:gd name="connsiteX3" fmla="*/ 497738 w 497738"/>
                    <a:gd name="connsiteY3" fmla="*/ 2911088 h 2942619"/>
                    <a:gd name="connsiteX4" fmla="*/ 369363 w 497738"/>
                    <a:gd name="connsiteY4" fmla="*/ 2942619 h 294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7738" h="2942619">
                      <a:moveTo>
                        <a:pt x="369363" y="2942619"/>
                      </a:moveTo>
                      <a:lnTo>
                        <a:pt x="0" y="0"/>
                      </a:lnTo>
                      <a:cubicBezTo>
                        <a:pt x="110358" y="171004"/>
                        <a:pt x="173421" y="499663"/>
                        <a:pt x="220717" y="1017508"/>
                      </a:cubicBezTo>
                      <a:lnTo>
                        <a:pt x="497738" y="2911088"/>
                      </a:lnTo>
                      <a:lnTo>
                        <a:pt x="369363" y="2942619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cxnSp>
            <p:nvCxnSpPr>
              <p:cNvPr id="35" name="Egyenes összekötő 34"/>
              <p:cNvCxnSpPr/>
              <p:nvPr/>
            </p:nvCxnSpPr>
            <p:spPr>
              <a:xfrm>
                <a:off x="2841351" y="3425921"/>
                <a:ext cx="6480000" cy="0"/>
              </a:xfrm>
              <a:prstGeom prst="line">
                <a:avLst/>
              </a:prstGeom>
              <a:ln w="9525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Egyenes összekötő 35"/>
              <p:cNvCxnSpPr/>
              <p:nvPr/>
            </p:nvCxnSpPr>
            <p:spPr>
              <a:xfrm rot="21540000" flipH="1">
                <a:off x="6081351" y="3413136"/>
                <a:ext cx="67844" cy="3211986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Derékszögű háromszög 36"/>
              <p:cNvSpPr/>
              <p:nvPr/>
            </p:nvSpPr>
            <p:spPr>
              <a:xfrm rot="5400000">
                <a:off x="6152687" y="3499549"/>
                <a:ext cx="2957028" cy="2964013"/>
              </a:xfrm>
              <a:prstGeom prst="rtTriangle">
                <a:avLst/>
              </a:prstGeom>
              <a:pattFill prst="pct5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8" name="Szövegdoboz 37"/>
              <p:cNvSpPr txBox="1"/>
              <p:nvPr/>
            </p:nvSpPr>
            <p:spPr>
              <a:xfrm rot="18807675">
                <a:off x="6359543" y="4213879"/>
                <a:ext cx="18224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 smtClean="0"/>
                  <a:t>ragasztási felület</a:t>
                </a:r>
                <a:endParaRPr lang="hu-HU" dirty="0"/>
              </a:p>
            </p:txBody>
          </p:sp>
          <p:grpSp>
            <p:nvGrpSpPr>
              <p:cNvPr id="39" name="Csoportba foglalás 38"/>
              <p:cNvGrpSpPr/>
              <p:nvPr/>
            </p:nvGrpSpPr>
            <p:grpSpPr>
              <a:xfrm>
                <a:off x="6627350" y="394509"/>
                <a:ext cx="2014014" cy="3041584"/>
                <a:chOff x="3621412" y="1220441"/>
                <a:chExt cx="3086527" cy="4489175"/>
              </a:xfrm>
            </p:grpSpPr>
            <p:grpSp>
              <p:nvGrpSpPr>
                <p:cNvPr id="83" name="Csoportba foglalás 82"/>
                <p:cNvGrpSpPr/>
                <p:nvPr/>
              </p:nvGrpSpPr>
              <p:grpSpPr>
                <a:xfrm>
                  <a:off x="3621412" y="1220441"/>
                  <a:ext cx="3086527" cy="4489175"/>
                  <a:chOff x="3277028" y="641526"/>
                  <a:chExt cx="3086527" cy="4489175"/>
                </a:xfrm>
              </p:grpSpPr>
              <p:sp>
                <p:nvSpPr>
                  <p:cNvPr id="86" name="Szabadkézi sokszög 85"/>
                  <p:cNvSpPr/>
                  <p:nvPr/>
                </p:nvSpPr>
                <p:spPr>
                  <a:xfrm rot="8341300">
                    <a:off x="3277028" y="1545126"/>
                    <a:ext cx="1114716" cy="1042762"/>
                  </a:xfrm>
                  <a:custGeom>
                    <a:avLst/>
                    <a:gdLst>
                      <a:gd name="connsiteX0" fmla="*/ 309241 w 451767"/>
                      <a:gd name="connsiteY0" fmla="*/ 658977 h 671128"/>
                      <a:gd name="connsiteX1" fmla="*/ 328302 w 451767"/>
                      <a:gd name="connsiteY1" fmla="*/ 633569 h 671128"/>
                      <a:gd name="connsiteX2" fmla="*/ 328581 w 451767"/>
                      <a:gd name="connsiteY2" fmla="*/ 632961 h 671128"/>
                      <a:gd name="connsiteX3" fmla="*/ 329070 w 451767"/>
                      <a:gd name="connsiteY3" fmla="*/ 633709 h 671128"/>
                      <a:gd name="connsiteX4" fmla="*/ 327245 w 451767"/>
                      <a:gd name="connsiteY4" fmla="*/ 641017 h 671128"/>
                      <a:gd name="connsiteX5" fmla="*/ 326752 w 451767"/>
                      <a:gd name="connsiteY5" fmla="*/ 671065 h 671128"/>
                      <a:gd name="connsiteX6" fmla="*/ 345813 w 451767"/>
                      <a:gd name="connsiteY6" fmla="*/ 645657 h 671128"/>
                      <a:gd name="connsiteX7" fmla="*/ 348756 w 451767"/>
                      <a:gd name="connsiteY7" fmla="*/ 639263 h 671128"/>
                      <a:gd name="connsiteX8" fmla="*/ 349149 w 451767"/>
                      <a:gd name="connsiteY8" fmla="*/ 639055 h 671128"/>
                      <a:gd name="connsiteX9" fmla="*/ 348869 w 451767"/>
                      <a:gd name="connsiteY9" fmla="*/ 640467 h 671128"/>
                      <a:gd name="connsiteX10" fmla="*/ 350292 w 451767"/>
                      <a:gd name="connsiteY10" fmla="*/ 660866 h 671128"/>
                      <a:gd name="connsiteX11" fmla="*/ 369352 w 451767"/>
                      <a:gd name="connsiteY11" fmla="*/ 635458 h 671128"/>
                      <a:gd name="connsiteX12" fmla="*/ 373249 w 451767"/>
                      <a:gd name="connsiteY12" fmla="*/ 626990 h 671128"/>
                      <a:gd name="connsiteX13" fmla="*/ 372982 w 451767"/>
                      <a:gd name="connsiteY13" fmla="*/ 631092 h 671128"/>
                      <a:gd name="connsiteX14" fmla="*/ 374995 w 451767"/>
                      <a:gd name="connsiteY14" fmla="*/ 636972 h 671128"/>
                      <a:gd name="connsiteX15" fmla="*/ 406818 w 451767"/>
                      <a:gd name="connsiteY15" fmla="*/ 576492 h 671128"/>
                      <a:gd name="connsiteX16" fmla="*/ 414690 w 451767"/>
                      <a:gd name="connsiteY16" fmla="*/ 551822 h 671128"/>
                      <a:gd name="connsiteX17" fmla="*/ 414931 w 451767"/>
                      <a:gd name="connsiteY17" fmla="*/ 550946 h 671128"/>
                      <a:gd name="connsiteX18" fmla="*/ 413934 w 451767"/>
                      <a:gd name="connsiteY18" fmla="*/ 550697 h 671128"/>
                      <a:gd name="connsiteX19" fmla="*/ 419109 w 451767"/>
                      <a:gd name="connsiteY19" fmla="*/ 544765 h 671128"/>
                      <a:gd name="connsiteX20" fmla="*/ 429921 w 451767"/>
                      <a:gd name="connsiteY20" fmla="*/ 520280 h 671128"/>
                      <a:gd name="connsiteX21" fmla="*/ 428478 w 451767"/>
                      <a:gd name="connsiteY21" fmla="*/ 499661 h 671128"/>
                      <a:gd name="connsiteX22" fmla="*/ 436248 w 451767"/>
                      <a:gd name="connsiteY22" fmla="*/ 470926 h 671128"/>
                      <a:gd name="connsiteX23" fmla="*/ 451767 w 451767"/>
                      <a:gd name="connsiteY23" fmla="*/ 265453 h 671128"/>
                      <a:gd name="connsiteX24" fmla="*/ 448138 w 451767"/>
                      <a:gd name="connsiteY24" fmla="*/ 166875 h 671128"/>
                      <a:gd name="connsiteX25" fmla="*/ 448446 w 451767"/>
                      <a:gd name="connsiteY25" fmla="*/ 166648 h 671128"/>
                      <a:gd name="connsiteX26" fmla="*/ 448106 w 451767"/>
                      <a:gd name="connsiteY26" fmla="*/ 165995 h 671128"/>
                      <a:gd name="connsiteX27" fmla="*/ 447603 w 451767"/>
                      <a:gd name="connsiteY27" fmla="*/ 152346 h 671128"/>
                      <a:gd name="connsiteX28" fmla="*/ 447254 w 451767"/>
                      <a:gd name="connsiteY28" fmla="*/ 148369 h 671128"/>
                      <a:gd name="connsiteX29" fmla="*/ 438917 w 451767"/>
                      <a:gd name="connsiteY29" fmla="*/ 148369 h 671128"/>
                      <a:gd name="connsiteX30" fmla="*/ 430737 w 451767"/>
                      <a:gd name="connsiteY30" fmla="*/ 132681 h 671128"/>
                      <a:gd name="connsiteX31" fmla="*/ 156592 w 451767"/>
                      <a:gd name="connsiteY31" fmla="*/ 22507 h 671128"/>
                      <a:gd name="connsiteX32" fmla="*/ 35118 w 451767"/>
                      <a:gd name="connsiteY32" fmla="*/ 495 h 671128"/>
                      <a:gd name="connsiteX33" fmla="*/ 30783 w 451767"/>
                      <a:gd name="connsiteY33" fmla="*/ 0 h 671128"/>
                      <a:gd name="connsiteX34" fmla="*/ 0 w 451767"/>
                      <a:gd name="connsiteY34" fmla="*/ 133338 h 671128"/>
                      <a:gd name="connsiteX35" fmla="*/ 4113 w 451767"/>
                      <a:gd name="connsiteY35" fmla="*/ 134794 h 671128"/>
                      <a:gd name="connsiteX36" fmla="*/ 122942 w 451767"/>
                      <a:gd name="connsiteY36" fmla="*/ 168259 h 671128"/>
                      <a:gd name="connsiteX37" fmla="*/ 346139 w 451767"/>
                      <a:gd name="connsiteY37" fmla="*/ 197306 h 671128"/>
                      <a:gd name="connsiteX38" fmla="*/ 348319 w 451767"/>
                      <a:gd name="connsiteY38" fmla="*/ 197065 h 671128"/>
                      <a:gd name="connsiteX39" fmla="*/ 345802 w 451767"/>
                      <a:gd name="connsiteY39" fmla="*/ 265453 h 671128"/>
                      <a:gd name="connsiteX40" fmla="*/ 357901 w 451767"/>
                      <a:gd name="connsiteY40" fmla="*/ 450291 h 671128"/>
                      <a:gd name="connsiteX41" fmla="*/ 363801 w 451767"/>
                      <a:gd name="connsiteY41" fmla="*/ 478306 h 671128"/>
                      <a:gd name="connsiteX42" fmla="*/ 362411 w 451767"/>
                      <a:gd name="connsiteY42" fmla="*/ 478888 h 671128"/>
                      <a:gd name="connsiteX43" fmla="*/ 349319 w 451767"/>
                      <a:gd name="connsiteY43" fmla="*/ 488800 h 671128"/>
                      <a:gd name="connsiteX44" fmla="*/ 336478 w 451767"/>
                      <a:gd name="connsiteY44" fmla="*/ 506192 h 671128"/>
                      <a:gd name="connsiteX45" fmla="*/ 335025 w 451767"/>
                      <a:gd name="connsiteY45" fmla="*/ 509812 h 671128"/>
                      <a:gd name="connsiteX46" fmla="*/ 320046 w 451767"/>
                      <a:gd name="connsiteY46" fmla="*/ 529729 h 671128"/>
                      <a:gd name="connsiteX47" fmla="*/ 290521 w 451767"/>
                      <a:gd name="connsiteY47" fmla="*/ 591464 h 671128"/>
                      <a:gd name="connsiteX48" fmla="*/ 323136 w 451767"/>
                      <a:gd name="connsiteY48" fmla="*/ 563028 h 671128"/>
                      <a:gd name="connsiteX49" fmla="*/ 334216 w 451767"/>
                      <a:gd name="connsiteY49" fmla="*/ 548298 h 671128"/>
                      <a:gd name="connsiteX50" fmla="*/ 334444 w 451767"/>
                      <a:gd name="connsiteY50" fmla="*/ 548825 h 671128"/>
                      <a:gd name="connsiteX51" fmla="*/ 333779 w 451767"/>
                      <a:gd name="connsiteY51" fmla="*/ 550922 h 671128"/>
                      <a:gd name="connsiteX52" fmla="*/ 329411 w 451767"/>
                      <a:gd name="connsiteY52" fmla="*/ 568390 h 671128"/>
                      <a:gd name="connsiteX53" fmla="*/ 328910 w 451767"/>
                      <a:gd name="connsiteY53" fmla="*/ 571114 h 671128"/>
                      <a:gd name="connsiteX54" fmla="*/ 320218 w 451767"/>
                      <a:gd name="connsiteY54" fmla="*/ 593289 h 671128"/>
                      <a:gd name="connsiteX55" fmla="*/ 309241 w 451767"/>
                      <a:gd name="connsiteY55" fmla="*/ 658977 h 671128"/>
                      <a:gd name="connsiteX0" fmla="*/ 379376 w 521902"/>
                      <a:gd name="connsiteY0" fmla="*/ 658977 h 671128"/>
                      <a:gd name="connsiteX1" fmla="*/ 398437 w 521902"/>
                      <a:gd name="connsiteY1" fmla="*/ 633569 h 671128"/>
                      <a:gd name="connsiteX2" fmla="*/ 398716 w 521902"/>
                      <a:gd name="connsiteY2" fmla="*/ 632961 h 671128"/>
                      <a:gd name="connsiteX3" fmla="*/ 399205 w 521902"/>
                      <a:gd name="connsiteY3" fmla="*/ 633709 h 671128"/>
                      <a:gd name="connsiteX4" fmla="*/ 397380 w 521902"/>
                      <a:gd name="connsiteY4" fmla="*/ 641017 h 671128"/>
                      <a:gd name="connsiteX5" fmla="*/ 396887 w 521902"/>
                      <a:gd name="connsiteY5" fmla="*/ 671065 h 671128"/>
                      <a:gd name="connsiteX6" fmla="*/ 415948 w 521902"/>
                      <a:gd name="connsiteY6" fmla="*/ 645657 h 671128"/>
                      <a:gd name="connsiteX7" fmla="*/ 418891 w 521902"/>
                      <a:gd name="connsiteY7" fmla="*/ 639263 h 671128"/>
                      <a:gd name="connsiteX8" fmla="*/ 419284 w 521902"/>
                      <a:gd name="connsiteY8" fmla="*/ 639055 h 671128"/>
                      <a:gd name="connsiteX9" fmla="*/ 419004 w 521902"/>
                      <a:gd name="connsiteY9" fmla="*/ 640467 h 671128"/>
                      <a:gd name="connsiteX10" fmla="*/ 420427 w 521902"/>
                      <a:gd name="connsiteY10" fmla="*/ 660866 h 671128"/>
                      <a:gd name="connsiteX11" fmla="*/ 439487 w 521902"/>
                      <a:gd name="connsiteY11" fmla="*/ 635458 h 671128"/>
                      <a:gd name="connsiteX12" fmla="*/ 443384 w 521902"/>
                      <a:gd name="connsiteY12" fmla="*/ 626990 h 671128"/>
                      <a:gd name="connsiteX13" fmla="*/ 443117 w 521902"/>
                      <a:gd name="connsiteY13" fmla="*/ 631092 h 671128"/>
                      <a:gd name="connsiteX14" fmla="*/ 445130 w 521902"/>
                      <a:gd name="connsiteY14" fmla="*/ 636972 h 671128"/>
                      <a:gd name="connsiteX15" fmla="*/ 476953 w 521902"/>
                      <a:gd name="connsiteY15" fmla="*/ 576492 h 671128"/>
                      <a:gd name="connsiteX16" fmla="*/ 484825 w 521902"/>
                      <a:gd name="connsiteY16" fmla="*/ 551822 h 671128"/>
                      <a:gd name="connsiteX17" fmla="*/ 485066 w 521902"/>
                      <a:gd name="connsiteY17" fmla="*/ 550946 h 671128"/>
                      <a:gd name="connsiteX18" fmla="*/ 484069 w 521902"/>
                      <a:gd name="connsiteY18" fmla="*/ 550697 h 671128"/>
                      <a:gd name="connsiteX19" fmla="*/ 489244 w 521902"/>
                      <a:gd name="connsiteY19" fmla="*/ 544765 h 671128"/>
                      <a:gd name="connsiteX20" fmla="*/ 500056 w 521902"/>
                      <a:gd name="connsiteY20" fmla="*/ 520280 h 671128"/>
                      <a:gd name="connsiteX21" fmla="*/ 498613 w 521902"/>
                      <a:gd name="connsiteY21" fmla="*/ 499661 h 671128"/>
                      <a:gd name="connsiteX22" fmla="*/ 506383 w 521902"/>
                      <a:gd name="connsiteY22" fmla="*/ 470926 h 671128"/>
                      <a:gd name="connsiteX23" fmla="*/ 521902 w 521902"/>
                      <a:gd name="connsiteY23" fmla="*/ 265453 h 671128"/>
                      <a:gd name="connsiteX24" fmla="*/ 518273 w 521902"/>
                      <a:gd name="connsiteY24" fmla="*/ 166875 h 671128"/>
                      <a:gd name="connsiteX25" fmla="*/ 518581 w 521902"/>
                      <a:gd name="connsiteY25" fmla="*/ 166648 h 671128"/>
                      <a:gd name="connsiteX26" fmla="*/ 518241 w 521902"/>
                      <a:gd name="connsiteY26" fmla="*/ 165995 h 671128"/>
                      <a:gd name="connsiteX27" fmla="*/ 517738 w 521902"/>
                      <a:gd name="connsiteY27" fmla="*/ 152346 h 671128"/>
                      <a:gd name="connsiteX28" fmla="*/ 517389 w 521902"/>
                      <a:gd name="connsiteY28" fmla="*/ 148369 h 671128"/>
                      <a:gd name="connsiteX29" fmla="*/ 509052 w 521902"/>
                      <a:gd name="connsiteY29" fmla="*/ 148369 h 671128"/>
                      <a:gd name="connsiteX30" fmla="*/ 500872 w 521902"/>
                      <a:gd name="connsiteY30" fmla="*/ 132681 h 671128"/>
                      <a:gd name="connsiteX31" fmla="*/ 226727 w 521902"/>
                      <a:gd name="connsiteY31" fmla="*/ 22507 h 671128"/>
                      <a:gd name="connsiteX32" fmla="*/ 105253 w 521902"/>
                      <a:gd name="connsiteY32" fmla="*/ 495 h 671128"/>
                      <a:gd name="connsiteX33" fmla="*/ 100918 w 521902"/>
                      <a:gd name="connsiteY33" fmla="*/ 0 h 671128"/>
                      <a:gd name="connsiteX34" fmla="*/ 0 w 521902"/>
                      <a:gd name="connsiteY34" fmla="*/ 50686 h 671128"/>
                      <a:gd name="connsiteX35" fmla="*/ 70135 w 521902"/>
                      <a:gd name="connsiteY35" fmla="*/ 133338 h 671128"/>
                      <a:gd name="connsiteX36" fmla="*/ 74248 w 521902"/>
                      <a:gd name="connsiteY36" fmla="*/ 134794 h 671128"/>
                      <a:gd name="connsiteX37" fmla="*/ 193077 w 521902"/>
                      <a:gd name="connsiteY37" fmla="*/ 168259 h 671128"/>
                      <a:gd name="connsiteX38" fmla="*/ 416274 w 521902"/>
                      <a:gd name="connsiteY38" fmla="*/ 197306 h 671128"/>
                      <a:gd name="connsiteX39" fmla="*/ 418454 w 521902"/>
                      <a:gd name="connsiteY39" fmla="*/ 197065 h 671128"/>
                      <a:gd name="connsiteX40" fmla="*/ 415937 w 521902"/>
                      <a:gd name="connsiteY40" fmla="*/ 265453 h 671128"/>
                      <a:gd name="connsiteX41" fmla="*/ 428036 w 521902"/>
                      <a:gd name="connsiteY41" fmla="*/ 450291 h 671128"/>
                      <a:gd name="connsiteX42" fmla="*/ 433936 w 521902"/>
                      <a:gd name="connsiteY42" fmla="*/ 478306 h 671128"/>
                      <a:gd name="connsiteX43" fmla="*/ 432546 w 521902"/>
                      <a:gd name="connsiteY43" fmla="*/ 478888 h 671128"/>
                      <a:gd name="connsiteX44" fmla="*/ 419454 w 521902"/>
                      <a:gd name="connsiteY44" fmla="*/ 488800 h 671128"/>
                      <a:gd name="connsiteX45" fmla="*/ 406613 w 521902"/>
                      <a:gd name="connsiteY45" fmla="*/ 506192 h 671128"/>
                      <a:gd name="connsiteX46" fmla="*/ 405160 w 521902"/>
                      <a:gd name="connsiteY46" fmla="*/ 509812 h 671128"/>
                      <a:gd name="connsiteX47" fmla="*/ 390181 w 521902"/>
                      <a:gd name="connsiteY47" fmla="*/ 529729 h 671128"/>
                      <a:gd name="connsiteX48" fmla="*/ 360656 w 521902"/>
                      <a:gd name="connsiteY48" fmla="*/ 591464 h 671128"/>
                      <a:gd name="connsiteX49" fmla="*/ 393271 w 521902"/>
                      <a:gd name="connsiteY49" fmla="*/ 563028 h 671128"/>
                      <a:gd name="connsiteX50" fmla="*/ 404351 w 521902"/>
                      <a:gd name="connsiteY50" fmla="*/ 548298 h 671128"/>
                      <a:gd name="connsiteX51" fmla="*/ 404579 w 521902"/>
                      <a:gd name="connsiteY51" fmla="*/ 548825 h 671128"/>
                      <a:gd name="connsiteX52" fmla="*/ 403914 w 521902"/>
                      <a:gd name="connsiteY52" fmla="*/ 550922 h 671128"/>
                      <a:gd name="connsiteX53" fmla="*/ 399546 w 521902"/>
                      <a:gd name="connsiteY53" fmla="*/ 568390 h 671128"/>
                      <a:gd name="connsiteX54" fmla="*/ 399045 w 521902"/>
                      <a:gd name="connsiteY54" fmla="*/ 571114 h 671128"/>
                      <a:gd name="connsiteX55" fmla="*/ 390353 w 521902"/>
                      <a:gd name="connsiteY55" fmla="*/ 593289 h 671128"/>
                      <a:gd name="connsiteX56" fmla="*/ 379376 w 521902"/>
                      <a:gd name="connsiteY56" fmla="*/ 658977 h 671128"/>
                      <a:gd name="connsiteX0" fmla="*/ 379781 w 522307"/>
                      <a:gd name="connsiteY0" fmla="*/ 658977 h 671128"/>
                      <a:gd name="connsiteX1" fmla="*/ 398842 w 522307"/>
                      <a:gd name="connsiteY1" fmla="*/ 633569 h 671128"/>
                      <a:gd name="connsiteX2" fmla="*/ 399121 w 522307"/>
                      <a:gd name="connsiteY2" fmla="*/ 632961 h 671128"/>
                      <a:gd name="connsiteX3" fmla="*/ 399610 w 522307"/>
                      <a:gd name="connsiteY3" fmla="*/ 633709 h 671128"/>
                      <a:gd name="connsiteX4" fmla="*/ 397785 w 522307"/>
                      <a:gd name="connsiteY4" fmla="*/ 641017 h 671128"/>
                      <a:gd name="connsiteX5" fmla="*/ 397292 w 522307"/>
                      <a:gd name="connsiteY5" fmla="*/ 671065 h 671128"/>
                      <a:gd name="connsiteX6" fmla="*/ 416353 w 522307"/>
                      <a:gd name="connsiteY6" fmla="*/ 645657 h 671128"/>
                      <a:gd name="connsiteX7" fmla="*/ 419296 w 522307"/>
                      <a:gd name="connsiteY7" fmla="*/ 639263 h 671128"/>
                      <a:gd name="connsiteX8" fmla="*/ 419689 w 522307"/>
                      <a:gd name="connsiteY8" fmla="*/ 639055 h 671128"/>
                      <a:gd name="connsiteX9" fmla="*/ 419409 w 522307"/>
                      <a:gd name="connsiteY9" fmla="*/ 640467 h 671128"/>
                      <a:gd name="connsiteX10" fmla="*/ 420832 w 522307"/>
                      <a:gd name="connsiteY10" fmla="*/ 660866 h 671128"/>
                      <a:gd name="connsiteX11" fmla="*/ 439892 w 522307"/>
                      <a:gd name="connsiteY11" fmla="*/ 635458 h 671128"/>
                      <a:gd name="connsiteX12" fmla="*/ 443789 w 522307"/>
                      <a:gd name="connsiteY12" fmla="*/ 626990 h 671128"/>
                      <a:gd name="connsiteX13" fmla="*/ 443522 w 522307"/>
                      <a:gd name="connsiteY13" fmla="*/ 631092 h 671128"/>
                      <a:gd name="connsiteX14" fmla="*/ 445535 w 522307"/>
                      <a:gd name="connsiteY14" fmla="*/ 636972 h 671128"/>
                      <a:gd name="connsiteX15" fmla="*/ 477358 w 522307"/>
                      <a:gd name="connsiteY15" fmla="*/ 576492 h 671128"/>
                      <a:gd name="connsiteX16" fmla="*/ 485230 w 522307"/>
                      <a:gd name="connsiteY16" fmla="*/ 551822 h 671128"/>
                      <a:gd name="connsiteX17" fmla="*/ 485471 w 522307"/>
                      <a:gd name="connsiteY17" fmla="*/ 550946 h 671128"/>
                      <a:gd name="connsiteX18" fmla="*/ 484474 w 522307"/>
                      <a:gd name="connsiteY18" fmla="*/ 550697 h 671128"/>
                      <a:gd name="connsiteX19" fmla="*/ 489649 w 522307"/>
                      <a:gd name="connsiteY19" fmla="*/ 544765 h 671128"/>
                      <a:gd name="connsiteX20" fmla="*/ 500461 w 522307"/>
                      <a:gd name="connsiteY20" fmla="*/ 520280 h 671128"/>
                      <a:gd name="connsiteX21" fmla="*/ 499018 w 522307"/>
                      <a:gd name="connsiteY21" fmla="*/ 499661 h 671128"/>
                      <a:gd name="connsiteX22" fmla="*/ 506788 w 522307"/>
                      <a:gd name="connsiteY22" fmla="*/ 470926 h 671128"/>
                      <a:gd name="connsiteX23" fmla="*/ 522307 w 522307"/>
                      <a:gd name="connsiteY23" fmla="*/ 265453 h 671128"/>
                      <a:gd name="connsiteX24" fmla="*/ 518678 w 522307"/>
                      <a:gd name="connsiteY24" fmla="*/ 166875 h 671128"/>
                      <a:gd name="connsiteX25" fmla="*/ 518986 w 522307"/>
                      <a:gd name="connsiteY25" fmla="*/ 166648 h 671128"/>
                      <a:gd name="connsiteX26" fmla="*/ 518646 w 522307"/>
                      <a:gd name="connsiteY26" fmla="*/ 165995 h 671128"/>
                      <a:gd name="connsiteX27" fmla="*/ 518143 w 522307"/>
                      <a:gd name="connsiteY27" fmla="*/ 152346 h 671128"/>
                      <a:gd name="connsiteX28" fmla="*/ 517794 w 522307"/>
                      <a:gd name="connsiteY28" fmla="*/ 148369 h 671128"/>
                      <a:gd name="connsiteX29" fmla="*/ 509457 w 522307"/>
                      <a:gd name="connsiteY29" fmla="*/ 148369 h 671128"/>
                      <a:gd name="connsiteX30" fmla="*/ 501277 w 522307"/>
                      <a:gd name="connsiteY30" fmla="*/ 132681 h 671128"/>
                      <a:gd name="connsiteX31" fmla="*/ 227132 w 522307"/>
                      <a:gd name="connsiteY31" fmla="*/ 22507 h 671128"/>
                      <a:gd name="connsiteX32" fmla="*/ 105658 w 522307"/>
                      <a:gd name="connsiteY32" fmla="*/ 495 h 671128"/>
                      <a:gd name="connsiteX33" fmla="*/ 101323 w 522307"/>
                      <a:gd name="connsiteY33" fmla="*/ 0 h 671128"/>
                      <a:gd name="connsiteX34" fmla="*/ 405 w 522307"/>
                      <a:gd name="connsiteY34" fmla="*/ 50686 h 671128"/>
                      <a:gd name="connsiteX35" fmla="*/ 70540 w 522307"/>
                      <a:gd name="connsiteY35" fmla="*/ 133338 h 671128"/>
                      <a:gd name="connsiteX36" fmla="*/ 0 w 522307"/>
                      <a:gd name="connsiteY36" fmla="*/ 121611 h 671128"/>
                      <a:gd name="connsiteX37" fmla="*/ 193482 w 522307"/>
                      <a:gd name="connsiteY37" fmla="*/ 168259 h 671128"/>
                      <a:gd name="connsiteX38" fmla="*/ 416679 w 522307"/>
                      <a:gd name="connsiteY38" fmla="*/ 197306 h 671128"/>
                      <a:gd name="connsiteX39" fmla="*/ 418859 w 522307"/>
                      <a:gd name="connsiteY39" fmla="*/ 197065 h 671128"/>
                      <a:gd name="connsiteX40" fmla="*/ 416342 w 522307"/>
                      <a:gd name="connsiteY40" fmla="*/ 265453 h 671128"/>
                      <a:gd name="connsiteX41" fmla="*/ 428441 w 522307"/>
                      <a:gd name="connsiteY41" fmla="*/ 450291 h 671128"/>
                      <a:gd name="connsiteX42" fmla="*/ 434341 w 522307"/>
                      <a:gd name="connsiteY42" fmla="*/ 478306 h 671128"/>
                      <a:gd name="connsiteX43" fmla="*/ 432951 w 522307"/>
                      <a:gd name="connsiteY43" fmla="*/ 478888 h 671128"/>
                      <a:gd name="connsiteX44" fmla="*/ 419859 w 522307"/>
                      <a:gd name="connsiteY44" fmla="*/ 488800 h 671128"/>
                      <a:gd name="connsiteX45" fmla="*/ 407018 w 522307"/>
                      <a:gd name="connsiteY45" fmla="*/ 506192 h 671128"/>
                      <a:gd name="connsiteX46" fmla="*/ 405565 w 522307"/>
                      <a:gd name="connsiteY46" fmla="*/ 509812 h 671128"/>
                      <a:gd name="connsiteX47" fmla="*/ 390586 w 522307"/>
                      <a:gd name="connsiteY47" fmla="*/ 529729 h 671128"/>
                      <a:gd name="connsiteX48" fmla="*/ 361061 w 522307"/>
                      <a:gd name="connsiteY48" fmla="*/ 591464 h 671128"/>
                      <a:gd name="connsiteX49" fmla="*/ 393676 w 522307"/>
                      <a:gd name="connsiteY49" fmla="*/ 563028 h 671128"/>
                      <a:gd name="connsiteX50" fmla="*/ 404756 w 522307"/>
                      <a:gd name="connsiteY50" fmla="*/ 548298 h 671128"/>
                      <a:gd name="connsiteX51" fmla="*/ 404984 w 522307"/>
                      <a:gd name="connsiteY51" fmla="*/ 548825 h 671128"/>
                      <a:gd name="connsiteX52" fmla="*/ 404319 w 522307"/>
                      <a:gd name="connsiteY52" fmla="*/ 550922 h 671128"/>
                      <a:gd name="connsiteX53" fmla="*/ 399951 w 522307"/>
                      <a:gd name="connsiteY53" fmla="*/ 568390 h 671128"/>
                      <a:gd name="connsiteX54" fmla="*/ 399450 w 522307"/>
                      <a:gd name="connsiteY54" fmla="*/ 571114 h 671128"/>
                      <a:gd name="connsiteX55" fmla="*/ 390758 w 522307"/>
                      <a:gd name="connsiteY55" fmla="*/ 593289 h 671128"/>
                      <a:gd name="connsiteX56" fmla="*/ 379781 w 522307"/>
                      <a:gd name="connsiteY56" fmla="*/ 658977 h 671128"/>
                      <a:gd name="connsiteX0" fmla="*/ 450187 w 592713"/>
                      <a:gd name="connsiteY0" fmla="*/ 658977 h 671128"/>
                      <a:gd name="connsiteX1" fmla="*/ 469248 w 592713"/>
                      <a:gd name="connsiteY1" fmla="*/ 633569 h 671128"/>
                      <a:gd name="connsiteX2" fmla="*/ 469527 w 592713"/>
                      <a:gd name="connsiteY2" fmla="*/ 632961 h 671128"/>
                      <a:gd name="connsiteX3" fmla="*/ 470016 w 592713"/>
                      <a:gd name="connsiteY3" fmla="*/ 633709 h 671128"/>
                      <a:gd name="connsiteX4" fmla="*/ 468191 w 592713"/>
                      <a:gd name="connsiteY4" fmla="*/ 641017 h 671128"/>
                      <a:gd name="connsiteX5" fmla="*/ 467698 w 592713"/>
                      <a:gd name="connsiteY5" fmla="*/ 671065 h 671128"/>
                      <a:gd name="connsiteX6" fmla="*/ 486759 w 592713"/>
                      <a:gd name="connsiteY6" fmla="*/ 645657 h 671128"/>
                      <a:gd name="connsiteX7" fmla="*/ 489702 w 592713"/>
                      <a:gd name="connsiteY7" fmla="*/ 639263 h 671128"/>
                      <a:gd name="connsiteX8" fmla="*/ 490095 w 592713"/>
                      <a:gd name="connsiteY8" fmla="*/ 639055 h 671128"/>
                      <a:gd name="connsiteX9" fmla="*/ 489815 w 592713"/>
                      <a:gd name="connsiteY9" fmla="*/ 640467 h 671128"/>
                      <a:gd name="connsiteX10" fmla="*/ 491238 w 592713"/>
                      <a:gd name="connsiteY10" fmla="*/ 660866 h 671128"/>
                      <a:gd name="connsiteX11" fmla="*/ 510298 w 592713"/>
                      <a:gd name="connsiteY11" fmla="*/ 635458 h 671128"/>
                      <a:gd name="connsiteX12" fmla="*/ 514195 w 592713"/>
                      <a:gd name="connsiteY12" fmla="*/ 626990 h 671128"/>
                      <a:gd name="connsiteX13" fmla="*/ 513928 w 592713"/>
                      <a:gd name="connsiteY13" fmla="*/ 631092 h 671128"/>
                      <a:gd name="connsiteX14" fmla="*/ 515941 w 592713"/>
                      <a:gd name="connsiteY14" fmla="*/ 636972 h 671128"/>
                      <a:gd name="connsiteX15" fmla="*/ 547764 w 592713"/>
                      <a:gd name="connsiteY15" fmla="*/ 576492 h 671128"/>
                      <a:gd name="connsiteX16" fmla="*/ 555636 w 592713"/>
                      <a:gd name="connsiteY16" fmla="*/ 551822 h 671128"/>
                      <a:gd name="connsiteX17" fmla="*/ 555877 w 592713"/>
                      <a:gd name="connsiteY17" fmla="*/ 550946 h 671128"/>
                      <a:gd name="connsiteX18" fmla="*/ 554880 w 592713"/>
                      <a:gd name="connsiteY18" fmla="*/ 550697 h 671128"/>
                      <a:gd name="connsiteX19" fmla="*/ 560055 w 592713"/>
                      <a:gd name="connsiteY19" fmla="*/ 544765 h 671128"/>
                      <a:gd name="connsiteX20" fmla="*/ 570867 w 592713"/>
                      <a:gd name="connsiteY20" fmla="*/ 520280 h 671128"/>
                      <a:gd name="connsiteX21" fmla="*/ 569424 w 592713"/>
                      <a:gd name="connsiteY21" fmla="*/ 499661 h 671128"/>
                      <a:gd name="connsiteX22" fmla="*/ 577194 w 592713"/>
                      <a:gd name="connsiteY22" fmla="*/ 470926 h 671128"/>
                      <a:gd name="connsiteX23" fmla="*/ 592713 w 592713"/>
                      <a:gd name="connsiteY23" fmla="*/ 265453 h 671128"/>
                      <a:gd name="connsiteX24" fmla="*/ 589084 w 592713"/>
                      <a:gd name="connsiteY24" fmla="*/ 166875 h 671128"/>
                      <a:gd name="connsiteX25" fmla="*/ 589392 w 592713"/>
                      <a:gd name="connsiteY25" fmla="*/ 166648 h 671128"/>
                      <a:gd name="connsiteX26" fmla="*/ 589052 w 592713"/>
                      <a:gd name="connsiteY26" fmla="*/ 165995 h 671128"/>
                      <a:gd name="connsiteX27" fmla="*/ 588549 w 592713"/>
                      <a:gd name="connsiteY27" fmla="*/ 152346 h 671128"/>
                      <a:gd name="connsiteX28" fmla="*/ 588200 w 592713"/>
                      <a:gd name="connsiteY28" fmla="*/ 148369 h 671128"/>
                      <a:gd name="connsiteX29" fmla="*/ 579863 w 592713"/>
                      <a:gd name="connsiteY29" fmla="*/ 148369 h 671128"/>
                      <a:gd name="connsiteX30" fmla="*/ 571683 w 592713"/>
                      <a:gd name="connsiteY30" fmla="*/ 132681 h 671128"/>
                      <a:gd name="connsiteX31" fmla="*/ 297538 w 592713"/>
                      <a:gd name="connsiteY31" fmla="*/ 22507 h 671128"/>
                      <a:gd name="connsiteX32" fmla="*/ 176064 w 592713"/>
                      <a:gd name="connsiteY32" fmla="*/ 495 h 671128"/>
                      <a:gd name="connsiteX33" fmla="*/ 171729 w 592713"/>
                      <a:gd name="connsiteY33" fmla="*/ 0 h 671128"/>
                      <a:gd name="connsiteX34" fmla="*/ 70811 w 592713"/>
                      <a:gd name="connsiteY34" fmla="*/ 50686 h 671128"/>
                      <a:gd name="connsiteX35" fmla="*/ 0 w 592713"/>
                      <a:gd name="connsiteY35" fmla="*/ 51089 h 671128"/>
                      <a:gd name="connsiteX36" fmla="*/ 70406 w 592713"/>
                      <a:gd name="connsiteY36" fmla="*/ 121611 h 671128"/>
                      <a:gd name="connsiteX37" fmla="*/ 263888 w 592713"/>
                      <a:gd name="connsiteY37" fmla="*/ 168259 h 671128"/>
                      <a:gd name="connsiteX38" fmla="*/ 487085 w 592713"/>
                      <a:gd name="connsiteY38" fmla="*/ 197306 h 671128"/>
                      <a:gd name="connsiteX39" fmla="*/ 489265 w 592713"/>
                      <a:gd name="connsiteY39" fmla="*/ 197065 h 671128"/>
                      <a:gd name="connsiteX40" fmla="*/ 486748 w 592713"/>
                      <a:gd name="connsiteY40" fmla="*/ 265453 h 671128"/>
                      <a:gd name="connsiteX41" fmla="*/ 498847 w 592713"/>
                      <a:gd name="connsiteY41" fmla="*/ 450291 h 671128"/>
                      <a:gd name="connsiteX42" fmla="*/ 504747 w 592713"/>
                      <a:gd name="connsiteY42" fmla="*/ 478306 h 671128"/>
                      <a:gd name="connsiteX43" fmla="*/ 503357 w 592713"/>
                      <a:gd name="connsiteY43" fmla="*/ 478888 h 671128"/>
                      <a:gd name="connsiteX44" fmla="*/ 490265 w 592713"/>
                      <a:gd name="connsiteY44" fmla="*/ 488800 h 671128"/>
                      <a:gd name="connsiteX45" fmla="*/ 477424 w 592713"/>
                      <a:gd name="connsiteY45" fmla="*/ 506192 h 671128"/>
                      <a:gd name="connsiteX46" fmla="*/ 475971 w 592713"/>
                      <a:gd name="connsiteY46" fmla="*/ 509812 h 671128"/>
                      <a:gd name="connsiteX47" fmla="*/ 460992 w 592713"/>
                      <a:gd name="connsiteY47" fmla="*/ 529729 h 671128"/>
                      <a:gd name="connsiteX48" fmla="*/ 431467 w 592713"/>
                      <a:gd name="connsiteY48" fmla="*/ 591464 h 671128"/>
                      <a:gd name="connsiteX49" fmla="*/ 464082 w 592713"/>
                      <a:gd name="connsiteY49" fmla="*/ 563028 h 671128"/>
                      <a:gd name="connsiteX50" fmla="*/ 475162 w 592713"/>
                      <a:gd name="connsiteY50" fmla="*/ 548298 h 671128"/>
                      <a:gd name="connsiteX51" fmla="*/ 475390 w 592713"/>
                      <a:gd name="connsiteY51" fmla="*/ 548825 h 671128"/>
                      <a:gd name="connsiteX52" fmla="*/ 474725 w 592713"/>
                      <a:gd name="connsiteY52" fmla="*/ 550922 h 671128"/>
                      <a:gd name="connsiteX53" fmla="*/ 470357 w 592713"/>
                      <a:gd name="connsiteY53" fmla="*/ 568390 h 671128"/>
                      <a:gd name="connsiteX54" fmla="*/ 469856 w 592713"/>
                      <a:gd name="connsiteY54" fmla="*/ 571114 h 671128"/>
                      <a:gd name="connsiteX55" fmla="*/ 461164 w 592713"/>
                      <a:gd name="connsiteY55" fmla="*/ 593289 h 671128"/>
                      <a:gd name="connsiteX56" fmla="*/ 450187 w 592713"/>
                      <a:gd name="connsiteY56" fmla="*/ 658977 h 671128"/>
                      <a:gd name="connsiteX0" fmla="*/ 450187 w 592713"/>
                      <a:gd name="connsiteY0" fmla="*/ 717029 h 729180"/>
                      <a:gd name="connsiteX1" fmla="*/ 469248 w 592713"/>
                      <a:gd name="connsiteY1" fmla="*/ 691621 h 729180"/>
                      <a:gd name="connsiteX2" fmla="*/ 469527 w 592713"/>
                      <a:gd name="connsiteY2" fmla="*/ 691013 h 729180"/>
                      <a:gd name="connsiteX3" fmla="*/ 470016 w 592713"/>
                      <a:gd name="connsiteY3" fmla="*/ 691761 h 729180"/>
                      <a:gd name="connsiteX4" fmla="*/ 468191 w 592713"/>
                      <a:gd name="connsiteY4" fmla="*/ 699069 h 729180"/>
                      <a:gd name="connsiteX5" fmla="*/ 467698 w 592713"/>
                      <a:gd name="connsiteY5" fmla="*/ 729117 h 729180"/>
                      <a:gd name="connsiteX6" fmla="*/ 486759 w 592713"/>
                      <a:gd name="connsiteY6" fmla="*/ 703709 h 729180"/>
                      <a:gd name="connsiteX7" fmla="*/ 489702 w 592713"/>
                      <a:gd name="connsiteY7" fmla="*/ 697315 h 729180"/>
                      <a:gd name="connsiteX8" fmla="*/ 490095 w 592713"/>
                      <a:gd name="connsiteY8" fmla="*/ 697107 h 729180"/>
                      <a:gd name="connsiteX9" fmla="*/ 489815 w 592713"/>
                      <a:gd name="connsiteY9" fmla="*/ 698519 h 729180"/>
                      <a:gd name="connsiteX10" fmla="*/ 491238 w 592713"/>
                      <a:gd name="connsiteY10" fmla="*/ 718918 h 729180"/>
                      <a:gd name="connsiteX11" fmla="*/ 510298 w 592713"/>
                      <a:gd name="connsiteY11" fmla="*/ 693510 h 729180"/>
                      <a:gd name="connsiteX12" fmla="*/ 514195 w 592713"/>
                      <a:gd name="connsiteY12" fmla="*/ 685042 h 729180"/>
                      <a:gd name="connsiteX13" fmla="*/ 513928 w 592713"/>
                      <a:gd name="connsiteY13" fmla="*/ 689144 h 729180"/>
                      <a:gd name="connsiteX14" fmla="*/ 515941 w 592713"/>
                      <a:gd name="connsiteY14" fmla="*/ 695024 h 729180"/>
                      <a:gd name="connsiteX15" fmla="*/ 547764 w 592713"/>
                      <a:gd name="connsiteY15" fmla="*/ 634544 h 729180"/>
                      <a:gd name="connsiteX16" fmla="*/ 555636 w 592713"/>
                      <a:gd name="connsiteY16" fmla="*/ 609874 h 729180"/>
                      <a:gd name="connsiteX17" fmla="*/ 555877 w 592713"/>
                      <a:gd name="connsiteY17" fmla="*/ 608998 h 729180"/>
                      <a:gd name="connsiteX18" fmla="*/ 554880 w 592713"/>
                      <a:gd name="connsiteY18" fmla="*/ 608749 h 729180"/>
                      <a:gd name="connsiteX19" fmla="*/ 560055 w 592713"/>
                      <a:gd name="connsiteY19" fmla="*/ 602817 h 729180"/>
                      <a:gd name="connsiteX20" fmla="*/ 570867 w 592713"/>
                      <a:gd name="connsiteY20" fmla="*/ 578332 h 729180"/>
                      <a:gd name="connsiteX21" fmla="*/ 569424 w 592713"/>
                      <a:gd name="connsiteY21" fmla="*/ 557713 h 729180"/>
                      <a:gd name="connsiteX22" fmla="*/ 577194 w 592713"/>
                      <a:gd name="connsiteY22" fmla="*/ 528978 h 729180"/>
                      <a:gd name="connsiteX23" fmla="*/ 592713 w 592713"/>
                      <a:gd name="connsiteY23" fmla="*/ 323505 h 729180"/>
                      <a:gd name="connsiteX24" fmla="*/ 589084 w 592713"/>
                      <a:gd name="connsiteY24" fmla="*/ 224927 h 729180"/>
                      <a:gd name="connsiteX25" fmla="*/ 589392 w 592713"/>
                      <a:gd name="connsiteY25" fmla="*/ 224700 h 729180"/>
                      <a:gd name="connsiteX26" fmla="*/ 589052 w 592713"/>
                      <a:gd name="connsiteY26" fmla="*/ 224047 h 729180"/>
                      <a:gd name="connsiteX27" fmla="*/ 588549 w 592713"/>
                      <a:gd name="connsiteY27" fmla="*/ 210398 h 729180"/>
                      <a:gd name="connsiteX28" fmla="*/ 588200 w 592713"/>
                      <a:gd name="connsiteY28" fmla="*/ 206421 h 729180"/>
                      <a:gd name="connsiteX29" fmla="*/ 579863 w 592713"/>
                      <a:gd name="connsiteY29" fmla="*/ 206421 h 729180"/>
                      <a:gd name="connsiteX30" fmla="*/ 571683 w 592713"/>
                      <a:gd name="connsiteY30" fmla="*/ 190733 h 729180"/>
                      <a:gd name="connsiteX31" fmla="*/ 297538 w 592713"/>
                      <a:gd name="connsiteY31" fmla="*/ 80559 h 729180"/>
                      <a:gd name="connsiteX32" fmla="*/ 176064 w 592713"/>
                      <a:gd name="connsiteY32" fmla="*/ 58547 h 729180"/>
                      <a:gd name="connsiteX33" fmla="*/ 171729 w 592713"/>
                      <a:gd name="connsiteY33" fmla="*/ 58052 h 729180"/>
                      <a:gd name="connsiteX34" fmla="*/ 81844 w 592713"/>
                      <a:gd name="connsiteY34" fmla="*/ 3517 h 729180"/>
                      <a:gd name="connsiteX35" fmla="*/ 0 w 592713"/>
                      <a:gd name="connsiteY35" fmla="*/ 109141 h 729180"/>
                      <a:gd name="connsiteX36" fmla="*/ 70406 w 592713"/>
                      <a:gd name="connsiteY36" fmla="*/ 179663 h 729180"/>
                      <a:gd name="connsiteX37" fmla="*/ 263888 w 592713"/>
                      <a:gd name="connsiteY37" fmla="*/ 226311 h 729180"/>
                      <a:gd name="connsiteX38" fmla="*/ 487085 w 592713"/>
                      <a:gd name="connsiteY38" fmla="*/ 255358 h 729180"/>
                      <a:gd name="connsiteX39" fmla="*/ 489265 w 592713"/>
                      <a:gd name="connsiteY39" fmla="*/ 255117 h 729180"/>
                      <a:gd name="connsiteX40" fmla="*/ 486748 w 592713"/>
                      <a:gd name="connsiteY40" fmla="*/ 323505 h 729180"/>
                      <a:gd name="connsiteX41" fmla="*/ 498847 w 592713"/>
                      <a:gd name="connsiteY41" fmla="*/ 508343 h 729180"/>
                      <a:gd name="connsiteX42" fmla="*/ 504747 w 592713"/>
                      <a:gd name="connsiteY42" fmla="*/ 536358 h 729180"/>
                      <a:gd name="connsiteX43" fmla="*/ 503357 w 592713"/>
                      <a:gd name="connsiteY43" fmla="*/ 536940 h 729180"/>
                      <a:gd name="connsiteX44" fmla="*/ 490265 w 592713"/>
                      <a:gd name="connsiteY44" fmla="*/ 546852 h 729180"/>
                      <a:gd name="connsiteX45" fmla="*/ 477424 w 592713"/>
                      <a:gd name="connsiteY45" fmla="*/ 564244 h 729180"/>
                      <a:gd name="connsiteX46" fmla="*/ 475971 w 592713"/>
                      <a:gd name="connsiteY46" fmla="*/ 567864 h 729180"/>
                      <a:gd name="connsiteX47" fmla="*/ 460992 w 592713"/>
                      <a:gd name="connsiteY47" fmla="*/ 587781 h 729180"/>
                      <a:gd name="connsiteX48" fmla="*/ 431467 w 592713"/>
                      <a:gd name="connsiteY48" fmla="*/ 649516 h 729180"/>
                      <a:gd name="connsiteX49" fmla="*/ 464082 w 592713"/>
                      <a:gd name="connsiteY49" fmla="*/ 621080 h 729180"/>
                      <a:gd name="connsiteX50" fmla="*/ 475162 w 592713"/>
                      <a:gd name="connsiteY50" fmla="*/ 606350 h 729180"/>
                      <a:gd name="connsiteX51" fmla="*/ 475390 w 592713"/>
                      <a:gd name="connsiteY51" fmla="*/ 606877 h 729180"/>
                      <a:gd name="connsiteX52" fmla="*/ 474725 w 592713"/>
                      <a:gd name="connsiteY52" fmla="*/ 608974 h 729180"/>
                      <a:gd name="connsiteX53" fmla="*/ 470357 w 592713"/>
                      <a:gd name="connsiteY53" fmla="*/ 626442 h 729180"/>
                      <a:gd name="connsiteX54" fmla="*/ 469856 w 592713"/>
                      <a:gd name="connsiteY54" fmla="*/ 629166 h 729180"/>
                      <a:gd name="connsiteX55" fmla="*/ 461164 w 592713"/>
                      <a:gd name="connsiteY55" fmla="*/ 651341 h 729180"/>
                      <a:gd name="connsiteX56" fmla="*/ 450187 w 592713"/>
                      <a:gd name="connsiteY56" fmla="*/ 717029 h 729180"/>
                      <a:gd name="connsiteX0" fmla="*/ 450187 w 592713"/>
                      <a:gd name="connsiteY0" fmla="*/ 717029 h 729180"/>
                      <a:gd name="connsiteX1" fmla="*/ 469248 w 592713"/>
                      <a:gd name="connsiteY1" fmla="*/ 691621 h 729180"/>
                      <a:gd name="connsiteX2" fmla="*/ 469527 w 592713"/>
                      <a:gd name="connsiteY2" fmla="*/ 691013 h 729180"/>
                      <a:gd name="connsiteX3" fmla="*/ 470016 w 592713"/>
                      <a:gd name="connsiteY3" fmla="*/ 691761 h 729180"/>
                      <a:gd name="connsiteX4" fmla="*/ 468191 w 592713"/>
                      <a:gd name="connsiteY4" fmla="*/ 699069 h 729180"/>
                      <a:gd name="connsiteX5" fmla="*/ 467698 w 592713"/>
                      <a:gd name="connsiteY5" fmla="*/ 729117 h 729180"/>
                      <a:gd name="connsiteX6" fmla="*/ 486759 w 592713"/>
                      <a:gd name="connsiteY6" fmla="*/ 703709 h 729180"/>
                      <a:gd name="connsiteX7" fmla="*/ 489702 w 592713"/>
                      <a:gd name="connsiteY7" fmla="*/ 697315 h 729180"/>
                      <a:gd name="connsiteX8" fmla="*/ 490095 w 592713"/>
                      <a:gd name="connsiteY8" fmla="*/ 697107 h 729180"/>
                      <a:gd name="connsiteX9" fmla="*/ 489815 w 592713"/>
                      <a:gd name="connsiteY9" fmla="*/ 698519 h 729180"/>
                      <a:gd name="connsiteX10" fmla="*/ 491238 w 592713"/>
                      <a:gd name="connsiteY10" fmla="*/ 718918 h 729180"/>
                      <a:gd name="connsiteX11" fmla="*/ 510298 w 592713"/>
                      <a:gd name="connsiteY11" fmla="*/ 693510 h 729180"/>
                      <a:gd name="connsiteX12" fmla="*/ 514195 w 592713"/>
                      <a:gd name="connsiteY12" fmla="*/ 685042 h 729180"/>
                      <a:gd name="connsiteX13" fmla="*/ 513928 w 592713"/>
                      <a:gd name="connsiteY13" fmla="*/ 689144 h 729180"/>
                      <a:gd name="connsiteX14" fmla="*/ 515941 w 592713"/>
                      <a:gd name="connsiteY14" fmla="*/ 695024 h 729180"/>
                      <a:gd name="connsiteX15" fmla="*/ 547764 w 592713"/>
                      <a:gd name="connsiteY15" fmla="*/ 634544 h 729180"/>
                      <a:gd name="connsiteX16" fmla="*/ 555636 w 592713"/>
                      <a:gd name="connsiteY16" fmla="*/ 609874 h 729180"/>
                      <a:gd name="connsiteX17" fmla="*/ 555877 w 592713"/>
                      <a:gd name="connsiteY17" fmla="*/ 608998 h 729180"/>
                      <a:gd name="connsiteX18" fmla="*/ 554880 w 592713"/>
                      <a:gd name="connsiteY18" fmla="*/ 608749 h 729180"/>
                      <a:gd name="connsiteX19" fmla="*/ 560055 w 592713"/>
                      <a:gd name="connsiteY19" fmla="*/ 602817 h 729180"/>
                      <a:gd name="connsiteX20" fmla="*/ 570867 w 592713"/>
                      <a:gd name="connsiteY20" fmla="*/ 578332 h 729180"/>
                      <a:gd name="connsiteX21" fmla="*/ 569424 w 592713"/>
                      <a:gd name="connsiteY21" fmla="*/ 557713 h 729180"/>
                      <a:gd name="connsiteX22" fmla="*/ 577194 w 592713"/>
                      <a:gd name="connsiteY22" fmla="*/ 528978 h 729180"/>
                      <a:gd name="connsiteX23" fmla="*/ 592713 w 592713"/>
                      <a:gd name="connsiteY23" fmla="*/ 323505 h 729180"/>
                      <a:gd name="connsiteX24" fmla="*/ 589084 w 592713"/>
                      <a:gd name="connsiteY24" fmla="*/ 224927 h 729180"/>
                      <a:gd name="connsiteX25" fmla="*/ 589392 w 592713"/>
                      <a:gd name="connsiteY25" fmla="*/ 224700 h 729180"/>
                      <a:gd name="connsiteX26" fmla="*/ 589052 w 592713"/>
                      <a:gd name="connsiteY26" fmla="*/ 224047 h 729180"/>
                      <a:gd name="connsiteX27" fmla="*/ 588549 w 592713"/>
                      <a:gd name="connsiteY27" fmla="*/ 210398 h 729180"/>
                      <a:gd name="connsiteX28" fmla="*/ 588200 w 592713"/>
                      <a:gd name="connsiteY28" fmla="*/ 206421 h 729180"/>
                      <a:gd name="connsiteX29" fmla="*/ 579863 w 592713"/>
                      <a:gd name="connsiteY29" fmla="*/ 206421 h 729180"/>
                      <a:gd name="connsiteX30" fmla="*/ 571683 w 592713"/>
                      <a:gd name="connsiteY30" fmla="*/ 190733 h 729180"/>
                      <a:gd name="connsiteX31" fmla="*/ 297538 w 592713"/>
                      <a:gd name="connsiteY31" fmla="*/ 80559 h 729180"/>
                      <a:gd name="connsiteX32" fmla="*/ 176064 w 592713"/>
                      <a:gd name="connsiteY32" fmla="*/ 58547 h 729180"/>
                      <a:gd name="connsiteX33" fmla="*/ 171729 w 592713"/>
                      <a:gd name="connsiteY33" fmla="*/ 58052 h 729180"/>
                      <a:gd name="connsiteX34" fmla="*/ 81844 w 592713"/>
                      <a:gd name="connsiteY34" fmla="*/ 3517 h 729180"/>
                      <a:gd name="connsiteX35" fmla="*/ 0 w 592713"/>
                      <a:gd name="connsiteY35" fmla="*/ 109141 h 729180"/>
                      <a:gd name="connsiteX36" fmla="*/ 70406 w 592713"/>
                      <a:gd name="connsiteY36" fmla="*/ 179663 h 729180"/>
                      <a:gd name="connsiteX37" fmla="*/ 148210 w 592713"/>
                      <a:gd name="connsiteY37" fmla="*/ 204669 h 729180"/>
                      <a:gd name="connsiteX38" fmla="*/ 263888 w 592713"/>
                      <a:gd name="connsiteY38" fmla="*/ 226311 h 729180"/>
                      <a:gd name="connsiteX39" fmla="*/ 487085 w 592713"/>
                      <a:gd name="connsiteY39" fmla="*/ 255358 h 729180"/>
                      <a:gd name="connsiteX40" fmla="*/ 489265 w 592713"/>
                      <a:gd name="connsiteY40" fmla="*/ 255117 h 729180"/>
                      <a:gd name="connsiteX41" fmla="*/ 486748 w 592713"/>
                      <a:gd name="connsiteY41" fmla="*/ 323505 h 729180"/>
                      <a:gd name="connsiteX42" fmla="*/ 498847 w 592713"/>
                      <a:gd name="connsiteY42" fmla="*/ 508343 h 729180"/>
                      <a:gd name="connsiteX43" fmla="*/ 504747 w 592713"/>
                      <a:gd name="connsiteY43" fmla="*/ 536358 h 729180"/>
                      <a:gd name="connsiteX44" fmla="*/ 503357 w 592713"/>
                      <a:gd name="connsiteY44" fmla="*/ 536940 h 729180"/>
                      <a:gd name="connsiteX45" fmla="*/ 490265 w 592713"/>
                      <a:gd name="connsiteY45" fmla="*/ 546852 h 729180"/>
                      <a:gd name="connsiteX46" fmla="*/ 477424 w 592713"/>
                      <a:gd name="connsiteY46" fmla="*/ 564244 h 729180"/>
                      <a:gd name="connsiteX47" fmla="*/ 475971 w 592713"/>
                      <a:gd name="connsiteY47" fmla="*/ 567864 h 729180"/>
                      <a:gd name="connsiteX48" fmla="*/ 460992 w 592713"/>
                      <a:gd name="connsiteY48" fmla="*/ 587781 h 729180"/>
                      <a:gd name="connsiteX49" fmla="*/ 431467 w 592713"/>
                      <a:gd name="connsiteY49" fmla="*/ 649516 h 729180"/>
                      <a:gd name="connsiteX50" fmla="*/ 464082 w 592713"/>
                      <a:gd name="connsiteY50" fmla="*/ 621080 h 729180"/>
                      <a:gd name="connsiteX51" fmla="*/ 475162 w 592713"/>
                      <a:gd name="connsiteY51" fmla="*/ 606350 h 729180"/>
                      <a:gd name="connsiteX52" fmla="*/ 475390 w 592713"/>
                      <a:gd name="connsiteY52" fmla="*/ 606877 h 729180"/>
                      <a:gd name="connsiteX53" fmla="*/ 474725 w 592713"/>
                      <a:gd name="connsiteY53" fmla="*/ 608974 h 729180"/>
                      <a:gd name="connsiteX54" fmla="*/ 470357 w 592713"/>
                      <a:gd name="connsiteY54" fmla="*/ 626442 h 729180"/>
                      <a:gd name="connsiteX55" fmla="*/ 469856 w 592713"/>
                      <a:gd name="connsiteY55" fmla="*/ 629166 h 729180"/>
                      <a:gd name="connsiteX56" fmla="*/ 461164 w 592713"/>
                      <a:gd name="connsiteY56" fmla="*/ 651341 h 729180"/>
                      <a:gd name="connsiteX57" fmla="*/ 450187 w 592713"/>
                      <a:gd name="connsiteY57" fmla="*/ 717029 h 729180"/>
                      <a:gd name="connsiteX0" fmla="*/ 503587 w 646113"/>
                      <a:gd name="connsiteY0" fmla="*/ 717029 h 729180"/>
                      <a:gd name="connsiteX1" fmla="*/ 522648 w 646113"/>
                      <a:gd name="connsiteY1" fmla="*/ 691621 h 729180"/>
                      <a:gd name="connsiteX2" fmla="*/ 522927 w 646113"/>
                      <a:gd name="connsiteY2" fmla="*/ 691013 h 729180"/>
                      <a:gd name="connsiteX3" fmla="*/ 523416 w 646113"/>
                      <a:gd name="connsiteY3" fmla="*/ 691761 h 729180"/>
                      <a:gd name="connsiteX4" fmla="*/ 521591 w 646113"/>
                      <a:gd name="connsiteY4" fmla="*/ 699069 h 729180"/>
                      <a:gd name="connsiteX5" fmla="*/ 521098 w 646113"/>
                      <a:gd name="connsiteY5" fmla="*/ 729117 h 729180"/>
                      <a:gd name="connsiteX6" fmla="*/ 540159 w 646113"/>
                      <a:gd name="connsiteY6" fmla="*/ 703709 h 729180"/>
                      <a:gd name="connsiteX7" fmla="*/ 543102 w 646113"/>
                      <a:gd name="connsiteY7" fmla="*/ 697315 h 729180"/>
                      <a:gd name="connsiteX8" fmla="*/ 543495 w 646113"/>
                      <a:gd name="connsiteY8" fmla="*/ 697107 h 729180"/>
                      <a:gd name="connsiteX9" fmla="*/ 543215 w 646113"/>
                      <a:gd name="connsiteY9" fmla="*/ 698519 h 729180"/>
                      <a:gd name="connsiteX10" fmla="*/ 544638 w 646113"/>
                      <a:gd name="connsiteY10" fmla="*/ 718918 h 729180"/>
                      <a:gd name="connsiteX11" fmla="*/ 563698 w 646113"/>
                      <a:gd name="connsiteY11" fmla="*/ 693510 h 729180"/>
                      <a:gd name="connsiteX12" fmla="*/ 567595 w 646113"/>
                      <a:gd name="connsiteY12" fmla="*/ 685042 h 729180"/>
                      <a:gd name="connsiteX13" fmla="*/ 567328 w 646113"/>
                      <a:gd name="connsiteY13" fmla="*/ 689144 h 729180"/>
                      <a:gd name="connsiteX14" fmla="*/ 569341 w 646113"/>
                      <a:gd name="connsiteY14" fmla="*/ 695024 h 729180"/>
                      <a:gd name="connsiteX15" fmla="*/ 601164 w 646113"/>
                      <a:gd name="connsiteY15" fmla="*/ 634544 h 729180"/>
                      <a:gd name="connsiteX16" fmla="*/ 609036 w 646113"/>
                      <a:gd name="connsiteY16" fmla="*/ 609874 h 729180"/>
                      <a:gd name="connsiteX17" fmla="*/ 609277 w 646113"/>
                      <a:gd name="connsiteY17" fmla="*/ 608998 h 729180"/>
                      <a:gd name="connsiteX18" fmla="*/ 608280 w 646113"/>
                      <a:gd name="connsiteY18" fmla="*/ 608749 h 729180"/>
                      <a:gd name="connsiteX19" fmla="*/ 613455 w 646113"/>
                      <a:gd name="connsiteY19" fmla="*/ 602817 h 729180"/>
                      <a:gd name="connsiteX20" fmla="*/ 624267 w 646113"/>
                      <a:gd name="connsiteY20" fmla="*/ 578332 h 729180"/>
                      <a:gd name="connsiteX21" fmla="*/ 622824 w 646113"/>
                      <a:gd name="connsiteY21" fmla="*/ 557713 h 729180"/>
                      <a:gd name="connsiteX22" fmla="*/ 630594 w 646113"/>
                      <a:gd name="connsiteY22" fmla="*/ 528978 h 729180"/>
                      <a:gd name="connsiteX23" fmla="*/ 646113 w 646113"/>
                      <a:gd name="connsiteY23" fmla="*/ 323505 h 729180"/>
                      <a:gd name="connsiteX24" fmla="*/ 642484 w 646113"/>
                      <a:gd name="connsiteY24" fmla="*/ 224927 h 729180"/>
                      <a:gd name="connsiteX25" fmla="*/ 642792 w 646113"/>
                      <a:gd name="connsiteY25" fmla="*/ 224700 h 729180"/>
                      <a:gd name="connsiteX26" fmla="*/ 642452 w 646113"/>
                      <a:gd name="connsiteY26" fmla="*/ 224047 h 729180"/>
                      <a:gd name="connsiteX27" fmla="*/ 641949 w 646113"/>
                      <a:gd name="connsiteY27" fmla="*/ 210398 h 729180"/>
                      <a:gd name="connsiteX28" fmla="*/ 641600 w 646113"/>
                      <a:gd name="connsiteY28" fmla="*/ 206421 h 729180"/>
                      <a:gd name="connsiteX29" fmla="*/ 633263 w 646113"/>
                      <a:gd name="connsiteY29" fmla="*/ 206421 h 729180"/>
                      <a:gd name="connsiteX30" fmla="*/ 625083 w 646113"/>
                      <a:gd name="connsiteY30" fmla="*/ 190733 h 729180"/>
                      <a:gd name="connsiteX31" fmla="*/ 350938 w 646113"/>
                      <a:gd name="connsiteY31" fmla="*/ 80559 h 729180"/>
                      <a:gd name="connsiteX32" fmla="*/ 229464 w 646113"/>
                      <a:gd name="connsiteY32" fmla="*/ 58547 h 729180"/>
                      <a:gd name="connsiteX33" fmla="*/ 225129 w 646113"/>
                      <a:gd name="connsiteY33" fmla="*/ 58052 h 729180"/>
                      <a:gd name="connsiteX34" fmla="*/ 135244 w 646113"/>
                      <a:gd name="connsiteY34" fmla="*/ 3517 h 729180"/>
                      <a:gd name="connsiteX35" fmla="*/ 0 w 646113"/>
                      <a:gd name="connsiteY35" fmla="*/ 223485 h 729180"/>
                      <a:gd name="connsiteX36" fmla="*/ 123806 w 646113"/>
                      <a:gd name="connsiteY36" fmla="*/ 179663 h 729180"/>
                      <a:gd name="connsiteX37" fmla="*/ 201610 w 646113"/>
                      <a:gd name="connsiteY37" fmla="*/ 204669 h 729180"/>
                      <a:gd name="connsiteX38" fmla="*/ 317288 w 646113"/>
                      <a:gd name="connsiteY38" fmla="*/ 226311 h 729180"/>
                      <a:gd name="connsiteX39" fmla="*/ 540485 w 646113"/>
                      <a:gd name="connsiteY39" fmla="*/ 255358 h 729180"/>
                      <a:gd name="connsiteX40" fmla="*/ 542665 w 646113"/>
                      <a:gd name="connsiteY40" fmla="*/ 255117 h 729180"/>
                      <a:gd name="connsiteX41" fmla="*/ 540148 w 646113"/>
                      <a:gd name="connsiteY41" fmla="*/ 323505 h 729180"/>
                      <a:gd name="connsiteX42" fmla="*/ 552247 w 646113"/>
                      <a:gd name="connsiteY42" fmla="*/ 508343 h 729180"/>
                      <a:gd name="connsiteX43" fmla="*/ 558147 w 646113"/>
                      <a:gd name="connsiteY43" fmla="*/ 536358 h 729180"/>
                      <a:gd name="connsiteX44" fmla="*/ 556757 w 646113"/>
                      <a:gd name="connsiteY44" fmla="*/ 536940 h 729180"/>
                      <a:gd name="connsiteX45" fmla="*/ 543665 w 646113"/>
                      <a:gd name="connsiteY45" fmla="*/ 546852 h 729180"/>
                      <a:gd name="connsiteX46" fmla="*/ 530824 w 646113"/>
                      <a:gd name="connsiteY46" fmla="*/ 564244 h 729180"/>
                      <a:gd name="connsiteX47" fmla="*/ 529371 w 646113"/>
                      <a:gd name="connsiteY47" fmla="*/ 567864 h 729180"/>
                      <a:gd name="connsiteX48" fmla="*/ 514392 w 646113"/>
                      <a:gd name="connsiteY48" fmla="*/ 587781 h 729180"/>
                      <a:gd name="connsiteX49" fmla="*/ 484867 w 646113"/>
                      <a:gd name="connsiteY49" fmla="*/ 649516 h 729180"/>
                      <a:gd name="connsiteX50" fmla="*/ 517482 w 646113"/>
                      <a:gd name="connsiteY50" fmla="*/ 621080 h 729180"/>
                      <a:gd name="connsiteX51" fmla="*/ 528562 w 646113"/>
                      <a:gd name="connsiteY51" fmla="*/ 606350 h 729180"/>
                      <a:gd name="connsiteX52" fmla="*/ 528790 w 646113"/>
                      <a:gd name="connsiteY52" fmla="*/ 606877 h 729180"/>
                      <a:gd name="connsiteX53" fmla="*/ 528125 w 646113"/>
                      <a:gd name="connsiteY53" fmla="*/ 608974 h 729180"/>
                      <a:gd name="connsiteX54" fmla="*/ 523757 w 646113"/>
                      <a:gd name="connsiteY54" fmla="*/ 626442 h 729180"/>
                      <a:gd name="connsiteX55" fmla="*/ 523256 w 646113"/>
                      <a:gd name="connsiteY55" fmla="*/ 629166 h 729180"/>
                      <a:gd name="connsiteX56" fmla="*/ 514564 w 646113"/>
                      <a:gd name="connsiteY56" fmla="*/ 651341 h 729180"/>
                      <a:gd name="connsiteX57" fmla="*/ 503587 w 646113"/>
                      <a:gd name="connsiteY57" fmla="*/ 717029 h 729180"/>
                      <a:gd name="connsiteX0" fmla="*/ 503587 w 646113"/>
                      <a:gd name="connsiteY0" fmla="*/ 717029 h 729180"/>
                      <a:gd name="connsiteX1" fmla="*/ 522648 w 646113"/>
                      <a:gd name="connsiteY1" fmla="*/ 691621 h 729180"/>
                      <a:gd name="connsiteX2" fmla="*/ 522927 w 646113"/>
                      <a:gd name="connsiteY2" fmla="*/ 691013 h 729180"/>
                      <a:gd name="connsiteX3" fmla="*/ 523416 w 646113"/>
                      <a:gd name="connsiteY3" fmla="*/ 691761 h 729180"/>
                      <a:gd name="connsiteX4" fmla="*/ 521591 w 646113"/>
                      <a:gd name="connsiteY4" fmla="*/ 699069 h 729180"/>
                      <a:gd name="connsiteX5" fmla="*/ 521098 w 646113"/>
                      <a:gd name="connsiteY5" fmla="*/ 729117 h 729180"/>
                      <a:gd name="connsiteX6" fmla="*/ 540159 w 646113"/>
                      <a:gd name="connsiteY6" fmla="*/ 703709 h 729180"/>
                      <a:gd name="connsiteX7" fmla="*/ 543102 w 646113"/>
                      <a:gd name="connsiteY7" fmla="*/ 697315 h 729180"/>
                      <a:gd name="connsiteX8" fmla="*/ 543495 w 646113"/>
                      <a:gd name="connsiteY8" fmla="*/ 697107 h 729180"/>
                      <a:gd name="connsiteX9" fmla="*/ 543215 w 646113"/>
                      <a:gd name="connsiteY9" fmla="*/ 698519 h 729180"/>
                      <a:gd name="connsiteX10" fmla="*/ 544638 w 646113"/>
                      <a:gd name="connsiteY10" fmla="*/ 718918 h 729180"/>
                      <a:gd name="connsiteX11" fmla="*/ 563698 w 646113"/>
                      <a:gd name="connsiteY11" fmla="*/ 693510 h 729180"/>
                      <a:gd name="connsiteX12" fmla="*/ 567595 w 646113"/>
                      <a:gd name="connsiteY12" fmla="*/ 685042 h 729180"/>
                      <a:gd name="connsiteX13" fmla="*/ 567328 w 646113"/>
                      <a:gd name="connsiteY13" fmla="*/ 689144 h 729180"/>
                      <a:gd name="connsiteX14" fmla="*/ 569341 w 646113"/>
                      <a:gd name="connsiteY14" fmla="*/ 695024 h 729180"/>
                      <a:gd name="connsiteX15" fmla="*/ 601164 w 646113"/>
                      <a:gd name="connsiteY15" fmla="*/ 634544 h 729180"/>
                      <a:gd name="connsiteX16" fmla="*/ 609036 w 646113"/>
                      <a:gd name="connsiteY16" fmla="*/ 609874 h 729180"/>
                      <a:gd name="connsiteX17" fmla="*/ 609277 w 646113"/>
                      <a:gd name="connsiteY17" fmla="*/ 608998 h 729180"/>
                      <a:gd name="connsiteX18" fmla="*/ 608280 w 646113"/>
                      <a:gd name="connsiteY18" fmla="*/ 608749 h 729180"/>
                      <a:gd name="connsiteX19" fmla="*/ 613455 w 646113"/>
                      <a:gd name="connsiteY19" fmla="*/ 602817 h 729180"/>
                      <a:gd name="connsiteX20" fmla="*/ 624267 w 646113"/>
                      <a:gd name="connsiteY20" fmla="*/ 578332 h 729180"/>
                      <a:gd name="connsiteX21" fmla="*/ 622824 w 646113"/>
                      <a:gd name="connsiteY21" fmla="*/ 557713 h 729180"/>
                      <a:gd name="connsiteX22" fmla="*/ 630594 w 646113"/>
                      <a:gd name="connsiteY22" fmla="*/ 528978 h 729180"/>
                      <a:gd name="connsiteX23" fmla="*/ 646113 w 646113"/>
                      <a:gd name="connsiteY23" fmla="*/ 323505 h 729180"/>
                      <a:gd name="connsiteX24" fmla="*/ 642484 w 646113"/>
                      <a:gd name="connsiteY24" fmla="*/ 224927 h 729180"/>
                      <a:gd name="connsiteX25" fmla="*/ 642792 w 646113"/>
                      <a:gd name="connsiteY25" fmla="*/ 224700 h 729180"/>
                      <a:gd name="connsiteX26" fmla="*/ 642452 w 646113"/>
                      <a:gd name="connsiteY26" fmla="*/ 224047 h 729180"/>
                      <a:gd name="connsiteX27" fmla="*/ 641949 w 646113"/>
                      <a:gd name="connsiteY27" fmla="*/ 210398 h 729180"/>
                      <a:gd name="connsiteX28" fmla="*/ 641600 w 646113"/>
                      <a:gd name="connsiteY28" fmla="*/ 206421 h 729180"/>
                      <a:gd name="connsiteX29" fmla="*/ 633263 w 646113"/>
                      <a:gd name="connsiteY29" fmla="*/ 206421 h 729180"/>
                      <a:gd name="connsiteX30" fmla="*/ 625083 w 646113"/>
                      <a:gd name="connsiteY30" fmla="*/ 190733 h 729180"/>
                      <a:gd name="connsiteX31" fmla="*/ 350938 w 646113"/>
                      <a:gd name="connsiteY31" fmla="*/ 80559 h 729180"/>
                      <a:gd name="connsiteX32" fmla="*/ 229464 w 646113"/>
                      <a:gd name="connsiteY32" fmla="*/ 58547 h 729180"/>
                      <a:gd name="connsiteX33" fmla="*/ 225129 w 646113"/>
                      <a:gd name="connsiteY33" fmla="*/ 58052 h 729180"/>
                      <a:gd name="connsiteX34" fmla="*/ 135244 w 646113"/>
                      <a:gd name="connsiteY34" fmla="*/ 3517 h 729180"/>
                      <a:gd name="connsiteX35" fmla="*/ 0 w 646113"/>
                      <a:gd name="connsiteY35" fmla="*/ 223485 h 729180"/>
                      <a:gd name="connsiteX36" fmla="*/ 125095 w 646113"/>
                      <a:gd name="connsiteY36" fmla="*/ 198004 h 729180"/>
                      <a:gd name="connsiteX37" fmla="*/ 201610 w 646113"/>
                      <a:gd name="connsiteY37" fmla="*/ 204669 h 729180"/>
                      <a:gd name="connsiteX38" fmla="*/ 317288 w 646113"/>
                      <a:gd name="connsiteY38" fmla="*/ 226311 h 729180"/>
                      <a:gd name="connsiteX39" fmla="*/ 540485 w 646113"/>
                      <a:gd name="connsiteY39" fmla="*/ 255358 h 729180"/>
                      <a:gd name="connsiteX40" fmla="*/ 542665 w 646113"/>
                      <a:gd name="connsiteY40" fmla="*/ 255117 h 729180"/>
                      <a:gd name="connsiteX41" fmla="*/ 540148 w 646113"/>
                      <a:gd name="connsiteY41" fmla="*/ 323505 h 729180"/>
                      <a:gd name="connsiteX42" fmla="*/ 552247 w 646113"/>
                      <a:gd name="connsiteY42" fmla="*/ 508343 h 729180"/>
                      <a:gd name="connsiteX43" fmla="*/ 558147 w 646113"/>
                      <a:gd name="connsiteY43" fmla="*/ 536358 h 729180"/>
                      <a:gd name="connsiteX44" fmla="*/ 556757 w 646113"/>
                      <a:gd name="connsiteY44" fmla="*/ 536940 h 729180"/>
                      <a:gd name="connsiteX45" fmla="*/ 543665 w 646113"/>
                      <a:gd name="connsiteY45" fmla="*/ 546852 h 729180"/>
                      <a:gd name="connsiteX46" fmla="*/ 530824 w 646113"/>
                      <a:gd name="connsiteY46" fmla="*/ 564244 h 729180"/>
                      <a:gd name="connsiteX47" fmla="*/ 529371 w 646113"/>
                      <a:gd name="connsiteY47" fmla="*/ 567864 h 729180"/>
                      <a:gd name="connsiteX48" fmla="*/ 514392 w 646113"/>
                      <a:gd name="connsiteY48" fmla="*/ 587781 h 729180"/>
                      <a:gd name="connsiteX49" fmla="*/ 484867 w 646113"/>
                      <a:gd name="connsiteY49" fmla="*/ 649516 h 729180"/>
                      <a:gd name="connsiteX50" fmla="*/ 517482 w 646113"/>
                      <a:gd name="connsiteY50" fmla="*/ 621080 h 729180"/>
                      <a:gd name="connsiteX51" fmla="*/ 528562 w 646113"/>
                      <a:gd name="connsiteY51" fmla="*/ 606350 h 729180"/>
                      <a:gd name="connsiteX52" fmla="*/ 528790 w 646113"/>
                      <a:gd name="connsiteY52" fmla="*/ 606877 h 729180"/>
                      <a:gd name="connsiteX53" fmla="*/ 528125 w 646113"/>
                      <a:gd name="connsiteY53" fmla="*/ 608974 h 729180"/>
                      <a:gd name="connsiteX54" fmla="*/ 523757 w 646113"/>
                      <a:gd name="connsiteY54" fmla="*/ 626442 h 729180"/>
                      <a:gd name="connsiteX55" fmla="*/ 523256 w 646113"/>
                      <a:gd name="connsiteY55" fmla="*/ 629166 h 729180"/>
                      <a:gd name="connsiteX56" fmla="*/ 514564 w 646113"/>
                      <a:gd name="connsiteY56" fmla="*/ 651341 h 729180"/>
                      <a:gd name="connsiteX57" fmla="*/ 503587 w 646113"/>
                      <a:gd name="connsiteY57" fmla="*/ 717029 h 729180"/>
                      <a:gd name="connsiteX0" fmla="*/ 503587 w 646113"/>
                      <a:gd name="connsiteY0" fmla="*/ 717029 h 729180"/>
                      <a:gd name="connsiteX1" fmla="*/ 522648 w 646113"/>
                      <a:gd name="connsiteY1" fmla="*/ 691621 h 729180"/>
                      <a:gd name="connsiteX2" fmla="*/ 522927 w 646113"/>
                      <a:gd name="connsiteY2" fmla="*/ 691013 h 729180"/>
                      <a:gd name="connsiteX3" fmla="*/ 523416 w 646113"/>
                      <a:gd name="connsiteY3" fmla="*/ 691761 h 729180"/>
                      <a:gd name="connsiteX4" fmla="*/ 521591 w 646113"/>
                      <a:gd name="connsiteY4" fmla="*/ 699069 h 729180"/>
                      <a:gd name="connsiteX5" fmla="*/ 521098 w 646113"/>
                      <a:gd name="connsiteY5" fmla="*/ 729117 h 729180"/>
                      <a:gd name="connsiteX6" fmla="*/ 540159 w 646113"/>
                      <a:gd name="connsiteY6" fmla="*/ 703709 h 729180"/>
                      <a:gd name="connsiteX7" fmla="*/ 543102 w 646113"/>
                      <a:gd name="connsiteY7" fmla="*/ 697315 h 729180"/>
                      <a:gd name="connsiteX8" fmla="*/ 543495 w 646113"/>
                      <a:gd name="connsiteY8" fmla="*/ 697107 h 729180"/>
                      <a:gd name="connsiteX9" fmla="*/ 543215 w 646113"/>
                      <a:gd name="connsiteY9" fmla="*/ 698519 h 729180"/>
                      <a:gd name="connsiteX10" fmla="*/ 544638 w 646113"/>
                      <a:gd name="connsiteY10" fmla="*/ 718918 h 729180"/>
                      <a:gd name="connsiteX11" fmla="*/ 563698 w 646113"/>
                      <a:gd name="connsiteY11" fmla="*/ 693510 h 729180"/>
                      <a:gd name="connsiteX12" fmla="*/ 567595 w 646113"/>
                      <a:gd name="connsiteY12" fmla="*/ 685042 h 729180"/>
                      <a:gd name="connsiteX13" fmla="*/ 567328 w 646113"/>
                      <a:gd name="connsiteY13" fmla="*/ 689144 h 729180"/>
                      <a:gd name="connsiteX14" fmla="*/ 569341 w 646113"/>
                      <a:gd name="connsiteY14" fmla="*/ 695024 h 729180"/>
                      <a:gd name="connsiteX15" fmla="*/ 601164 w 646113"/>
                      <a:gd name="connsiteY15" fmla="*/ 634544 h 729180"/>
                      <a:gd name="connsiteX16" fmla="*/ 609036 w 646113"/>
                      <a:gd name="connsiteY16" fmla="*/ 609874 h 729180"/>
                      <a:gd name="connsiteX17" fmla="*/ 609277 w 646113"/>
                      <a:gd name="connsiteY17" fmla="*/ 608998 h 729180"/>
                      <a:gd name="connsiteX18" fmla="*/ 608280 w 646113"/>
                      <a:gd name="connsiteY18" fmla="*/ 608749 h 729180"/>
                      <a:gd name="connsiteX19" fmla="*/ 613455 w 646113"/>
                      <a:gd name="connsiteY19" fmla="*/ 602817 h 729180"/>
                      <a:gd name="connsiteX20" fmla="*/ 624267 w 646113"/>
                      <a:gd name="connsiteY20" fmla="*/ 578332 h 729180"/>
                      <a:gd name="connsiteX21" fmla="*/ 622824 w 646113"/>
                      <a:gd name="connsiteY21" fmla="*/ 557713 h 729180"/>
                      <a:gd name="connsiteX22" fmla="*/ 630594 w 646113"/>
                      <a:gd name="connsiteY22" fmla="*/ 528978 h 729180"/>
                      <a:gd name="connsiteX23" fmla="*/ 646113 w 646113"/>
                      <a:gd name="connsiteY23" fmla="*/ 323505 h 729180"/>
                      <a:gd name="connsiteX24" fmla="*/ 642484 w 646113"/>
                      <a:gd name="connsiteY24" fmla="*/ 224927 h 729180"/>
                      <a:gd name="connsiteX25" fmla="*/ 642792 w 646113"/>
                      <a:gd name="connsiteY25" fmla="*/ 224700 h 729180"/>
                      <a:gd name="connsiteX26" fmla="*/ 642452 w 646113"/>
                      <a:gd name="connsiteY26" fmla="*/ 224047 h 729180"/>
                      <a:gd name="connsiteX27" fmla="*/ 641949 w 646113"/>
                      <a:gd name="connsiteY27" fmla="*/ 210398 h 729180"/>
                      <a:gd name="connsiteX28" fmla="*/ 641600 w 646113"/>
                      <a:gd name="connsiteY28" fmla="*/ 206421 h 729180"/>
                      <a:gd name="connsiteX29" fmla="*/ 633263 w 646113"/>
                      <a:gd name="connsiteY29" fmla="*/ 206421 h 729180"/>
                      <a:gd name="connsiteX30" fmla="*/ 625083 w 646113"/>
                      <a:gd name="connsiteY30" fmla="*/ 190733 h 729180"/>
                      <a:gd name="connsiteX31" fmla="*/ 350938 w 646113"/>
                      <a:gd name="connsiteY31" fmla="*/ 80559 h 729180"/>
                      <a:gd name="connsiteX32" fmla="*/ 229464 w 646113"/>
                      <a:gd name="connsiteY32" fmla="*/ 58547 h 729180"/>
                      <a:gd name="connsiteX33" fmla="*/ 225129 w 646113"/>
                      <a:gd name="connsiteY33" fmla="*/ 58052 h 729180"/>
                      <a:gd name="connsiteX34" fmla="*/ 135244 w 646113"/>
                      <a:gd name="connsiteY34" fmla="*/ 3517 h 729180"/>
                      <a:gd name="connsiteX35" fmla="*/ 0 w 646113"/>
                      <a:gd name="connsiteY35" fmla="*/ 223485 h 729180"/>
                      <a:gd name="connsiteX36" fmla="*/ 201610 w 646113"/>
                      <a:gd name="connsiteY36" fmla="*/ 204669 h 729180"/>
                      <a:gd name="connsiteX37" fmla="*/ 317288 w 646113"/>
                      <a:gd name="connsiteY37" fmla="*/ 226311 h 729180"/>
                      <a:gd name="connsiteX38" fmla="*/ 540485 w 646113"/>
                      <a:gd name="connsiteY38" fmla="*/ 255358 h 729180"/>
                      <a:gd name="connsiteX39" fmla="*/ 542665 w 646113"/>
                      <a:gd name="connsiteY39" fmla="*/ 255117 h 729180"/>
                      <a:gd name="connsiteX40" fmla="*/ 540148 w 646113"/>
                      <a:gd name="connsiteY40" fmla="*/ 323505 h 729180"/>
                      <a:gd name="connsiteX41" fmla="*/ 552247 w 646113"/>
                      <a:gd name="connsiteY41" fmla="*/ 508343 h 729180"/>
                      <a:gd name="connsiteX42" fmla="*/ 558147 w 646113"/>
                      <a:gd name="connsiteY42" fmla="*/ 536358 h 729180"/>
                      <a:gd name="connsiteX43" fmla="*/ 556757 w 646113"/>
                      <a:gd name="connsiteY43" fmla="*/ 536940 h 729180"/>
                      <a:gd name="connsiteX44" fmla="*/ 543665 w 646113"/>
                      <a:gd name="connsiteY44" fmla="*/ 546852 h 729180"/>
                      <a:gd name="connsiteX45" fmla="*/ 530824 w 646113"/>
                      <a:gd name="connsiteY45" fmla="*/ 564244 h 729180"/>
                      <a:gd name="connsiteX46" fmla="*/ 529371 w 646113"/>
                      <a:gd name="connsiteY46" fmla="*/ 567864 h 729180"/>
                      <a:gd name="connsiteX47" fmla="*/ 514392 w 646113"/>
                      <a:gd name="connsiteY47" fmla="*/ 587781 h 729180"/>
                      <a:gd name="connsiteX48" fmla="*/ 484867 w 646113"/>
                      <a:gd name="connsiteY48" fmla="*/ 649516 h 729180"/>
                      <a:gd name="connsiteX49" fmla="*/ 517482 w 646113"/>
                      <a:gd name="connsiteY49" fmla="*/ 621080 h 729180"/>
                      <a:gd name="connsiteX50" fmla="*/ 528562 w 646113"/>
                      <a:gd name="connsiteY50" fmla="*/ 606350 h 729180"/>
                      <a:gd name="connsiteX51" fmla="*/ 528790 w 646113"/>
                      <a:gd name="connsiteY51" fmla="*/ 606877 h 729180"/>
                      <a:gd name="connsiteX52" fmla="*/ 528125 w 646113"/>
                      <a:gd name="connsiteY52" fmla="*/ 608974 h 729180"/>
                      <a:gd name="connsiteX53" fmla="*/ 523757 w 646113"/>
                      <a:gd name="connsiteY53" fmla="*/ 626442 h 729180"/>
                      <a:gd name="connsiteX54" fmla="*/ 523256 w 646113"/>
                      <a:gd name="connsiteY54" fmla="*/ 629166 h 729180"/>
                      <a:gd name="connsiteX55" fmla="*/ 514564 w 646113"/>
                      <a:gd name="connsiteY55" fmla="*/ 651341 h 729180"/>
                      <a:gd name="connsiteX56" fmla="*/ 503587 w 646113"/>
                      <a:gd name="connsiteY56" fmla="*/ 717029 h 729180"/>
                      <a:gd name="connsiteX0" fmla="*/ 503587 w 646113"/>
                      <a:gd name="connsiteY0" fmla="*/ 713512 h 725663"/>
                      <a:gd name="connsiteX1" fmla="*/ 522648 w 646113"/>
                      <a:gd name="connsiteY1" fmla="*/ 688104 h 725663"/>
                      <a:gd name="connsiteX2" fmla="*/ 522927 w 646113"/>
                      <a:gd name="connsiteY2" fmla="*/ 687496 h 725663"/>
                      <a:gd name="connsiteX3" fmla="*/ 523416 w 646113"/>
                      <a:gd name="connsiteY3" fmla="*/ 688244 h 725663"/>
                      <a:gd name="connsiteX4" fmla="*/ 521591 w 646113"/>
                      <a:gd name="connsiteY4" fmla="*/ 695552 h 725663"/>
                      <a:gd name="connsiteX5" fmla="*/ 521098 w 646113"/>
                      <a:gd name="connsiteY5" fmla="*/ 725600 h 725663"/>
                      <a:gd name="connsiteX6" fmla="*/ 540159 w 646113"/>
                      <a:gd name="connsiteY6" fmla="*/ 700192 h 725663"/>
                      <a:gd name="connsiteX7" fmla="*/ 543102 w 646113"/>
                      <a:gd name="connsiteY7" fmla="*/ 693798 h 725663"/>
                      <a:gd name="connsiteX8" fmla="*/ 543495 w 646113"/>
                      <a:gd name="connsiteY8" fmla="*/ 693590 h 725663"/>
                      <a:gd name="connsiteX9" fmla="*/ 543215 w 646113"/>
                      <a:gd name="connsiteY9" fmla="*/ 695002 h 725663"/>
                      <a:gd name="connsiteX10" fmla="*/ 544638 w 646113"/>
                      <a:gd name="connsiteY10" fmla="*/ 715401 h 725663"/>
                      <a:gd name="connsiteX11" fmla="*/ 563698 w 646113"/>
                      <a:gd name="connsiteY11" fmla="*/ 689993 h 725663"/>
                      <a:gd name="connsiteX12" fmla="*/ 567595 w 646113"/>
                      <a:gd name="connsiteY12" fmla="*/ 681525 h 725663"/>
                      <a:gd name="connsiteX13" fmla="*/ 567328 w 646113"/>
                      <a:gd name="connsiteY13" fmla="*/ 685627 h 725663"/>
                      <a:gd name="connsiteX14" fmla="*/ 569341 w 646113"/>
                      <a:gd name="connsiteY14" fmla="*/ 691507 h 725663"/>
                      <a:gd name="connsiteX15" fmla="*/ 601164 w 646113"/>
                      <a:gd name="connsiteY15" fmla="*/ 631027 h 725663"/>
                      <a:gd name="connsiteX16" fmla="*/ 609036 w 646113"/>
                      <a:gd name="connsiteY16" fmla="*/ 606357 h 725663"/>
                      <a:gd name="connsiteX17" fmla="*/ 609277 w 646113"/>
                      <a:gd name="connsiteY17" fmla="*/ 605481 h 725663"/>
                      <a:gd name="connsiteX18" fmla="*/ 608280 w 646113"/>
                      <a:gd name="connsiteY18" fmla="*/ 605232 h 725663"/>
                      <a:gd name="connsiteX19" fmla="*/ 613455 w 646113"/>
                      <a:gd name="connsiteY19" fmla="*/ 599300 h 725663"/>
                      <a:gd name="connsiteX20" fmla="*/ 624267 w 646113"/>
                      <a:gd name="connsiteY20" fmla="*/ 574815 h 725663"/>
                      <a:gd name="connsiteX21" fmla="*/ 622824 w 646113"/>
                      <a:gd name="connsiteY21" fmla="*/ 554196 h 725663"/>
                      <a:gd name="connsiteX22" fmla="*/ 630594 w 646113"/>
                      <a:gd name="connsiteY22" fmla="*/ 525461 h 725663"/>
                      <a:gd name="connsiteX23" fmla="*/ 646113 w 646113"/>
                      <a:gd name="connsiteY23" fmla="*/ 319988 h 725663"/>
                      <a:gd name="connsiteX24" fmla="*/ 642484 w 646113"/>
                      <a:gd name="connsiteY24" fmla="*/ 221410 h 725663"/>
                      <a:gd name="connsiteX25" fmla="*/ 642792 w 646113"/>
                      <a:gd name="connsiteY25" fmla="*/ 221183 h 725663"/>
                      <a:gd name="connsiteX26" fmla="*/ 642452 w 646113"/>
                      <a:gd name="connsiteY26" fmla="*/ 220530 h 725663"/>
                      <a:gd name="connsiteX27" fmla="*/ 641949 w 646113"/>
                      <a:gd name="connsiteY27" fmla="*/ 206881 h 725663"/>
                      <a:gd name="connsiteX28" fmla="*/ 641600 w 646113"/>
                      <a:gd name="connsiteY28" fmla="*/ 202904 h 725663"/>
                      <a:gd name="connsiteX29" fmla="*/ 633263 w 646113"/>
                      <a:gd name="connsiteY29" fmla="*/ 202904 h 725663"/>
                      <a:gd name="connsiteX30" fmla="*/ 625083 w 646113"/>
                      <a:gd name="connsiteY30" fmla="*/ 187216 h 725663"/>
                      <a:gd name="connsiteX31" fmla="*/ 350938 w 646113"/>
                      <a:gd name="connsiteY31" fmla="*/ 77042 h 725663"/>
                      <a:gd name="connsiteX32" fmla="*/ 229464 w 646113"/>
                      <a:gd name="connsiteY32" fmla="*/ 55030 h 725663"/>
                      <a:gd name="connsiteX33" fmla="*/ 135244 w 646113"/>
                      <a:gd name="connsiteY33" fmla="*/ 0 h 725663"/>
                      <a:gd name="connsiteX34" fmla="*/ 0 w 646113"/>
                      <a:gd name="connsiteY34" fmla="*/ 219968 h 725663"/>
                      <a:gd name="connsiteX35" fmla="*/ 201610 w 646113"/>
                      <a:gd name="connsiteY35" fmla="*/ 201152 h 725663"/>
                      <a:gd name="connsiteX36" fmla="*/ 317288 w 646113"/>
                      <a:gd name="connsiteY36" fmla="*/ 222794 h 725663"/>
                      <a:gd name="connsiteX37" fmla="*/ 540485 w 646113"/>
                      <a:gd name="connsiteY37" fmla="*/ 251841 h 725663"/>
                      <a:gd name="connsiteX38" fmla="*/ 542665 w 646113"/>
                      <a:gd name="connsiteY38" fmla="*/ 251600 h 725663"/>
                      <a:gd name="connsiteX39" fmla="*/ 540148 w 646113"/>
                      <a:gd name="connsiteY39" fmla="*/ 319988 h 725663"/>
                      <a:gd name="connsiteX40" fmla="*/ 552247 w 646113"/>
                      <a:gd name="connsiteY40" fmla="*/ 504826 h 725663"/>
                      <a:gd name="connsiteX41" fmla="*/ 558147 w 646113"/>
                      <a:gd name="connsiteY41" fmla="*/ 532841 h 725663"/>
                      <a:gd name="connsiteX42" fmla="*/ 556757 w 646113"/>
                      <a:gd name="connsiteY42" fmla="*/ 533423 h 725663"/>
                      <a:gd name="connsiteX43" fmla="*/ 543665 w 646113"/>
                      <a:gd name="connsiteY43" fmla="*/ 543335 h 725663"/>
                      <a:gd name="connsiteX44" fmla="*/ 530824 w 646113"/>
                      <a:gd name="connsiteY44" fmla="*/ 560727 h 725663"/>
                      <a:gd name="connsiteX45" fmla="*/ 529371 w 646113"/>
                      <a:gd name="connsiteY45" fmla="*/ 564347 h 725663"/>
                      <a:gd name="connsiteX46" fmla="*/ 514392 w 646113"/>
                      <a:gd name="connsiteY46" fmla="*/ 584264 h 725663"/>
                      <a:gd name="connsiteX47" fmla="*/ 484867 w 646113"/>
                      <a:gd name="connsiteY47" fmla="*/ 645999 h 725663"/>
                      <a:gd name="connsiteX48" fmla="*/ 517482 w 646113"/>
                      <a:gd name="connsiteY48" fmla="*/ 617563 h 725663"/>
                      <a:gd name="connsiteX49" fmla="*/ 528562 w 646113"/>
                      <a:gd name="connsiteY49" fmla="*/ 602833 h 725663"/>
                      <a:gd name="connsiteX50" fmla="*/ 528790 w 646113"/>
                      <a:gd name="connsiteY50" fmla="*/ 603360 h 725663"/>
                      <a:gd name="connsiteX51" fmla="*/ 528125 w 646113"/>
                      <a:gd name="connsiteY51" fmla="*/ 605457 h 725663"/>
                      <a:gd name="connsiteX52" fmla="*/ 523757 w 646113"/>
                      <a:gd name="connsiteY52" fmla="*/ 622925 h 725663"/>
                      <a:gd name="connsiteX53" fmla="*/ 523256 w 646113"/>
                      <a:gd name="connsiteY53" fmla="*/ 625649 h 725663"/>
                      <a:gd name="connsiteX54" fmla="*/ 514564 w 646113"/>
                      <a:gd name="connsiteY54" fmla="*/ 647824 h 725663"/>
                      <a:gd name="connsiteX55" fmla="*/ 503587 w 646113"/>
                      <a:gd name="connsiteY55" fmla="*/ 713512 h 725663"/>
                      <a:gd name="connsiteX0" fmla="*/ 503587 w 646113"/>
                      <a:gd name="connsiteY0" fmla="*/ 713512 h 725663"/>
                      <a:gd name="connsiteX1" fmla="*/ 522648 w 646113"/>
                      <a:gd name="connsiteY1" fmla="*/ 688104 h 725663"/>
                      <a:gd name="connsiteX2" fmla="*/ 522927 w 646113"/>
                      <a:gd name="connsiteY2" fmla="*/ 687496 h 725663"/>
                      <a:gd name="connsiteX3" fmla="*/ 523416 w 646113"/>
                      <a:gd name="connsiteY3" fmla="*/ 688244 h 725663"/>
                      <a:gd name="connsiteX4" fmla="*/ 521591 w 646113"/>
                      <a:gd name="connsiteY4" fmla="*/ 695552 h 725663"/>
                      <a:gd name="connsiteX5" fmla="*/ 521098 w 646113"/>
                      <a:gd name="connsiteY5" fmla="*/ 725600 h 725663"/>
                      <a:gd name="connsiteX6" fmla="*/ 540159 w 646113"/>
                      <a:gd name="connsiteY6" fmla="*/ 700192 h 725663"/>
                      <a:gd name="connsiteX7" fmla="*/ 543102 w 646113"/>
                      <a:gd name="connsiteY7" fmla="*/ 693798 h 725663"/>
                      <a:gd name="connsiteX8" fmla="*/ 543495 w 646113"/>
                      <a:gd name="connsiteY8" fmla="*/ 693590 h 725663"/>
                      <a:gd name="connsiteX9" fmla="*/ 543215 w 646113"/>
                      <a:gd name="connsiteY9" fmla="*/ 695002 h 725663"/>
                      <a:gd name="connsiteX10" fmla="*/ 544638 w 646113"/>
                      <a:gd name="connsiteY10" fmla="*/ 715401 h 725663"/>
                      <a:gd name="connsiteX11" fmla="*/ 563698 w 646113"/>
                      <a:gd name="connsiteY11" fmla="*/ 689993 h 725663"/>
                      <a:gd name="connsiteX12" fmla="*/ 567595 w 646113"/>
                      <a:gd name="connsiteY12" fmla="*/ 681525 h 725663"/>
                      <a:gd name="connsiteX13" fmla="*/ 567328 w 646113"/>
                      <a:gd name="connsiteY13" fmla="*/ 685627 h 725663"/>
                      <a:gd name="connsiteX14" fmla="*/ 569341 w 646113"/>
                      <a:gd name="connsiteY14" fmla="*/ 691507 h 725663"/>
                      <a:gd name="connsiteX15" fmla="*/ 601164 w 646113"/>
                      <a:gd name="connsiteY15" fmla="*/ 631027 h 725663"/>
                      <a:gd name="connsiteX16" fmla="*/ 609036 w 646113"/>
                      <a:gd name="connsiteY16" fmla="*/ 606357 h 725663"/>
                      <a:gd name="connsiteX17" fmla="*/ 609277 w 646113"/>
                      <a:gd name="connsiteY17" fmla="*/ 605481 h 725663"/>
                      <a:gd name="connsiteX18" fmla="*/ 608280 w 646113"/>
                      <a:gd name="connsiteY18" fmla="*/ 605232 h 725663"/>
                      <a:gd name="connsiteX19" fmla="*/ 613455 w 646113"/>
                      <a:gd name="connsiteY19" fmla="*/ 599300 h 725663"/>
                      <a:gd name="connsiteX20" fmla="*/ 624267 w 646113"/>
                      <a:gd name="connsiteY20" fmla="*/ 574815 h 725663"/>
                      <a:gd name="connsiteX21" fmla="*/ 622824 w 646113"/>
                      <a:gd name="connsiteY21" fmla="*/ 554196 h 725663"/>
                      <a:gd name="connsiteX22" fmla="*/ 630594 w 646113"/>
                      <a:gd name="connsiteY22" fmla="*/ 525461 h 725663"/>
                      <a:gd name="connsiteX23" fmla="*/ 646113 w 646113"/>
                      <a:gd name="connsiteY23" fmla="*/ 319988 h 725663"/>
                      <a:gd name="connsiteX24" fmla="*/ 642484 w 646113"/>
                      <a:gd name="connsiteY24" fmla="*/ 221410 h 725663"/>
                      <a:gd name="connsiteX25" fmla="*/ 642792 w 646113"/>
                      <a:gd name="connsiteY25" fmla="*/ 221183 h 725663"/>
                      <a:gd name="connsiteX26" fmla="*/ 642452 w 646113"/>
                      <a:gd name="connsiteY26" fmla="*/ 220530 h 725663"/>
                      <a:gd name="connsiteX27" fmla="*/ 641949 w 646113"/>
                      <a:gd name="connsiteY27" fmla="*/ 206881 h 725663"/>
                      <a:gd name="connsiteX28" fmla="*/ 641600 w 646113"/>
                      <a:gd name="connsiteY28" fmla="*/ 202904 h 725663"/>
                      <a:gd name="connsiteX29" fmla="*/ 633263 w 646113"/>
                      <a:gd name="connsiteY29" fmla="*/ 202904 h 725663"/>
                      <a:gd name="connsiteX30" fmla="*/ 625083 w 646113"/>
                      <a:gd name="connsiteY30" fmla="*/ 187216 h 725663"/>
                      <a:gd name="connsiteX31" fmla="*/ 350938 w 646113"/>
                      <a:gd name="connsiteY31" fmla="*/ 77042 h 725663"/>
                      <a:gd name="connsiteX32" fmla="*/ 226235 w 646113"/>
                      <a:gd name="connsiteY32" fmla="*/ 38546 h 725663"/>
                      <a:gd name="connsiteX33" fmla="*/ 135244 w 646113"/>
                      <a:gd name="connsiteY33" fmla="*/ 0 h 725663"/>
                      <a:gd name="connsiteX34" fmla="*/ 0 w 646113"/>
                      <a:gd name="connsiteY34" fmla="*/ 219968 h 725663"/>
                      <a:gd name="connsiteX35" fmla="*/ 201610 w 646113"/>
                      <a:gd name="connsiteY35" fmla="*/ 201152 h 725663"/>
                      <a:gd name="connsiteX36" fmla="*/ 317288 w 646113"/>
                      <a:gd name="connsiteY36" fmla="*/ 222794 h 725663"/>
                      <a:gd name="connsiteX37" fmla="*/ 540485 w 646113"/>
                      <a:gd name="connsiteY37" fmla="*/ 251841 h 725663"/>
                      <a:gd name="connsiteX38" fmla="*/ 542665 w 646113"/>
                      <a:gd name="connsiteY38" fmla="*/ 251600 h 725663"/>
                      <a:gd name="connsiteX39" fmla="*/ 540148 w 646113"/>
                      <a:gd name="connsiteY39" fmla="*/ 319988 h 725663"/>
                      <a:gd name="connsiteX40" fmla="*/ 552247 w 646113"/>
                      <a:gd name="connsiteY40" fmla="*/ 504826 h 725663"/>
                      <a:gd name="connsiteX41" fmla="*/ 558147 w 646113"/>
                      <a:gd name="connsiteY41" fmla="*/ 532841 h 725663"/>
                      <a:gd name="connsiteX42" fmla="*/ 556757 w 646113"/>
                      <a:gd name="connsiteY42" fmla="*/ 533423 h 725663"/>
                      <a:gd name="connsiteX43" fmla="*/ 543665 w 646113"/>
                      <a:gd name="connsiteY43" fmla="*/ 543335 h 725663"/>
                      <a:gd name="connsiteX44" fmla="*/ 530824 w 646113"/>
                      <a:gd name="connsiteY44" fmla="*/ 560727 h 725663"/>
                      <a:gd name="connsiteX45" fmla="*/ 529371 w 646113"/>
                      <a:gd name="connsiteY45" fmla="*/ 564347 h 725663"/>
                      <a:gd name="connsiteX46" fmla="*/ 514392 w 646113"/>
                      <a:gd name="connsiteY46" fmla="*/ 584264 h 725663"/>
                      <a:gd name="connsiteX47" fmla="*/ 484867 w 646113"/>
                      <a:gd name="connsiteY47" fmla="*/ 645999 h 725663"/>
                      <a:gd name="connsiteX48" fmla="*/ 517482 w 646113"/>
                      <a:gd name="connsiteY48" fmla="*/ 617563 h 725663"/>
                      <a:gd name="connsiteX49" fmla="*/ 528562 w 646113"/>
                      <a:gd name="connsiteY49" fmla="*/ 602833 h 725663"/>
                      <a:gd name="connsiteX50" fmla="*/ 528790 w 646113"/>
                      <a:gd name="connsiteY50" fmla="*/ 603360 h 725663"/>
                      <a:gd name="connsiteX51" fmla="*/ 528125 w 646113"/>
                      <a:gd name="connsiteY51" fmla="*/ 605457 h 725663"/>
                      <a:gd name="connsiteX52" fmla="*/ 523757 w 646113"/>
                      <a:gd name="connsiteY52" fmla="*/ 622925 h 725663"/>
                      <a:gd name="connsiteX53" fmla="*/ 523256 w 646113"/>
                      <a:gd name="connsiteY53" fmla="*/ 625649 h 725663"/>
                      <a:gd name="connsiteX54" fmla="*/ 514564 w 646113"/>
                      <a:gd name="connsiteY54" fmla="*/ 647824 h 725663"/>
                      <a:gd name="connsiteX55" fmla="*/ 503587 w 646113"/>
                      <a:gd name="connsiteY55" fmla="*/ 713512 h 725663"/>
                      <a:gd name="connsiteX0" fmla="*/ 503587 w 646113"/>
                      <a:gd name="connsiteY0" fmla="*/ 713512 h 725663"/>
                      <a:gd name="connsiteX1" fmla="*/ 522648 w 646113"/>
                      <a:gd name="connsiteY1" fmla="*/ 688104 h 725663"/>
                      <a:gd name="connsiteX2" fmla="*/ 522927 w 646113"/>
                      <a:gd name="connsiteY2" fmla="*/ 687496 h 725663"/>
                      <a:gd name="connsiteX3" fmla="*/ 523416 w 646113"/>
                      <a:gd name="connsiteY3" fmla="*/ 688244 h 725663"/>
                      <a:gd name="connsiteX4" fmla="*/ 521591 w 646113"/>
                      <a:gd name="connsiteY4" fmla="*/ 695552 h 725663"/>
                      <a:gd name="connsiteX5" fmla="*/ 521098 w 646113"/>
                      <a:gd name="connsiteY5" fmla="*/ 725600 h 725663"/>
                      <a:gd name="connsiteX6" fmla="*/ 540159 w 646113"/>
                      <a:gd name="connsiteY6" fmla="*/ 700192 h 725663"/>
                      <a:gd name="connsiteX7" fmla="*/ 543102 w 646113"/>
                      <a:gd name="connsiteY7" fmla="*/ 693798 h 725663"/>
                      <a:gd name="connsiteX8" fmla="*/ 543495 w 646113"/>
                      <a:gd name="connsiteY8" fmla="*/ 693590 h 725663"/>
                      <a:gd name="connsiteX9" fmla="*/ 543215 w 646113"/>
                      <a:gd name="connsiteY9" fmla="*/ 695002 h 725663"/>
                      <a:gd name="connsiteX10" fmla="*/ 544638 w 646113"/>
                      <a:gd name="connsiteY10" fmla="*/ 715401 h 725663"/>
                      <a:gd name="connsiteX11" fmla="*/ 563698 w 646113"/>
                      <a:gd name="connsiteY11" fmla="*/ 689993 h 725663"/>
                      <a:gd name="connsiteX12" fmla="*/ 567595 w 646113"/>
                      <a:gd name="connsiteY12" fmla="*/ 681525 h 725663"/>
                      <a:gd name="connsiteX13" fmla="*/ 567328 w 646113"/>
                      <a:gd name="connsiteY13" fmla="*/ 685627 h 725663"/>
                      <a:gd name="connsiteX14" fmla="*/ 569341 w 646113"/>
                      <a:gd name="connsiteY14" fmla="*/ 691507 h 725663"/>
                      <a:gd name="connsiteX15" fmla="*/ 601164 w 646113"/>
                      <a:gd name="connsiteY15" fmla="*/ 631027 h 725663"/>
                      <a:gd name="connsiteX16" fmla="*/ 609036 w 646113"/>
                      <a:gd name="connsiteY16" fmla="*/ 606357 h 725663"/>
                      <a:gd name="connsiteX17" fmla="*/ 609277 w 646113"/>
                      <a:gd name="connsiteY17" fmla="*/ 605481 h 725663"/>
                      <a:gd name="connsiteX18" fmla="*/ 608280 w 646113"/>
                      <a:gd name="connsiteY18" fmla="*/ 605232 h 725663"/>
                      <a:gd name="connsiteX19" fmla="*/ 613455 w 646113"/>
                      <a:gd name="connsiteY19" fmla="*/ 599300 h 725663"/>
                      <a:gd name="connsiteX20" fmla="*/ 624267 w 646113"/>
                      <a:gd name="connsiteY20" fmla="*/ 574815 h 725663"/>
                      <a:gd name="connsiteX21" fmla="*/ 622824 w 646113"/>
                      <a:gd name="connsiteY21" fmla="*/ 554196 h 725663"/>
                      <a:gd name="connsiteX22" fmla="*/ 630594 w 646113"/>
                      <a:gd name="connsiteY22" fmla="*/ 525461 h 725663"/>
                      <a:gd name="connsiteX23" fmla="*/ 646113 w 646113"/>
                      <a:gd name="connsiteY23" fmla="*/ 319988 h 725663"/>
                      <a:gd name="connsiteX24" fmla="*/ 642484 w 646113"/>
                      <a:gd name="connsiteY24" fmla="*/ 221410 h 725663"/>
                      <a:gd name="connsiteX25" fmla="*/ 642792 w 646113"/>
                      <a:gd name="connsiteY25" fmla="*/ 221183 h 725663"/>
                      <a:gd name="connsiteX26" fmla="*/ 642452 w 646113"/>
                      <a:gd name="connsiteY26" fmla="*/ 220530 h 725663"/>
                      <a:gd name="connsiteX27" fmla="*/ 641949 w 646113"/>
                      <a:gd name="connsiteY27" fmla="*/ 206881 h 725663"/>
                      <a:gd name="connsiteX28" fmla="*/ 633263 w 646113"/>
                      <a:gd name="connsiteY28" fmla="*/ 202904 h 725663"/>
                      <a:gd name="connsiteX29" fmla="*/ 625083 w 646113"/>
                      <a:gd name="connsiteY29" fmla="*/ 187216 h 725663"/>
                      <a:gd name="connsiteX30" fmla="*/ 350938 w 646113"/>
                      <a:gd name="connsiteY30" fmla="*/ 77042 h 725663"/>
                      <a:gd name="connsiteX31" fmla="*/ 226235 w 646113"/>
                      <a:gd name="connsiteY31" fmla="*/ 38546 h 725663"/>
                      <a:gd name="connsiteX32" fmla="*/ 135244 w 646113"/>
                      <a:gd name="connsiteY32" fmla="*/ 0 h 725663"/>
                      <a:gd name="connsiteX33" fmla="*/ 0 w 646113"/>
                      <a:gd name="connsiteY33" fmla="*/ 219968 h 725663"/>
                      <a:gd name="connsiteX34" fmla="*/ 201610 w 646113"/>
                      <a:gd name="connsiteY34" fmla="*/ 201152 h 725663"/>
                      <a:gd name="connsiteX35" fmla="*/ 317288 w 646113"/>
                      <a:gd name="connsiteY35" fmla="*/ 222794 h 725663"/>
                      <a:gd name="connsiteX36" fmla="*/ 540485 w 646113"/>
                      <a:gd name="connsiteY36" fmla="*/ 251841 h 725663"/>
                      <a:gd name="connsiteX37" fmla="*/ 542665 w 646113"/>
                      <a:gd name="connsiteY37" fmla="*/ 251600 h 725663"/>
                      <a:gd name="connsiteX38" fmla="*/ 540148 w 646113"/>
                      <a:gd name="connsiteY38" fmla="*/ 319988 h 725663"/>
                      <a:gd name="connsiteX39" fmla="*/ 552247 w 646113"/>
                      <a:gd name="connsiteY39" fmla="*/ 504826 h 725663"/>
                      <a:gd name="connsiteX40" fmla="*/ 558147 w 646113"/>
                      <a:gd name="connsiteY40" fmla="*/ 532841 h 725663"/>
                      <a:gd name="connsiteX41" fmla="*/ 556757 w 646113"/>
                      <a:gd name="connsiteY41" fmla="*/ 533423 h 725663"/>
                      <a:gd name="connsiteX42" fmla="*/ 543665 w 646113"/>
                      <a:gd name="connsiteY42" fmla="*/ 543335 h 725663"/>
                      <a:gd name="connsiteX43" fmla="*/ 530824 w 646113"/>
                      <a:gd name="connsiteY43" fmla="*/ 560727 h 725663"/>
                      <a:gd name="connsiteX44" fmla="*/ 529371 w 646113"/>
                      <a:gd name="connsiteY44" fmla="*/ 564347 h 725663"/>
                      <a:gd name="connsiteX45" fmla="*/ 514392 w 646113"/>
                      <a:gd name="connsiteY45" fmla="*/ 584264 h 725663"/>
                      <a:gd name="connsiteX46" fmla="*/ 484867 w 646113"/>
                      <a:gd name="connsiteY46" fmla="*/ 645999 h 725663"/>
                      <a:gd name="connsiteX47" fmla="*/ 517482 w 646113"/>
                      <a:gd name="connsiteY47" fmla="*/ 617563 h 725663"/>
                      <a:gd name="connsiteX48" fmla="*/ 528562 w 646113"/>
                      <a:gd name="connsiteY48" fmla="*/ 602833 h 725663"/>
                      <a:gd name="connsiteX49" fmla="*/ 528790 w 646113"/>
                      <a:gd name="connsiteY49" fmla="*/ 603360 h 725663"/>
                      <a:gd name="connsiteX50" fmla="*/ 528125 w 646113"/>
                      <a:gd name="connsiteY50" fmla="*/ 605457 h 725663"/>
                      <a:gd name="connsiteX51" fmla="*/ 523757 w 646113"/>
                      <a:gd name="connsiteY51" fmla="*/ 622925 h 725663"/>
                      <a:gd name="connsiteX52" fmla="*/ 523256 w 646113"/>
                      <a:gd name="connsiteY52" fmla="*/ 625649 h 725663"/>
                      <a:gd name="connsiteX53" fmla="*/ 514564 w 646113"/>
                      <a:gd name="connsiteY53" fmla="*/ 647824 h 725663"/>
                      <a:gd name="connsiteX54" fmla="*/ 503587 w 646113"/>
                      <a:gd name="connsiteY54" fmla="*/ 713512 h 725663"/>
                      <a:gd name="connsiteX0" fmla="*/ 503587 w 646113"/>
                      <a:gd name="connsiteY0" fmla="*/ 713512 h 725663"/>
                      <a:gd name="connsiteX1" fmla="*/ 522648 w 646113"/>
                      <a:gd name="connsiteY1" fmla="*/ 688104 h 725663"/>
                      <a:gd name="connsiteX2" fmla="*/ 522927 w 646113"/>
                      <a:gd name="connsiteY2" fmla="*/ 687496 h 725663"/>
                      <a:gd name="connsiteX3" fmla="*/ 523416 w 646113"/>
                      <a:gd name="connsiteY3" fmla="*/ 688244 h 725663"/>
                      <a:gd name="connsiteX4" fmla="*/ 521591 w 646113"/>
                      <a:gd name="connsiteY4" fmla="*/ 695552 h 725663"/>
                      <a:gd name="connsiteX5" fmla="*/ 521098 w 646113"/>
                      <a:gd name="connsiteY5" fmla="*/ 725600 h 725663"/>
                      <a:gd name="connsiteX6" fmla="*/ 540159 w 646113"/>
                      <a:gd name="connsiteY6" fmla="*/ 700192 h 725663"/>
                      <a:gd name="connsiteX7" fmla="*/ 543102 w 646113"/>
                      <a:gd name="connsiteY7" fmla="*/ 693798 h 725663"/>
                      <a:gd name="connsiteX8" fmla="*/ 543495 w 646113"/>
                      <a:gd name="connsiteY8" fmla="*/ 693590 h 725663"/>
                      <a:gd name="connsiteX9" fmla="*/ 543215 w 646113"/>
                      <a:gd name="connsiteY9" fmla="*/ 695002 h 725663"/>
                      <a:gd name="connsiteX10" fmla="*/ 544638 w 646113"/>
                      <a:gd name="connsiteY10" fmla="*/ 715401 h 725663"/>
                      <a:gd name="connsiteX11" fmla="*/ 563698 w 646113"/>
                      <a:gd name="connsiteY11" fmla="*/ 689993 h 725663"/>
                      <a:gd name="connsiteX12" fmla="*/ 567595 w 646113"/>
                      <a:gd name="connsiteY12" fmla="*/ 681525 h 725663"/>
                      <a:gd name="connsiteX13" fmla="*/ 567328 w 646113"/>
                      <a:gd name="connsiteY13" fmla="*/ 685627 h 725663"/>
                      <a:gd name="connsiteX14" fmla="*/ 569341 w 646113"/>
                      <a:gd name="connsiteY14" fmla="*/ 691507 h 725663"/>
                      <a:gd name="connsiteX15" fmla="*/ 601164 w 646113"/>
                      <a:gd name="connsiteY15" fmla="*/ 631027 h 725663"/>
                      <a:gd name="connsiteX16" fmla="*/ 609036 w 646113"/>
                      <a:gd name="connsiteY16" fmla="*/ 606357 h 725663"/>
                      <a:gd name="connsiteX17" fmla="*/ 609277 w 646113"/>
                      <a:gd name="connsiteY17" fmla="*/ 605481 h 725663"/>
                      <a:gd name="connsiteX18" fmla="*/ 608280 w 646113"/>
                      <a:gd name="connsiteY18" fmla="*/ 605232 h 725663"/>
                      <a:gd name="connsiteX19" fmla="*/ 613455 w 646113"/>
                      <a:gd name="connsiteY19" fmla="*/ 599300 h 725663"/>
                      <a:gd name="connsiteX20" fmla="*/ 624267 w 646113"/>
                      <a:gd name="connsiteY20" fmla="*/ 574815 h 725663"/>
                      <a:gd name="connsiteX21" fmla="*/ 622824 w 646113"/>
                      <a:gd name="connsiteY21" fmla="*/ 554196 h 725663"/>
                      <a:gd name="connsiteX22" fmla="*/ 630594 w 646113"/>
                      <a:gd name="connsiteY22" fmla="*/ 525461 h 725663"/>
                      <a:gd name="connsiteX23" fmla="*/ 646113 w 646113"/>
                      <a:gd name="connsiteY23" fmla="*/ 319988 h 725663"/>
                      <a:gd name="connsiteX24" fmla="*/ 642484 w 646113"/>
                      <a:gd name="connsiteY24" fmla="*/ 221410 h 725663"/>
                      <a:gd name="connsiteX25" fmla="*/ 642792 w 646113"/>
                      <a:gd name="connsiteY25" fmla="*/ 221183 h 725663"/>
                      <a:gd name="connsiteX26" fmla="*/ 642452 w 646113"/>
                      <a:gd name="connsiteY26" fmla="*/ 220530 h 725663"/>
                      <a:gd name="connsiteX27" fmla="*/ 633263 w 646113"/>
                      <a:gd name="connsiteY27" fmla="*/ 202904 h 725663"/>
                      <a:gd name="connsiteX28" fmla="*/ 625083 w 646113"/>
                      <a:gd name="connsiteY28" fmla="*/ 187216 h 725663"/>
                      <a:gd name="connsiteX29" fmla="*/ 350938 w 646113"/>
                      <a:gd name="connsiteY29" fmla="*/ 77042 h 725663"/>
                      <a:gd name="connsiteX30" fmla="*/ 226235 w 646113"/>
                      <a:gd name="connsiteY30" fmla="*/ 38546 h 725663"/>
                      <a:gd name="connsiteX31" fmla="*/ 135244 w 646113"/>
                      <a:gd name="connsiteY31" fmla="*/ 0 h 725663"/>
                      <a:gd name="connsiteX32" fmla="*/ 0 w 646113"/>
                      <a:gd name="connsiteY32" fmla="*/ 219968 h 725663"/>
                      <a:gd name="connsiteX33" fmla="*/ 201610 w 646113"/>
                      <a:gd name="connsiteY33" fmla="*/ 201152 h 725663"/>
                      <a:gd name="connsiteX34" fmla="*/ 317288 w 646113"/>
                      <a:gd name="connsiteY34" fmla="*/ 222794 h 725663"/>
                      <a:gd name="connsiteX35" fmla="*/ 540485 w 646113"/>
                      <a:gd name="connsiteY35" fmla="*/ 251841 h 725663"/>
                      <a:gd name="connsiteX36" fmla="*/ 542665 w 646113"/>
                      <a:gd name="connsiteY36" fmla="*/ 251600 h 725663"/>
                      <a:gd name="connsiteX37" fmla="*/ 540148 w 646113"/>
                      <a:gd name="connsiteY37" fmla="*/ 319988 h 725663"/>
                      <a:gd name="connsiteX38" fmla="*/ 552247 w 646113"/>
                      <a:gd name="connsiteY38" fmla="*/ 504826 h 725663"/>
                      <a:gd name="connsiteX39" fmla="*/ 558147 w 646113"/>
                      <a:gd name="connsiteY39" fmla="*/ 532841 h 725663"/>
                      <a:gd name="connsiteX40" fmla="*/ 556757 w 646113"/>
                      <a:gd name="connsiteY40" fmla="*/ 533423 h 725663"/>
                      <a:gd name="connsiteX41" fmla="*/ 543665 w 646113"/>
                      <a:gd name="connsiteY41" fmla="*/ 543335 h 725663"/>
                      <a:gd name="connsiteX42" fmla="*/ 530824 w 646113"/>
                      <a:gd name="connsiteY42" fmla="*/ 560727 h 725663"/>
                      <a:gd name="connsiteX43" fmla="*/ 529371 w 646113"/>
                      <a:gd name="connsiteY43" fmla="*/ 564347 h 725663"/>
                      <a:gd name="connsiteX44" fmla="*/ 514392 w 646113"/>
                      <a:gd name="connsiteY44" fmla="*/ 584264 h 725663"/>
                      <a:gd name="connsiteX45" fmla="*/ 484867 w 646113"/>
                      <a:gd name="connsiteY45" fmla="*/ 645999 h 725663"/>
                      <a:gd name="connsiteX46" fmla="*/ 517482 w 646113"/>
                      <a:gd name="connsiteY46" fmla="*/ 617563 h 725663"/>
                      <a:gd name="connsiteX47" fmla="*/ 528562 w 646113"/>
                      <a:gd name="connsiteY47" fmla="*/ 602833 h 725663"/>
                      <a:gd name="connsiteX48" fmla="*/ 528790 w 646113"/>
                      <a:gd name="connsiteY48" fmla="*/ 603360 h 725663"/>
                      <a:gd name="connsiteX49" fmla="*/ 528125 w 646113"/>
                      <a:gd name="connsiteY49" fmla="*/ 605457 h 725663"/>
                      <a:gd name="connsiteX50" fmla="*/ 523757 w 646113"/>
                      <a:gd name="connsiteY50" fmla="*/ 622925 h 725663"/>
                      <a:gd name="connsiteX51" fmla="*/ 523256 w 646113"/>
                      <a:gd name="connsiteY51" fmla="*/ 625649 h 725663"/>
                      <a:gd name="connsiteX52" fmla="*/ 514564 w 646113"/>
                      <a:gd name="connsiteY52" fmla="*/ 647824 h 725663"/>
                      <a:gd name="connsiteX53" fmla="*/ 503587 w 646113"/>
                      <a:gd name="connsiteY53" fmla="*/ 713512 h 725663"/>
                      <a:gd name="connsiteX0" fmla="*/ 503587 w 646113"/>
                      <a:gd name="connsiteY0" fmla="*/ 713512 h 725663"/>
                      <a:gd name="connsiteX1" fmla="*/ 522648 w 646113"/>
                      <a:gd name="connsiteY1" fmla="*/ 688104 h 725663"/>
                      <a:gd name="connsiteX2" fmla="*/ 522927 w 646113"/>
                      <a:gd name="connsiteY2" fmla="*/ 687496 h 725663"/>
                      <a:gd name="connsiteX3" fmla="*/ 523416 w 646113"/>
                      <a:gd name="connsiteY3" fmla="*/ 688244 h 725663"/>
                      <a:gd name="connsiteX4" fmla="*/ 521591 w 646113"/>
                      <a:gd name="connsiteY4" fmla="*/ 695552 h 725663"/>
                      <a:gd name="connsiteX5" fmla="*/ 521098 w 646113"/>
                      <a:gd name="connsiteY5" fmla="*/ 725600 h 725663"/>
                      <a:gd name="connsiteX6" fmla="*/ 540159 w 646113"/>
                      <a:gd name="connsiteY6" fmla="*/ 700192 h 725663"/>
                      <a:gd name="connsiteX7" fmla="*/ 543102 w 646113"/>
                      <a:gd name="connsiteY7" fmla="*/ 693798 h 725663"/>
                      <a:gd name="connsiteX8" fmla="*/ 543495 w 646113"/>
                      <a:gd name="connsiteY8" fmla="*/ 693590 h 725663"/>
                      <a:gd name="connsiteX9" fmla="*/ 543215 w 646113"/>
                      <a:gd name="connsiteY9" fmla="*/ 695002 h 725663"/>
                      <a:gd name="connsiteX10" fmla="*/ 544638 w 646113"/>
                      <a:gd name="connsiteY10" fmla="*/ 715401 h 725663"/>
                      <a:gd name="connsiteX11" fmla="*/ 563698 w 646113"/>
                      <a:gd name="connsiteY11" fmla="*/ 689993 h 725663"/>
                      <a:gd name="connsiteX12" fmla="*/ 567595 w 646113"/>
                      <a:gd name="connsiteY12" fmla="*/ 681525 h 725663"/>
                      <a:gd name="connsiteX13" fmla="*/ 567328 w 646113"/>
                      <a:gd name="connsiteY13" fmla="*/ 685627 h 725663"/>
                      <a:gd name="connsiteX14" fmla="*/ 569341 w 646113"/>
                      <a:gd name="connsiteY14" fmla="*/ 691507 h 725663"/>
                      <a:gd name="connsiteX15" fmla="*/ 601164 w 646113"/>
                      <a:gd name="connsiteY15" fmla="*/ 631027 h 725663"/>
                      <a:gd name="connsiteX16" fmla="*/ 609036 w 646113"/>
                      <a:gd name="connsiteY16" fmla="*/ 606357 h 725663"/>
                      <a:gd name="connsiteX17" fmla="*/ 609277 w 646113"/>
                      <a:gd name="connsiteY17" fmla="*/ 605481 h 725663"/>
                      <a:gd name="connsiteX18" fmla="*/ 608280 w 646113"/>
                      <a:gd name="connsiteY18" fmla="*/ 605232 h 725663"/>
                      <a:gd name="connsiteX19" fmla="*/ 613455 w 646113"/>
                      <a:gd name="connsiteY19" fmla="*/ 599300 h 725663"/>
                      <a:gd name="connsiteX20" fmla="*/ 624267 w 646113"/>
                      <a:gd name="connsiteY20" fmla="*/ 574815 h 725663"/>
                      <a:gd name="connsiteX21" fmla="*/ 622824 w 646113"/>
                      <a:gd name="connsiteY21" fmla="*/ 554196 h 725663"/>
                      <a:gd name="connsiteX22" fmla="*/ 630594 w 646113"/>
                      <a:gd name="connsiteY22" fmla="*/ 525461 h 725663"/>
                      <a:gd name="connsiteX23" fmla="*/ 646113 w 646113"/>
                      <a:gd name="connsiteY23" fmla="*/ 319988 h 725663"/>
                      <a:gd name="connsiteX24" fmla="*/ 642484 w 646113"/>
                      <a:gd name="connsiteY24" fmla="*/ 221410 h 725663"/>
                      <a:gd name="connsiteX25" fmla="*/ 642792 w 646113"/>
                      <a:gd name="connsiteY25" fmla="*/ 221183 h 725663"/>
                      <a:gd name="connsiteX26" fmla="*/ 642452 w 646113"/>
                      <a:gd name="connsiteY26" fmla="*/ 220530 h 725663"/>
                      <a:gd name="connsiteX27" fmla="*/ 625083 w 646113"/>
                      <a:gd name="connsiteY27" fmla="*/ 187216 h 725663"/>
                      <a:gd name="connsiteX28" fmla="*/ 350938 w 646113"/>
                      <a:gd name="connsiteY28" fmla="*/ 77042 h 725663"/>
                      <a:gd name="connsiteX29" fmla="*/ 226235 w 646113"/>
                      <a:gd name="connsiteY29" fmla="*/ 38546 h 725663"/>
                      <a:gd name="connsiteX30" fmla="*/ 135244 w 646113"/>
                      <a:gd name="connsiteY30" fmla="*/ 0 h 725663"/>
                      <a:gd name="connsiteX31" fmla="*/ 0 w 646113"/>
                      <a:gd name="connsiteY31" fmla="*/ 219968 h 725663"/>
                      <a:gd name="connsiteX32" fmla="*/ 201610 w 646113"/>
                      <a:gd name="connsiteY32" fmla="*/ 201152 h 725663"/>
                      <a:gd name="connsiteX33" fmla="*/ 317288 w 646113"/>
                      <a:gd name="connsiteY33" fmla="*/ 222794 h 725663"/>
                      <a:gd name="connsiteX34" fmla="*/ 540485 w 646113"/>
                      <a:gd name="connsiteY34" fmla="*/ 251841 h 725663"/>
                      <a:gd name="connsiteX35" fmla="*/ 542665 w 646113"/>
                      <a:gd name="connsiteY35" fmla="*/ 251600 h 725663"/>
                      <a:gd name="connsiteX36" fmla="*/ 540148 w 646113"/>
                      <a:gd name="connsiteY36" fmla="*/ 319988 h 725663"/>
                      <a:gd name="connsiteX37" fmla="*/ 552247 w 646113"/>
                      <a:gd name="connsiteY37" fmla="*/ 504826 h 725663"/>
                      <a:gd name="connsiteX38" fmla="*/ 558147 w 646113"/>
                      <a:gd name="connsiteY38" fmla="*/ 532841 h 725663"/>
                      <a:gd name="connsiteX39" fmla="*/ 556757 w 646113"/>
                      <a:gd name="connsiteY39" fmla="*/ 533423 h 725663"/>
                      <a:gd name="connsiteX40" fmla="*/ 543665 w 646113"/>
                      <a:gd name="connsiteY40" fmla="*/ 543335 h 725663"/>
                      <a:gd name="connsiteX41" fmla="*/ 530824 w 646113"/>
                      <a:gd name="connsiteY41" fmla="*/ 560727 h 725663"/>
                      <a:gd name="connsiteX42" fmla="*/ 529371 w 646113"/>
                      <a:gd name="connsiteY42" fmla="*/ 564347 h 725663"/>
                      <a:gd name="connsiteX43" fmla="*/ 514392 w 646113"/>
                      <a:gd name="connsiteY43" fmla="*/ 584264 h 725663"/>
                      <a:gd name="connsiteX44" fmla="*/ 484867 w 646113"/>
                      <a:gd name="connsiteY44" fmla="*/ 645999 h 725663"/>
                      <a:gd name="connsiteX45" fmla="*/ 517482 w 646113"/>
                      <a:gd name="connsiteY45" fmla="*/ 617563 h 725663"/>
                      <a:gd name="connsiteX46" fmla="*/ 528562 w 646113"/>
                      <a:gd name="connsiteY46" fmla="*/ 602833 h 725663"/>
                      <a:gd name="connsiteX47" fmla="*/ 528790 w 646113"/>
                      <a:gd name="connsiteY47" fmla="*/ 603360 h 725663"/>
                      <a:gd name="connsiteX48" fmla="*/ 528125 w 646113"/>
                      <a:gd name="connsiteY48" fmla="*/ 605457 h 725663"/>
                      <a:gd name="connsiteX49" fmla="*/ 523757 w 646113"/>
                      <a:gd name="connsiteY49" fmla="*/ 622925 h 725663"/>
                      <a:gd name="connsiteX50" fmla="*/ 523256 w 646113"/>
                      <a:gd name="connsiteY50" fmla="*/ 625649 h 725663"/>
                      <a:gd name="connsiteX51" fmla="*/ 514564 w 646113"/>
                      <a:gd name="connsiteY51" fmla="*/ 647824 h 725663"/>
                      <a:gd name="connsiteX52" fmla="*/ 503587 w 646113"/>
                      <a:gd name="connsiteY52" fmla="*/ 713512 h 725663"/>
                      <a:gd name="connsiteX0" fmla="*/ 503587 w 646113"/>
                      <a:gd name="connsiteY0" fmla="*/ 713512 h 725663"/>
                      <a:gd name="connsiteX1" fmla="*/ 522648 w 646113"/>
                      <a:gd name="connsiteY1" fmla="*/ 688104 h 725663"/>
                      <a:gd name="connsiteX2" fmla="*/ 522927 w 646113"/>
                      <a:gd name="connsiteY2" fmla="*/ 687496 h 725663"/>
                      <a:gd name="connsiteX3" fmla="*/ 523416 w 646113"/>
                      <a:gd name="connsiteY3" fmla="*/ 688244 h 725663"/>
                      <a:gd name="connsiteX4" fmla="*/ 521591 w 646113"/>
                      <a:gd name="connsiteY4" fmla="*/ 695552 h 725663"/>
                      <a:gd name="connsiteX5" fmla="*/ 521098 w 646113"/>
                      <a:gd name="connsiteY5" fmla="*/ 725600 h 725663"/>
                      <a:gd name="connsiteX6" fmla="*/ 540159 w 646113"/>
                      <a:gd name="connsiteY6" fmla="*/ 700192 h 725663"/>
                      <a:gd name="connsiteX7" fmla="*/ 543102 w 646113"/>
                      <a:gd name="connsiteY7" fmla="*/ 693798 h 725663"/>
                      <a:gd name="connsiteX8" fmla="*/ 543495 w 646113"/>
                      <a:gd name="connsiteY8" fmla="*/ 693590 h 725663"/>
                      <a:gd name="connsiteX9" fmla="*/ 543215 w 646113"/>
                      <a:gd name="connsiteY9" fmla="*/ 695002 h 725663"/>
                      <a:gd name="connsiteX10" fmla="*/ 544638 w 646113"/>
                      <a:gd name="connsiteY10" fmla="*/ 715401 h 725663"/>
                      <a:gd name="connsiteX11" fmla="*/ 563698 w 646113"/>
                      <a:gd name="connsiteY11" fmla="*/ 689993 h 725663"/>
                      <a:gd name="connsiteX12" fmla="*/ 567595 w 646113"/>
                      <a:gd name="connsiteY12" fmla="*/ 681525 h 725663"/>
                      <a:gd name="connsiteX13" fmla="*/ 567328 w 646113"/>
                      <a:gd name="connsiteY13" fmla="*/ 685627 h 725663"/>
                      <a:gd name="connsiteX14" fmla="*/ 569341 w 646113"/>
                      <a:gd name="connsiteY14" fmla="*/ 691507 h 725663"/>
                      <a:gd name="connsiteX15" fmla="*/ 601164 w 646113"/>
                      <a:gd name="connsiteY15" fmla="*/ 631027 h 725663"/>
                      <a:gd name="connsiteX16" fmla="*/ 609036 w 646113"/>
                      <a:gd name="connsiteY16" fmla="*/ 606357 h 725663"/>
                      <a:gd name="connsiteX17" fmla="*/ 609277 w 646113"/>
                      <a:gd name="connsiteY17" fmla="*/ 605481 h 725663"/>
                      <a:gd name="connsiteX18" fmla="*/ 608280 w 646113"/>
                      <a:gd name="connsiteY18" fmla="*/ 605232 h 725663"/>
                      <a:gd name="connsiteX19" fmla="*/ 613455 w 646113"/>
                      <a:gd name="connsiteY19" fmla="*/ 599300 h 725663"/>
                      <a:gd name="connsiteX20" fmla="*/ 624267 w 646113"/>
                      <a:gd name="connsiteY20" fmla="*/ 574815 h 725663"/>
                      <a:gd name="connsiteX21" fmla="*/ 622824 w 646113"/>
                      <a:gd name="connsiteY21" fmla="*/ 554196 h 725663"/>
                      <a:gd name="connsiteX22" fmla="*/ 630594 w 646113"/>
                      <a:gd name="connsiteY22" fmla="*/ 525461 h 725663"/>
                      <a:gd name="connsiteX23" fmla="*/ 646113 w 646113"/>
                      <a:gd name="connsiteY23" fmla="*/ 319988 h 725663"/>
                      <a:gd name="connsiteX24" fmla="*/ 642484 w 646113"/>
                      <a:gd name="connsiteY24" fmla="*/ 221410 h 725663"/>
                      <a:gd name="connsiteX25" fmla="*/ 642792 w 646113"/>
                      <a:gd name="connsiteY25" fmla="*/ 221183 h 725663"/>
                      <a:gd name="connsiteX26" fmla="*/ 642452 w 646113"/>
                      <a:gd name="connsiteY26" fmla="*/ 220530 h 725663"/>
                      <a:gd name="connsiteX27" fmla="*/ 639251 w 646113"/>
                      <a:gd name="connsiteY27" fmla="*/ 186120 h 725663"/>
                      <a:gd name="connsiteX28" fmla="*/ 350938 w 646113"/>
                      <a:gd name="connsiteY28" fmla="*/ 77042 h 725663"/>
                      <a:gd name="connsiteX29" fmla="*/ 226235 w 646113"/>
                      <a:gd name="connsiteY29" fmla="*/ 38546 h 725663"/>
                      <a:gd name="connsiteX30" fmla="*/ 135244 w 646113"/>
                      <a:gd name="connsiteY30" fmla="*/ 0 h 725663"/>
                      <a:gd name="connsiteX31" fmla="*/ 0 w 646113"/>
                      <a:gd name="connsiteY31" fmla="*/ 219968 h 725663"/>
                      <a:gd name="connsiteX32" fmla="*/ 201610 w 646113"/>
                      <a:gd name="connsiteY32" fmla="*/ 201152 h 725663"/>
                      <a:gd name="connsiteX33" fmla="*/ 317288 w 646113"/>
                      <a:gd name="connsiteY33" fmla="*/ 222794 h 725663"/>
                      <a:gd name="connsiteX34" fmla="*/ 540485 w 646113"/>
                      <a:gd name="connsiteY34" fmla="*/ 251841 h 725663"/>
                      <a:gd name="connsiteX35" fmla="*/ 542665 w 646113"/>
                      <a:gd name="connsiteY35" fmla="*/ 251600 h 725663"/>
                      <a:gd name="connsiteX36" fmla="*/ 540148 w 646113"/>
                      <a:gd name="connsiteY36" fmla="*/ 319988 h 725663"/>
                      <a:gd name="connsiteX37" fmla="*/ 552247 w 646113"/>
                      <a:gd name="connsiteY37" fmla="*/ 504826 h 725663"/>
                      <a:gd name="connsiteX38" fmla="*/ 558147 w 646113"/>
                      <a:gd name="connsiteY38" fmla="*/ 532841 h 725663"/>
                      <a:gd name="connsiteX39" fmla="*/ 556757 w 646113"/>
                      <a:gd name="connsiteY39" fmla="*/ 533423 h 725663"/>
                      <a:gd name="connsiteX40" fmla="*/ 543665 w 646113"/>
                      <a:gd name="connsiteY40" fmla="*/ 543335 h 725663"/>
                      <a:gd name="connsiteX41" fmla="*/ 530824 w 646113"/>
                      <a:gd name="connsiteY41" fmla="*/ 560727 h 725663"/>
                      <a:gd name="connsiteX42" fmla="*/ 529371 w 646113"/>
                      <a:gd name="connsiteY42" fmla="*/ 564347 h 725663"/>
                      <a:gd name="connsiteX43" fmla="*/ 514392 w 646113"/>
                      <a:gd name="connsiteY43" fmla="*/ 584264 h 725663"/>
                      <a:gd name="connsiteX44" fmla="*/ 484867 w 646113"/>
                      <a:gd name="connsiteY44" fmla="*/ 645999 h 725663"/>
                      <a:gd name="connsiteX45" fmla="*/ 517482 w 646113"/>
                      <a:gd name="connsiteY45" fmla="*/ 617563 h 725663"/>
                      <a:gd name="connsiteX46" fmla="*/ 528562 w 646113"/>
                      <a:gd name="connsiteY46" fmla="*/ 602833 h 725663"/>
                      <a:gd name="connsiteX47" fmla="*/ 528790 w 646113"/>
                      <a:gd name="connsiteY47" fmla="*/ 603360 h 725663"/>
                      <a:gd name="connsiteX48" fmla="*/ 528125 w 646113"/>
                      <a:gd name="connsiteY48" fmla="*/ 605457 h 725663"/>
                      <a:gd name="connsiteX49" fmla="*/ 523757 w 646113"/>
                      <a:gd name="connsiteY49" fmla="*/ 622925 h 725663"/>
                      <a:gd name="connsiteX50" fmla="*/ 523256 w 646113"/>
                      <a:gd name="connsiteY50" fmla="*/ 625649 h 725663"/>
                      <a:gd name="connsiteX51" fmla="*/ 514564 w 646113"/>
                      <a:gd name="connsiteY51" fmla="*/ 647824 h 725663"/>
                      <a:gd name="connsiteX52" fmla="*/ 503587 w 646113"/>
                      <a:gd name="connsiteY52" fmla="*/ 713512 h 725663"/>
                      <a:gd name="connsiteX0" fmla="*/ 503587 w 648021"/>
                      <a:gd name="connsiteY0" fmla="*/ 713512 h 725663"/>
                      <a:gd name="connsiteX1" fmla="*/ 522648 w 648021"/>
                      <a:gd name="connsiteY1" fmla="*/ 688104 h 725663"/>
                      <a:gd name="connsiteX2" fmla="*/ 522927 w 648021"/>
                      <a:gd name="connsiteY2" fmla="*/ 687496 h 725663"/>
                      <a:gd name="connsiteX3" fmla="*/ 523416 w 648021"/>
                      <a:gd name="connsiteY3" fmla="*/ 688244 h 725663"/>
                      <a:gd name="connsiteX4" fmla="*/ 521591 w 648021"/>
                      <a:gd name="connsiteY4" fmla="*/ 695552 h 725663"/>
                      <a:gd name="connsiteX5" fmla="*/ 521098 w 648021"/>
                      <a:gd name="connsiteY5" fmla="*/ 725600 h 725663"/>
                      <a:gd name="connsiteX6" fmla="*/ 540159 w 648021"/>
                      <a:gd name="connsiteY6" fmla="*/ 700192 h 725663"/>
                      <a:gd name="connsiteX7" fmla="*/ 543102 w 648021"/>
                      <a:gd name="connsiteY7" fmla="*/ 693798 h 725663"/>
                      <a:gd name="connsiteX8" fmla="*/ 543495 w 648021"/>
                      <a:gd name="connsiteY8" fmla="*/ 693590 h 725663"/>
                      <a:gd name="connsiteX9" fmla="*/ 543215 w 648021"/>
                      <a:gd name="connsiteY9" fmla="*/ 695002 h 725663"/>
                      <a:gd name="connsiteX10" fmla="*/ 544638 w 648021"/>
                      <a:gd name="connsiteY10" fmla="*/ 715401 h 725663"/>
                      <a:gd name="connsiteX11" fmla="*/ 563698 w 648021"/>
                      <a:gd name="connsiteY11" fmla="*/ 689993 h 725663"/>
                      <a:gd name="connsiteX12" fmla="*/ 567595 w 648021"/>
                      <a:gd name="connsiteY12" fmla="*/ 681525 h 725663"/>
                      <a:gd name="connsiteX13" fmla="*/ 567328 w 648021"/>
                      <a:gd name="connsiteY13" fmla="*/ 685627 h 725663"/>
                      <a:gd name="connsiteX14" fmla="*/ 569341 w 648021"/>
                      <a:gd name="connsiteY14" fmla="*/ 691507 h 725663"/>
                      <a:gd name="connsiteX15" fmla="*/ 601164 w 648021"/>
                      <a:gd name="connsiteY15" fmla="*/ 631027 h 725663"/>
                      <a:gd name="connsiteX16" fmla="*/ 609036 w 648021"/>
                      <a:gd name="connsiteY16" fmla="*/ 606357 h 725663"/>
                      <a:gd name="connsiteX17" fmla="*/ 609277 w 648021"/>
                      <a:gd name="connsiteY17" fmla="*/ 605481 h 725663"/>
                      <a:gd name="connsiteX18" fmla="*/ 608280 w 648021"/>
                      <a:gd name="connsiteY18" fmla="*/ 605232 h 725663"/>
                      <a:gd name="connsiteX19" fmla="*/ 613455 w 648021"/>
                      <a:gd name="connsiteY19" fmla="*/ 599300 h 725663"/>
                      <a:gd name="connsiteX20" fmla="*/ 624267 w 648021"/>
                      <a:gd name="connsiteY20" fmla="*/ 574815 h 725663"/>
                      <a:gd name="connsiteX21" fmla="*/ 622824 w 648021"/>
                      <a:gd name="connsiteY21" fmla="*/ 554196 h 725663"/>
                      <a:gd name="connsiteX22" fmla="*/ 630594 w 648021"/>
                      <a:gd name="connsiteY22" fmla="*/ 525461 h 725663"/>
                      <a:gd name="connsiteX23" fmla="*/ 646113 w 648021"/>
                      <a:gd name="connsiteY23" fmla="*/ 319988 h 725663"/>
                      <a:gd name="connsiteX24" fmla="*/ 642484 w 648021"/>
                      <a:gd name="connsiteY24" fmla="*/ 221410 h 725663"/>
                      <a:gd name="connsiteX25" fmla="*/ 642792 w 648021"/>
                      <a:gd name="connsiteY25" fmla="*/ 221183 h 725663"/>
                      <a:gd name="connsiteX26" fmla="*/ 642452 w 648021"/>
                      <a:gd name="connsiteY26" fmla="*/ 220530 h 725663"/>
                      <a:gd name="connsiteX27" fmla="*/ 639251 w 648021"/>
                      <a:gd name="connsiteY27" fmla="*/ 186120 h 725663"/>
                      <a:gd name="connsiteX28" fmla="*/ 350938 w 648021"/>
                      <a:gd name="connsiteY28" fmla="*/ 77042 h 725663"/>
                      <a:gd name="connsiteX29" fmla="*/ 226235 w 648021"/>
                      <a:gd name="connsiteY29" fmla="*/ 38546 h 725663"/>
                      <a:gd name="connsiteX30" fmla="*/ 135244 w 648021"/>
                      <a:gd name="connsiteY30" fmla="*/ 0 h 725663"/>
                      <a:gd name="connsiteX31" fmla="*/ 0 w 648021"/>
                      <a:gd name="connsiteY31" fmla="*/ 219968 h 725663"/>
                      <a:gd name="connsiteX32" fmla="*/ 201610 w 648021"/>
                      <a:gd name="connsiteY32" fmla="*/ 201152 h 725663"/>
                      <a:gd name="connsiteX33" fmla="*/ 317288 w 648021"/>
                      <a:gd name="connsiteY33" fmla="*/ 222794 h 725663"/>
                      <a:gd name="connsiteX34" fmla="*/ 540485 w 648021"/>
                      <a:gd name="connsiteY34" fmla="*/ 251841 h 725663"/>
                      <a:gd name="connsiteX35" fmla="*/ 542665 w 648021"/>
                      <a:gd name="connsiteY35" fmla="*/ 251600 h 725663"/>
                      <a:gd name="connsiteX36" fmla="*/ 540148 w 648021"/>
                      <a:gd name="connsiteY36" fmla="*/ 319988 h 725663"/>
                      <a:gd name="connsiteX37" fmla="*/ 552247 w 648021"/>
                      <a:gd name="connsiteY37" fmla="*/ 504826 h 725663"/>
                      <a:gd name="connsiteX38" fmla="*/ 558147 w 648021"/>
                      <a:gd name="connsiteY38" fmla="*/ 532841 h 725663"/>
                      <a:gd name="connsiteX39" fmla="*/ 556757 w 648021"/>
                      <a:gd name="connsiteY39" fmla="*/ 533423 h 725663"/>
                      <a:gd name="connsiteX40" fmla="*/ 543665 w 648021"/>
                      <a:gd name="connsiteY40" fmla="*/ 543335 h 725663"/>
                      <a:gd name="connsiteX41" fmla="*/ 530824 w 648021"/>
                      <a:gd name="connsiteY41" fmla="*/ 560727 h 725663"/>
                      <a:gd name="connsiteX42" fmla="*/ 529371 w 648021"/>
                      <a:gd name="connsiteY42" fmla="*/ 564347 h 725663"/>
                      <a:gd name="connsiteX43" fmla="*/ 514392 w 648021"/>
                      <a:gd name="connsiteY43" fmla="*/ 584264 h 725663"/>
                      <a:gd name="connsiteX44" fmla="*/ 484867 w 648021"/>
                      <a:gd name="connsiteY44" fmla="*/ 645999 h 725663"/>
                      <a:gd name="connsiteX45" fmla="*/ 517482 w 648021"/>
                      <a:gd name="connsiteY45" fmla="*/ 617563 h 725663"/>
                      <a:gd name="connsiteX46" fmla="*/ 528562 w 648021"/>
                      <a:gd name="connsiteY46" fmla="*/ 602833 h 725663"/>
                      <a:gd name="connsiteX47" fmla="*/ 528790 w 648021"/>
                      <a:gd name="connsiteY47" fmla="*/ 603360 h 725663"/>
                      <a:gd name="connsiteX48" fmla="*/ 528125 w 648021"/>
                      <a:gd name="connsiteY48" fmla="*/ 605457 h 725663"/>
                      <a:gd name="connsiteX49" fmla="*/ 523757 w 648021"/>
                      <a:gd name="connsiteY49" fmla="*/ 622925 h 725663"/>
                      <a:gd name="connsiteX50" fmla="*/ 523256 w 648021"/>
                      <a:gd name="connsiteY50" fmla="*/ 625649 h 725663"/>
                      <a:gd name="connsiteX51" fmla="*/ 514564 w 648021"/>
                      <a:gd name="connsiteY51" fmla="*/ 647824 h 725663"/>
                      <a:gd name="connsiteX52" fmla="*/ 503587 w 648021"/>
                      <a:gd name="connsiteY52" fmla="*/ 713512 h 725663"/>
                      <a:gd name="connsiteX0" fmla="*/ 503587 w 658611"/>
                      <a:gd name="connsiteY0" fmla="*/ 713512 h 725663"/>
                      <a:gd name="connsiteX1" fmla="*/ 522648 w 658611"/>
                      <a:gd name="connsiteY1" fmla="*/ 688104 h 725663"/>
                      <a:gd name="connsiteX2" fmla="*/ 522927 w 658611"/>
                      <a:gd name="connsiteY2" fmla="*/ 687496 h 725663"/>
                      <a:gd name="connsiteX3" fmla="*/ 523416 w 658611"/>
                      <a:gd name="connsiteY3" fmla="*/ 688244 h 725663"/>
                      <a:gd name="connsiteX4" fmla="*/ 521591 w 658611"/>
                      <a:gd name="connsiteY4" fmla="*/ 695552 h 725663"/>
                      <a:gd name="connsiteX5" fmla="*/ 521098 w 658611"/>
                      <a:gd name="connsiteY5" fmla="*/ 725600 h 725663"/>
                      <a:gd name="connsiteX6" fmla="*/ 540159 w 658611"/>
                      <a:gd name="connsiteY6" fmla="*/ 700192 h 725663"/>
                      <a:gd name="connsiteX7" fmla="*/ 543102 w 658611"/>
                      <a:gd name="connsiteY7" fmla="*/ 693798 h 725663"/>
                      <a:gd name="connsiteX8" fmla="*/ 543495 w 658611"/>
                      <a:gd name="connsiteY8" fmla="*/ 693590 h 725663"/>
                      <a:gd name="connsiteX9" fmla="*/ 543215 w 658611"/>
                      <a:gd name="connsiteY9" fmla="*/ 695002 h 725663"/>
                      <a:gd name="connsiteX10" fmla="*/ 544638 w 658611"/>
                      <a:gd name="connsiteY10" fmla="*/ 715401 h 725663"/>
                      <a:gd name="connsiteX11" fmla="*/ 563698 w 658611"/>
                      <a:gd name="connsiteY11" fmla="*/ 689993 h 725663"/>
                      <a:gd name="connsiteX12" fmla="*/ 567595 w 658611"/>
                      <a:gd name="connsiteY12" fmla="*/ 681525 h 725663"/>
                      <a:gd name="connsiteX13" fmla="*/ 567328 w 658611"/>
                      <a:gd name="connsiteY13" fmla="*/ 685627 h 725663"/>
                      <a:gd name="connsiteX14" fmla="*/ 569341 w 658611"/>
                      <a:gd name="connsiteY14" fmla="*/ 691507 h 725663"/>
                      <a:gd name="connsiteX15" fmla="*/ 601164 w 658611"/>
                      <a:gd name="connsiteY15" fmla="*/ 631027 h 725663"/>
                      <a:gd name="connsiteX16" fmla="*/ 609036 w 658611"/>
                      <a:gd name="connsiteY16" fmla="*/ 606357 h 725663"/>
                      <a:gd name="connsiteX17" fmla="*/ 609277 w 658611"/>
                      <a:gd name="connsiteY17" fmla="*/ 605481 h 725663"/>
                      <a:gd name="connsiteX18" fmla="*/ 608280 w 658611"/>
                      <a:gd name="connsiteY18" fmla="*/ 605232 h 725663"/>
                      <a:gd name="connsiteX19" fmla="*/ 613455 w 658611"/>
                      <a:gd name="connsiteY19" fmla="*/ 599300 h 725663"/>
                      <a:gd name="connsiteX20" fmla="*/ 624267 w 658611"/>
                      <a:gd name="connsiteY20" fmla="*/ 574815 h 725663"/>
                      <a:gd name="connsiteX21" fmla="*/ 622824 w 658611"/>
                      <a:gd name="connsiteY21" fmla="*/ 554196 h 725663"/>
                      <a:gd name="connsiteX22" fmla="*/ 630594 w 658611"/>
                      <a:gd name="connsiteY22" fmla="*/ 525461 h 725663"/>
                      <a:gd name="connsiteX23" fmla="*/ 646113 w 658611"/>
                      <a:gd name="connsiteY23" fmla="*/ 319988 h 725663"/>
                      <a:gd name="connsiteX24" fmla="*/ 642484 w 658611"/>
                      <a:gd name="connsiteY24" fmla="*/ 221410 h 725663"/>
                      <a:gd name="connsiteX25" fmla="*/ 642792 w 658611"/>
                      <a:gd name="connsiteY25" fmla="*/ 221183 h 725663"/>
                      <a:gd name="connsiteX26" fmla="*/ 658611 w 658611"/>
                      <a:gd name="connsiteY26" fmla="*/ 240659 h 725663"/>
                      <a:gd name="connsiteX27" fmla="*/ 639251 w 658611"/>
                      <a:gd name="connsiteY27" fmla="*/ 186120 h 725663"/>
                      <a:gd name="connsiteX28" fmla="*/ 350938 w 658611"/>
                      <a:gd name="connsiteY28" fmla="*/ 77042 h 725663"/>
                      <a:gd name="connsiteX29" fmla="*/ 226235 w 658611"/>
                      <a:gd name="connsiteY29" fmla="*/ 38546 h 725663"/>
                      <a:gd name="connsiteX30" fmla="*/ 135244 w 658611"/>
                      <a:gd name="connsiteY30" fmla="*/ 0 h 725663"/>
                      <a:gd name="connsiteX31" fmla="*/ 0 w 658611"/>
                      <a:gd name="connsiteY31" fmla="*/ 219968 h 725663"/>
                      <a:gd name="connsiteX32" fmla="*/ 201610 w 658611"/>
                      <a:gd name="connsiteY32" fmla="*/ 201152 h 725663"/>
                      <a:gd name="connsiteX33" fmla="*/ 317288 w 658611"/>
                      <a:gd name="connsiteY33" fmla="*/ 222794 h 725663"/>
                      <a:gd name="connsiteX34" fmla="*/ 540485 w 658611"/>
                      <a:gd name="connsiteY34" fmla="*/ 251841 h 725663"/>
                      <a:gd name="connsiteX35" fmla="*/ 542665 w 658611"/>
                      <a:gd name="connsiteY35" fmla="*/ 251600 h 725663"/>
                      <a:gd name="connsiteX36" fmla="*/ 540148 w 658611"/>
                      <a:gd name="connsiteY36" fmla="*/ 319988 h 725663"/>
                      <a:gd name="connsiteX37" fmla="*/ 552247 w 658611"/>
                      <a:gd name="connsiteY37" fmla="*/ 504826 h 725663"/>
                      <a:gd name="connsiteX38" fmla="*/ 558147 w 658611"/>
                      <a:gd name="connsiteY38" fmla="*/ 532841 h 725663"/>
                      <a:gd name="connsiteX39" fmla="*/ 556757 w 658611"/>
                      <a:gd name="connsiteY39" fmla="*/ 533423 h 725663"/>
                      <a:gd name="connsiteX40" fmla="*/ 543665 w 658611"/>
                      <a:gd name="connsiteY40" fmla="*/ 543335 h 725663"/>
                      <a:gd name="connsiteX41" fmla="*/ 530824 w 658611"/>
                      <a:gd name="connsiteY41" fmla="*/ 560727 h 725663"/>
                      <a:gd name="connsiteX42" fmla="*/ 529371 w 658611"/>
                      <a:gd name="connsiteY42" fmla="*/ 564347 h 725663"/>
                      <a:gd name="connsiteX43" fmla="*/ 514392 w 658611"/>
                      <a:gd name="connsiteY43" fmla="*/ 584264 h 725663"/>
                      <a:gd name="connsiteX44" fmla="*/ 484867 w 658611"/>
                      <a:gd name="connsiteY44" fmla="*/ 645999 h 725663"/>
                      <a:gd name="connsiteX45" fmla="*/ 517482 w 658611"/>
                      <a:gd name="connsiteY45" fmla="*/ 617563 h 725663"/>
                      <a:gd name="connsiteX46" fmla="*/ 528562 w 658611"/>
                      <a:gd name="connsiteY46" fmla="*/ 602833 h 725663"/>
                      <a:gd name="connsiteX47" fmla="*/ 528790 w 658611"/>
                      <a:gd name="connsiteY47" fmla="*/ 603360 h 725663"/>
                      <a:gd name="connsiteX48" fmla="*/ 528125 w 658611"/>
                      <a:gd name="connsiteY48" fmla="*/ 605457 h 725663"/>
                      <a:gd name="connsiteX49" fmla="*/ 523757 w 658611"/>
                      <a:gd name="connsiteY49" fmla="*/ 622925 h 725663"/>
                      <a:gd name="connsiteX50" fmla="*/ 523256 w 658611"/>
                      <a:gd name="connsiteY50" fmla="*/ 625649 h 725663"/>
                      <a:gd name="connsiteX51" fmla="*/ 514564 w 658611"/>
                      <a:gd name="connsiteY51" fmla="*/ 647824 h 725663"/>
                      <a:gd name="connsiteX52" fmla="*/ 503587 w 658611"/>
                      <a:gd name="connsiteY52" fmla="*/ 713512 h 725663"/>
                      <a:gd name="connsiteX0" fmla="*/ 503587 w 658611"/>
                      <a:gd name="connsiteY0" fmla="*/ 713512 h 725663"/>
                      <a:gd name="connsiteX1" fmla="*/ 522648 w 658611"/>
                      <a:gd name="connsiteY1" fmla="*/ 688104 h 725663"/>
                      <a:gd name="connsiteX2" fmla="*/ 522927 w 658611"/>
                      <a:gd name="connsiteY2" fmla="*/ 687496 h 725663"/>
                      <a:gd name="connsiteX3" fmla="*/ 523416 w 658611"/>
                      <a:gd name="connsiteY3" fmla="*/ 688244 h 725663"/>
                      <a:gd name="connsiteX4" fmla="*/ 521591 w 658611"/>
                      <a:gd name="connsiteY4" fmla="*/ 695552 h 725663"/>
                      <a:gd name="connsiteX5" fmla="*/ 521098 w 658611"/>
                      <a:gd name="connsiteY5" fmla="*/ 725600 h 725663"/>
                      <a:gd name="connsiteX6" fmla="*/ 540159 w 658611"/>
                      <a:gd name="connsiteY6" fmla="*/ 700192 h 725663"/>
                      <a:gd name="connsiteX7" fmla="*/ 543102 w 658611"/>
                      <a:gd name="connsiteY7" fmla="*/ 693798 h 725663"/>
                      <a:gd name="connsiteX8" fmla="*/ 543495 w 658611"/>
                      <a:gd name="connsiteY8" fmla="*/ 693590 h 725663"/>
                      <a:gd name="connsiteX9" fmla="*/ 543215 w 658611"/>
                      <a:gd name="connsiteY9" fmla="*/ 695002 h 725663"/>
                      <a:gd name="connsiteX10" fmla="*/ 544638 w 658611"/>
                      <a:gd name="connsiteY10" fmla="*/ 715401 h 725663"/>
                      <a:gd name="connsiteX11" fmla="*/ 563698 w 658611"/>
                      <a:gd name="connsiteY11" fmla="*/ 689993 h 725663"/>
                      <a:gd name="connsiteX12" fmla="*/ 567595 w 658611"/>
                      <a:gd name="connsiteY12" fmla="*/ 681525 h 725663"/>
                      <a:gd name="connsiteX13" fmla="*/ 567328 w 658611"/>
                      <a:gd name="connsiteY13" fmla="*/ 685627 h 725663"/>
                      <a:gd name="connsiteX14" fmla="*/ 569341 w 658611"/>
                      <a:gd name="connsiteY14" fmla="*/ 691507 h 725663"/>
                      <a:gd name="connsiteX15" fmla="*/ 601164 w 658611"/>
                      <a:gd name="connsiteY15" fmla="*/ 631027 h 725663"/>
                      <a:gd name="connsiteX16" fmla="*/ 609036 w 658611"/>
                      <a:gd name="connsiteY16" fmla="*/ 606357 h 725663"/>
                      <a:gd name="connsiteX17" fmla="*/ 609277 w 658611"/>
                      <a:gd name="connsiteY17" fmla="*/ 605481 h 725663"/>
                      <a:gd name="connsiteX18" fmla="*/ 608280 w 658611"/>
                      <a:gd name="connsiteY18" fmla="*/ 605232 h 725663"/>
                      <a:gd name="connsiteX19" fmla="*/ 613455 w 658611"/>
                      <a:gd name="connsiteY19" fmla="*/ 599300 h 725663"/>
                      <a:gd name="connsiteX20" fmla="*/ 624267 w 658611"/>
                      <a:gd name="connsiteY20" fmla="*/ 574815 h 725663"/>
                      <a:gd name="connsiteX21" fmla="*/ 622824 w 658611"/>
                      <a:gd name="connsiteY21" fmla="*/ 554196 h 725663"/>
                      <a:gd name="connsiteX22" fmla="*/ 630594 w 658611"/>
                      <a:gd name="connsiteY22" fmla="*/ 525461 h 725663"/>
                      <a:gd name="connsiteX23" fmla="*/ 646113 w 658611"/>
                      <a:gd name="connsiteY23" fmla="*/ 319988 h 725663"/>
                      <a:gd name="connsiteX24" fmla="*/ 642484 w 658611"/>
                      <a:gd name="connsiteY24" fmla="*/ 221410 h 725663"/>
                      <a:gd name="connsiteX25" fmla="*/ 658611 w 658611"/>
                      <a:gd name="connsiteY25" fmla="*/ 240659 h 725663"/>
                      <a:gd name="connsiteX26" fmla="*/ 639251 w 658611"/>
                      <a:gd name="connsiteY26" fmla="*/ 186120 h 725663"/>
                      <a:gd name="connsiteX27" fmla="*/ 350938 w 658611"/>
                      <a:gd name="connsiteY27" fmla="*/ 77042 h 725663"/>
                      <a:gd name="connsiteX28" fmla="*/ 226235 w 658611"/>
                      <a:gd name="connsiteY28" fmla="*/ 38546 h 725663"/>
                      <a:gd name="connsiteX29" fmla="*/ 135244 w 658611"/>
                      <a:gd name="connsiteY29" fmla="*/ 0 h 725663"/>
                      <a:gd name="connsiteX30" fmla="*/ 0 w 658611"/>
                      <a:gd name="connsiteY30" fmla="*/ 219968 h 725663"/>
                      <a:gd name="connsiteX31" fmla="*/ 201610 w 658611"/>
                      <a:gd name="connsiteY31" fmla="*/ 201152 h 725663"/>
                      <a:gd name="connsiteX32" fmla="*/ 317288 w 658611"/>
                      <a:gd name="connsiteY32" fmla="*/ 222794 h 725663"/>
                      <a:gd name="connsiteX33" fmla="*/ 540485 w 658611"/>
                      <a:gd name="connsiteY33" fmla="*/ 251841 h 725663"/>
                      <a:gd name="connsiteX34" fmla="*/ 542665 w 658611"/>
                      <a:gd name="connsiteY34" fmla="*/ 251600 h 725663"/>
                      <a:gd name="connsiteX35" fmla="*/ 540148 w 658611"/>
                      <a:gd name="connsiteY35" fmla="*/ 319988 h 725663"/>
                      <a:gd name="connsiteX36" fmla="*/ 552247 w 658611"/>
                      <a:gd name="connsiteY36" fmla="*/ 504826 h 725663"/>
                      <a:gd name="connsiteX37" fmla="*/ 558147 w 658611"/>
                      <a:gd name="connsiteY37" fmla="*/ 532841 h 725663"/>
                      <a:gd name="connsiteX38" fmla="*/ 556757 w 658611"/>
                      <a:gd name="connsiteY38" fmla="*/ 533423 h 725663"/>
                      <a:gd name="connsiteX39" fmla="*/ 543665 w 658611"/>
                      <a:gd name="connsiteY39" fmla="*/ 543335 h 725663"/>
                      <a:gd name="connsiteX40" fmla="*/ 530824 w 658611"/>
                      <a:gd name="connsiteY40" fmla="*/ 560727 h 725663"/>
                      <a:gd name="connsiteX41" fmla="*/ 529371 w 658611"/>
                      <a:gd name="connsiteY41" fmla="*/ 564347 h 725663"/>
                      <a:gd name="connsiteX42" fmla="*/ 514392 w 658611"/>
                      <a:gd name="connsiteY42" fmla="*/ 584264 h 725663"/>
                      <a:gd name="connsiteX43" fmla="*/ 484867 w 658611"/>
                      <a:gd name="connsiteY43" fmla="*/ 645999 h 725663"/>
                      <a:gd name="connsiteX44" fmla="*/ 517482 w 658611"/>
                      <a:gd name="connsiteY44" fmla="*/ 617563 h 725663"/>
                      <a:gd name="connsiteX45" fmla="*/ 528562 w 658611"/>
                      <a:gd name="connsiteY45" fmla="*/ 602833 h 725663"/>
                      <a:gd name="connsiteX46" fmla="*/ 528790 w 658611"/>
                      <a:gd name="connsiteY46" fmla="*/ 603360 h 725663"/>
                      <a:gd name="connsiteX47" fmla="*/ 528125 w 658611"/>
                      <a:gd name="connsiteY47" fmla="*/ 605457 h 725663"/>
                      <a:gd name="connsiteX48" fmla="*/ 523757 w 658611"/>
                      <a:gd name="connsiteY48" fmla="*/ 622925 h 725663"/>
                      <a:gd name="connsiteX49" fmla="*/ 523256 w 658611"/>
                      <a:gd name="connsiteY49" fmla="*/ 625649 h 725663"/>
                      <a:gd name="connsiteX50" fmla="*/ 514564 w 658611"/>
                      <a:gd name="connsiteY50" fmla="*/ 647824 h 725663"/>
                      <a:gd name="connsiteX51" fmla="*/ 503587 w 658611"/>
                      <a:gd name="connsiteY51" fmla="*/ 713512 h 725663"/>
                      <a:gd name="connsiteX0" fmla="*/ 503587 w 658611"/>
                      <a:gd name="connsiteY0" fmla="*/ 713512 h 725663"/>
                      <a:gd name="connsiteX1" fmla="*/ 522648 w 658611"/>
                      <a:gd name="connsiteY1" fmla="*/ 688104 h 725663"/>
                      <a:gd name="connsiteX2" fmla="*/ 522927 w 658611"/>
                      <a:gd name="connsiteY2" fmla="*/ 687496 h 725663"/>
                      <a:gd name="connsiteX3" fmla="*/ 523416 w 658611"/>
                      <a:gd name="connsiteY3" fmla="*/ 688244 h 725663"/>
                      <a:gd name="connsiteX4" fmla="*/ 521591 w 658611"/>
                      <a:gd name="connsiteY4" fmla="*/ 695552 h 725663"/>
                      <a:gd name="connsiteX5" fmla="*/ 521098 w 658611"/>
                      <a:gd name="connsiteY5" fmla="*/ 725600 h 725663"/>
                      <a:gd name="connsiteX6" fmla="*/ 540159 w 658611"/>
                      <a:gd name="connsiteY6" fmla="*/ 700192 h 725663"/>
                      <a:gd name="connsiteX7" fmla="*/ 543102 w 658611"/>
                      <a:gd name="connsiteY7" fmla="*/ 693798 h 725663"/>
                      <a:gd name="connsiteX8" fmla="*/ 543495 w 658611"/>
                      <a:gd name="connsiteY8" fmla="*/ 693590 h 725663"/>
                      <a:gd name="connsiteX9" fmla="*/ 543215 w 658611"/>
                      <a:gd name="connsiteY9" fmla="*/ 695002 h 725663"/>
                      <a:gd name="connsiteX10" fmla="*/ 544638 w 658611"/>
                      <a:gd name="connsiteY10" fmla="*/ 715401 h 725663"/>
                      <a:gd name="connsiteX11" fmla="*/ 563698 w 658611"/>
                      <a:gd name="connsiteY11" fmla="*/ 689993 h 725663"/>
                      <a:gd name="connsiteX12" fmla="*/ 567595 w 658611"/>
                      <a:gd name="connsiteY12" fmla="*/ 681525 h 725663"/>
                      <a:gd name="connsiteX13" fmla="*/ 567328 w 658611"/>
                      <a:gd name="connsiteY13" fmla="*/ 685627 h 725663"/>
                      <a:gd name="connsiteX14" fmla="*/ 569341 w 658611"/>
                      <a:gd name="connsiteY14" fmla="*/ 691507 h 725663"/>
                      <a:gd name="connsiteX15" fmla="*/ 601164 w 658611"/>
                      <a:gd name="connsiteY15" fmla="*/ 631027 h 725663"/>
                      <a:gd name="connsiteX16" fmla="*/ 609036 w 658611"/>
                      <a:gd name="connsiteY16" fmla="*/ 606357 h 725663"/>
                      <a:gd name="connsiteX17" fmla="*/ 609277 w 658611"/>
                      <a:gd name="connsiteY17" fmla="*/ 605481 h 725663"/>
                      <a:gd name="connsiteX18" fmla="*/ 608280 w 658611"/>
                      <a:gd name="connsiteY18" fmla="*/ 605232 h 725663"/>
                      <a:gd name="connsiteX19" fmla="*/ 613455 w 658611"/>
                      <a:gd name="connsiteY19" fmla="*/ 599300 h 725663"/>
                      <a:gd name="connsiteX20" fmla="*/ 624267 w 658611"/>
                      <a:gd name="connsiteY20" fmla="*/ 574815 h 725663"/>
                      <a:gd name="connsiteX21" fmla="*/ 622824 w 658611"/>
                      <a:gd name="connsiteY21" fmla="*/ 554196 h 725663"/>
                      <a:gd name="connsiteX22" fmla="*/ 630594 w 658611"/>
                      <a:gd name="connsiteY22" fmla="*/ 525461 h 725663"/>
                      <a:gd name="connsiteX23" fmla="*/ 646113 w 658611"/>
                      <a:gd name="connsiteY23" fmla="*/ 319988 h 725663"/>
                      <a:gd name="connsiteX24" fmla="*/ 658611 w 658611"/>
                      <a:gd name="connsiteY24" fmla="*/ 240659 h 725663"/>
                      <a:gd name="connsiteX25" fmla="*/ 639251 w 658611"/>
                      <a:gd name="connsiteY25" fmla="*/ 186120 h 725663"/>
                      <a:gd name="connsiteX26" fmla="*/ 350938 w 658611"/>
                      <a:gd name="connsiteY26" fmla="*/ 77042 h 725663"/>
                      <a:gd name="connsiteX27" fmla="*/ 226235 w 658611"/>
                      <a:gd name="connsiteY27" fmla="*/ 38546 h 725663"/>
                      <a:gd name="connsiteX28" fmla="*/ 135244 w 658611"/>
                      <a:gd name="connsiteY28" fmla="*/ 0 h 725663"/>
                      <a:gd name="connsiteX29" fmla="*/ 0 w 658611"/>
                      <a:gd name="connsiteY29" fmla="*/ 219968 h 725663"/>
                      <a:gd name="connsiteX30" fmla="*/ 201610 w 658611"/>
                      <a:gd name="connsiteY30" fmla="*/ 201152 h 725663"/>
                      <a:gd name="connsiteX31" fmla="*/ 317288 w 658611"/>
                      <a:gd name="connsiteY31" fmla="*/ 222794 h 725663"/>
                      <a:gd name="connsiteX32" fmla="*/ 540485 w 658611"/>
                      <a:gd name="connsiteY32" fmla="*/ 251841 h 725663"/>
                      <a:gd name="connsiteX33" fmla="*/ 542665 w 658611"/>
                      <a:gd name="connsiteY33" fmla="*/ 251600 h 725663"/>
                      <a:gd name="connsiteX34" fmla="*/ 540148 w 658611"/>
                      <a:gd name="connsiteY34" fmla="*/ 319988 h 725663"/>
                      <a:gd name="connsiteX35" fmla="*/ 552247 w 658611"/>
                      <a:gd name="connsiteY35" fmla="*/ 504826 h 725663"/>
                      <a:gd name="connsiteX36" fmla="*/ 558147 w 658611"/>
                      <a:gd name="connsiteY36" fmla="*/ 532841 h 725663"/>
                      <a:gd name="connsiteX37" fmla="*/ 556757 w 658611"/>
                      <a:gd name="connsiteY37" fmla="*/ 533423 h 725663"/>
                      <a:gd name="connsiteX38" fmla="*/ 543665 w 658611"/>
                      <a:gd name="connsiteY38" fmla="*/ 543335 h 725663"/>
                      <a:gd name="connsiteX39" fmla="*/ 530824 w 658611"/>
                      <a:gd name="connsiteY39" fmla="*/ 560727 h 725663"/>
                      <a:gd name="connsiteX40" fmla="*/ 529371 w 658611"/>
                      <a:gd name="connsiteY40" fmla="*/ 564347 h 725663"/>
                      <a:gd name="connsiteX41" fmla="*/ 514392 w 658611"/>
                      <a:gd name="connsiteY41" fmla="*/ 584264 h 725663"/>
                      <a:gd name="connsiteX42" fmla="*/ 484867 w 658611"/>
                      <a:gd name="connsiteY42" fmla="*/ 645999 h 725663"/>
                      <a:gd name="connsiteX43" fmla="*/ 517482 w 658611"/>
                      <a:gd name="connsiteY43" fmla="*/ 617563 h 725663"/>
                      <a:gd name="connsiteX44" fmla="*/ 528562 w 658611"/>
                      <a:gd name="connsiteY44" fmla="*/ 602833 h 725663"/>
                      <a:gd name="connsiteX45" fmla="*/ 528790 w 658611"/>
                      <a:gd name="connsiteY45" fmla="*/ 603360 h 725663"/>
                      <a:gd name="connsiteX46" fmla="*/ 528125 w 658611"/>
                      <a:gd name="connsiteY46" fmla="*/ 605457 h 725663"/>
                      <a:gd name="connsiteX47" fmla="*/ 523757 w 658611"/>
                      <a:gd name="connsiteY47" fmla="*/ 622925 h 725663"/>
                      <a:gd name="connsiteX48" fmla="*/ 523256 w 658611"/>
                      <a:gd name="connsiteY48" fmla="*/ 625649 h 725663"/>
                      <a:gd name="connsiteX49" fmla="*/ 514564 w 658611"/>
                      <a:gd name="connsiteY49" fmla="*/ 647824 h 725663"/>
                      <a:gd name="connsiteX50" fmla="*/ 503587 w 658611"/>
                      <a:gd name="connsiteY50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13455 w 651153"/>
                      <a:gd name="connsiteY19" fmla="*/ 599300 h 725663"/>
                      <a:gd name="connsiteX20" fmla="*/ 624267 w 651153"/>
                      <a:gd name="connsiteY20" fmla="*/ 574815 h 725663"/>
                      <a:gd name="connsiteX21" fmla="*/ 622824 w 651153"/>
                      <a:gd name="connsiteY21" fmla="*/ 554196 h 725663"/>
                      <a:gd name="connsiteX22" fmla="*/ 630594 w 651153"/>
                      <a:gd name="connsiteY22" fmla="*/ 525461 h 725663"/>
                      <a:gd name="connsiteX23" fmla="*/ 646113 w 651153"/>
                      <a:gd name="connsiteY23" fmla="*/ 319988 h 725663"/>
                      <a:gd name="connsiteX24" fmla="*/ 650082 w 651153"/>
                      <a:gd name="connsiteY24" fmla="*/ 232515 h 725663"/>
                      <a:gd name="connsiteX25" fmla="*/ 639251 w 651153"/>
                      <a:gd name="connsiteY25" fmla="*/ 186120 h 725663"/>
                      <a:gd name="connsiteX26" fmla="*/ 350938 w 651153"/>
                      <a:gd name="connsiteY26" fmla="*/ 77042 h 725663"/>
                      <a:gd name="connsiteX27" fmla="*/ 226235 w 651153"/>
                      <a:gd name="connsiteY27" fmla="*/ 38546 h 725663"/>
                      <a:gd name="connsiteX28" fmla="*/ 135244 w 651153"/>
                      <a:gd name="connsiteY28" fmla="*/ 0 h 725663"/>
                      <a:gd name="connsiteX29" fmla="*/ 0 w 651153"/>
                      <a:gd name="connsiteY29" fmla="*/ 219968 h 725663"/>
                      <a:gd name="connsiteX30" fmla="*/ 201610 w 651153"/>
                      <a:gd name="connsiteY30" fmla="*/ 201152 h 725663"/>
                      <a:gd name="connsiteX31" fmla="*/ 317288 w 651153"/>
                      <a:gd name="connsiteY31" fmla="*/ 222794 h 725663"/>
                      <a:gd name="connsiteX32" fmla="*/ 540485 w 651153"/>
                      <a:gd name="connsiteY32" fmla="*/ 251841 h 725663"/>
                      <a:gd name="connsiteX33" fmla="*/ 542665 w 651153"/>
                      <a:gd name="connsiteY33" fmla="*/ 251600 h 725663"/>
                      <a:gd name="connsiteX34" fmla="*/ 540148 w 651153"/>
                      <a:gd name="connsiteY34" fmla="*/ 319988 h 725663"/>
                      <a:gd name="connsiteX35" fmla="*/ 552247 w 651153"/>
                      <a:gd name="connsiteY35" fmla="*/ 504826 h 725663"/>
                      <a:gd name="connsiteX36" fmla="*/ 558147 w 651153"/>
                      <a:gd name="connsiteY36" fmla="*/ 532841 h 725663"/>
                      <a:gd name="connsiteX37" fmla="*/ 556757 w 651153"/>
                      <a:gd name="connsiteY37" fmla="*/ 533423 h 725663"/>
                      <a:gd name="connsiteX38" fmla="*/ 543665 w 651153"/>
                      <a:gd name="connsiteY38" fmla="*/ 543335 h 725663"/>
                      <a:gd name="connsiteX39" fmla="*/ 530824 w 651153"/>
                      <a:gd name="connsiteY39" fmla="*/ 560727 h 725663"/>
                      <a:gd name="connsiteX40" fmla="*/ 529371 w 651153"/>
                      <a:gd name="connsiteY40" fmla="*/ 564347 h 725663"/>
                      <a:gd name="connsiteX41" fmla="*/ 514392 w 651153"/>
                      <a:gd name="connsiteY41" fmla="*/ 584264 h 725663"/>
                      <a:gd name="connsiteX42" fmla="*/ 484867 w 651153"/>
                      <a:gd name="connsiteY42" fmla="*/ 645999 h 725663"/>
                      <a:gd name="connsiteX43" fmla="*/ 517482 w 651153"/>
                      <a:gd name="connsiteY43" fmla="*/ 617563 h 725663"/>
                      <a:gd name="connsiteX44" fmla="*/ 528562 w 651153"/>
                      <a:gd name="connsiteY44" fmla="*/ 602833 h 725663"/>
                      <a:gd name="connsiteX45" fmla="*/ 528790 w 651153"/>
                      <a:gd name="connsiteY45" fmla="*/ 603360 h 725663"/>
                      <a:gd name="connsiteX46" fmla="*/ 528125 w 651153"/>
                      <a:gd name="connsiteY46" fmla="*/ 605457 h 725663"/>
                      <a:gd name="connsiteX47" fmla="*/ 523757 w 651153"/>
                      <a:gd name="connsiteY47" fmla="*/ 622925 h 725663"/>
                      <a:gd name="connsiteX48" fmla="*/ 523256 w 651153"/>
                      <a:gd name="connsiteY48" fmla="*/ 625649 h 725663"/>
                      <a:gd name="connsiteX49" fmla="*/ 514564 w 651153"/>
                      <a:gd name="connsiteY49" fmla="*/ 647824 h 725663"/>
                      <a:gd name="connsiteX50" fmla="*/ 503587 w 651153"/>
                      <a:gd name="connsiteY50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13455 w 651153"/>
                      <a:gd name="connsiteY19" fmla="*/ 599300 h 725663"/>
                      <a:gd name="connsiteX20" fmla="*/ 624267 w 651153"/>
                      <a:gd name="connsiteY20" fmla="*/ 574815 h 725663"/>
                      <a:gd name="connsiteX21" fmla="*/ 622824 w 651153"/>
                      <a:gd name="connsiteY21" fmla="*/ 554196 h 725663"/>
                      <a:gd name="connsiteX22" fmla="*/ 630594 w 651153"/>
                      <a:gd name="connsiteY22" fmla="*/ 525461 h 725663"/>
                      <a:gd name="connsiteX23" fmla="*/ 646113 w 651153"/>
                      <a:gd name="connsiteY23" fmla="*/ 319988 h 725663"/>
                      <a:gd name="connsiteX24" fmla="*/ 650082 w 651153"/>
                      <a:gd name="connsiteY24" fmla="*/ 232515 h 725663"/>
                      <a:gd name="connsiteX25" fmla="*/ 639251 w 651153"/>
                      <a:gd name="connsiteY25" fmla="*/ 186120 h 725663"/>
                      <a:gd name="connsiteX26" fmla="*/ 350938 w 651153"/>
                      <a:gd name="connsiteY26" fmla="*/ 77042 h 725663"/>
                      <a:gd name="connsiteX27" fmla="*/ 226235 w 651153"/>
                      <a:gd name="connsiteY27" fmla="*/ 38546 h 725663"/>
                      <a:gd name="connsiteX28" fmla="*/ 135244 w 651153"/>
                      <a:gd name="connsiteY28" fmla="*/ 0 h 725663"/>
                      <a:gd name="connsiteX29" fmla="*/ 0 w 651153"/>
                      <a:gd name="connsiteY29" fmla="*/ 219968 h 725663"/>
                      <a:gd name="connsiteX30" fmla="*/ 201610 w 651153"/>
                      <a:gd name="connsiteY30" fmla="*/ 201152 h 725663"/>
                      <a:gd name="connsiteX31" fmla="*/ 317288 w 651153"/>
                      <a:gd name="connsiteY31" fmla="*/ 222794 h 725663"/>
                      <a:gd name="connsiteX32" fmla="*/ 540485 w 651153"/>
                      <a:gd name="connsiteY32" fmla="*/ 251841 h 725663"/>
                      <a:gd name="connsiteX33" fmla="*/ 542665 w 651153"/>
                      <a:gd name="connsiteY33" fmla="*/ 251600 h 725663"/>
                      <a:gd name="connsiteX34" fmla="*/ 540148 w 651153"/>
                      <a:gd name="connsiteY34" fmla="*/ 319988 h 725663"/>
                      <a:gd name="connsiteX35" fmla="*/ 552247 w 651153"/>
                      <a:gd name="connsiteY35" fmla="*/ 504826 h 725663"/>
                      <a:gd name="connsiteX36" fmla="*/ 558147 w 651153"/>
                      <a:gd name="connsiteY36" fmla="*/ 532841 h 725663"/>
                      <a:gd name="connsiteX37" fmla="*/ 556757 w 651153"/>
                      <a:gd name="connsiteY37" fmla="*/ 533423 h 725663"/>
                      <a:gd name="connsiteX38" fmla="*/ 543665 w 651153"/>
                      <a:gd name="connsiteY38" fmla="*/ 543335 h 725663"/>
                      <a:gd name="connsiteX39" fmla="*/ 530824 w 651153"/>
                      <a:gd name="connsiteY39" fmla="*/ 560727 h 725663"/>
                      <a:gd name="connsiteX40" fmla="*/ 529371 w 651153"/>
                      <a:gd name="connsiteY40" fmla="*/ 564347 h 725663"/>
                      <a:gd name="connsiteX41" fmla="*/ 514392 w 651153"/>
                      <a:gd name="connsiteY41" fmla="*/ 584264 h 725663"/>
                      <a:gd name="connsiteX42" fmla="*/ 484867 w 651153"/>
                      <a:gd name="connsiteY42" fmla="*/ 645999 h 725663"/>
                      <a:gd name="connsiteX43" fmla="*/ 517482 w 651153"/>
                      <a:gd name="connsiteY43" fmla="*/ 617563 h 725663"/>
                      <a:gd name="connsiteX44" fmla="*/ 528562 w 651153"/>
                      <a:gd name="connsiteY44" fmla="*/ 602833 h 725663"/>
                      <a:gd name="connsiteX45" fmla="*/ 528790 w 651153"/>
                      <a:gd name="connsiteY45" fmla="*/ 603360 h 725663"/>
                      <a:gd name="connsiteX46" fmla="*/ 528125 w 651153"/>
                      <a:gd name="connsiteY46" fmla="*/ 605457 h 725663"/>
                      <a:gd name="connsiteX47" fmla="*/ 523757 w 651153"/>
                      <a:gd name="connsiteY47" fmla="*/ 622925 h 725663"/>
                      <a:gd name="connsiteX48" fmla="*/ 523256 w 651153"/>
                      <a:gd name="connsiteY48" fmla="*/ 625649 h 725663"/>
                      <a:gd name="connsiteX49" fmla="*/ 514564 w 651153"/>
                      <a:gd name="connsiteY49" fmla="*/ 647824 h 725663"/>
                      <a:gd name="connsiteX50" fmla="*/ 503587 w 651153"/>
                      <a:gd name="connsiteY50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24267 w 651153"/>
                      <a:gd name="connsiteY19" fmla="*/ 574815 h 725663"/>
                      <a:gd name="connsiteX20" fmla="*/ 622824 w 651153"/>
                      <a:gd name="connsiteY20" fmla="*/ 554196 h 725663"/>
                      <a:gd name="connsiteX21" fmla="*/ 630594 w 651153"/>
                      <a:gd name="connsiteY21" fmla="*/ 525461 h 725663"/>
                      <a:gd name="connsiteX22" fmla="*/ 646113 w 651153"/>
                      <a:gd name="connsiteY22" fmla="*/ 319988 h 725663"/>
                      <a:gd name="connsiteX23" fmla="*/ 650082 w 651153"/>
                      <a:gd name="connsiteY23" fmla="*/ 232515 h 725663"/>
                      <a:gd name="connsiteX24" fmla="*/ 639251 w 651153"/>
                      <a:gd name="connsiteY24" fmla="*/ 186120 h 725663"/>
                      <a:gd name="connsiteX25" fmla="*/ 350938 w 651153"/>
                      <a:gd name="connsiteY25" fmla="*/ 77042 h 725663"/>
                      <a:gd name="connsiteX26" fmla="*/ 226235 w 651153"/>
                      <a:gd name="connsiteY26" fmla="*/ 38546 h 725663"/>
                      <a:gd name="connsiteX27" fmla="*/ 135244 w 651153"/>
                      <a:gd name="connsiteY27" fmla="*/ 0 h 725663"/>
                      <a:gd name="connsiteX28" fmla="*/ 0 w 651153"/>
                      <a:gd name="connsiteY28" fmla="*/ 219968 h 725663"/>
                      <a:gd name="connsiteX29" fmla="*/ 201610 w 651153"/>
                      <a:gd name="connsiteY29" fmla="*/ 201152 h 725663"/>
                      <a:gd name="connsiteX30" fmla="*/ 317288 w 651153"/>
                      <a:gd name="connsiteY30" fmla="*/ 222794 h 725663"/>
                      <a:gd name="connsiteX31" fmla="*/ 540485 w 651153"/>
                      <a:gd name="connsiteY31" fmla="*/ 251841 h 725663"/>
                      <a:gd name="connsiteX32" fmla="*/ 542665 w 651153"/>
                      <a:gd name="connsiteY32" fmla="*/ 251600 h 725663"/>
                      <a:gd name="connsiteX33" fmla="*/ 540148 w 651153"/>
                      <a:gd name="connsiteY33" fmla="*/ 319988 h 725663"/>
                      <a:gd name="connsiteX34" fmla="*/ 552247 w 651153"/>
                      <a:gd name="connsiteY34" fmla="*/ 504826 h 725663"/>
                      <a:gd name="connsiteX35" fmla="*/ 558147 w 651153"/>
                      <a:gd name="connsiteY35" fmla="*/ 532841 h 725663"/>
                      <a:gd name="connsiteX36" fmla="*/ 556757 w 651153"/>
                      <a:gd name="connsiteY36" fmla="*/ 533423 h 725663"/>
                      <a:gd name="connsiteX37" fmla="*/ 543665 w 651153"/>
                      <a:gd name="connsiteY37" fmla="*/ 543335 h 725663"/>
                      <a:gd name="connsiteX38" fmla="*/ 530824 w 651153"/>
                      <a:gd name="connsiteY38" fmla="*/ 560727 h 725663"/>
                      <a:gd name="connsiteX39" fmla="*/ 529371 w 651153"/>
                      <a:gd name="connsiteY39" fmla="*/ 564347 h 725663"/>
                      <a:gd name="connsiteX40" fmla="*/ 514392 w 651153"/>
                      <a:gd name="connsiteY40" fmla="*/ 584264 h 725663"/>
                      <a:gd name="connsiteX41" fmla="*/ 484867 w 651153"/>
                      <a:gd name="connsiteY41" fmla="*/ 645999 h 725663"/>
                      <a:gd name="connsiteX42" fmla="*/ 517482 w 651153"/>
                      <a:gd name="connsiteY42" fmla="*/ 617563 h 725663"/>
                      <a:gd name="connsiteX43" fmla="*/ 528562 w 651153"/>
                      <a:gd name="connsiteY43" fmla="*/ 602833 h 725663"/>
                      <a:gd name="connsiteX44" fmla="*/ 528790 w 651153"/>
                      <a:gd name="connsiteY44" fmla="*/ 603360 h 725663"/>
                      <a:gd name="connsiteX45" fmla="*/ 528125 w 651153"/>
                      <a:gd name="connsiteY45" fmla="*/ 605457 h 725663"/>
                      <a:gd name="connsiteX46" fmla="*/ 523757 w 651153"/>
                      <a:gd name="connsiteY46" fmla="*/ 622925 h 725663"/>
                      <a:gd name="connsiteX47" fmla="*/ 523256 w 651153"/>
                      <a:gd name="connsiteY47" fmla="*/ 625649 h 725663"/>
                      <a:gd name="connsiteX48" fmla="*/ 514564 w 651153"/>
                      <a:gd name="connsiteY48" fmla="*/ 647824 h 725663"/>
                      <a:gd name="connsiteX49" fmla="*/ 503587 w 651153"/>
                      <a:gd name="connsiteY49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22824 w 651153"/>
                      <a:gd name="connsiteY19" fmla="*/ 554196 h 725663"/>
                      <a:gd name="connsiteX20" fmla="*/ 630594 w 651153"/>
                      <a:gd name="connsiteY20" fmla="*/ 525461 h 725663"/>
                      <a:gd name="connsiteX21" fmla="*/ 646113 w 651153"/>
                      <a:gd name="connsiteY21" fmla="*/ 319988 h 725663"/>
                      <a:gd name="connsiteX22" fmla="*/ 650082 w 651153"/>
                      <a:gd name="connsiteY22" fmla="*/ 232515 h 725663"/>
                      <a:gd name="connsiteX23" fmla="*/ 639251 w 651153"/>
                      <a:gd name="connsiteY23" fmla="*/ 186120 h 725663"/>
                      <a:gd name="connsiteX24" fmla="*/ 350938 w 651153"/>
                      <a:gd name="connsiteY24" fmla="*/ 77042 h 725663"/>
                      <a:gd name="connsiteX25" fmla="*/ 226235 w 651153"/>
                      <a:gd name="connsiteY25" fmla="*/ 38546 h 725663"/>
                      <a:gd name="connsiteX26" fmla="*/ 135244 w 651153"/>
                      <a:gd name="connsiteY26" fmla="*/ 0 h 725663"/>
                      <a:gd name="connsiteX27" fmla="*/ 0 w 651153"/>
                      <a:gd name="connsiteY27" fmla="*/ 219968 h 725663"/>
                      <a:gd name="connsiteX28" fmla="*/ 201610 w 651153"/>
                      <a:gd name="connsiteY28" fmla="*/ 201152 h 725663"/>
                      <a:gd name="connsiteX29" fmla="*/ 317288 w 651153"/>
                      <a:gd name="connsiteY29" fmla="*/ 222794 h 725663"/>
                      <a:gd name="connsiteX30" fmla="*/ 540485 w 651153"/>
                      <a:gd name="connsiteY30" fmla="*/ 251841 h 725663"/>
                      <a:gd name="connsiteX31" fmla="*/ 542665 w 651153"/>
                      <a:gd name="connsiteY31" fmla="*/ 251600 h 725663"/>
                      <a:gd name="connsiteX32" fmla="*/ 540148 w 651153"/>
                      <a:gd name="connsiteY32" fmla="*/ 319988 h 725663"/>
                      <a:gd name="connsiteX33" fmla="*/ 552247 w 651153"/>
                      <a:gd name="connsiteY33" fmla="*/ 504826 h 725663"/>
                      <a:gd name="connsiteX34" fmla="*/ 558147 w 651153"/>
                      <a:gd name="connsiteY34" fmla="*/ 532841 h 725663"/>
                      <a:gd name="connsiteX35" fmla="*/ 556757 w 651153"/>
                      <a:gd name="connsiteY35" fmla="*/ 533423 h 725663"/>
                      <a:gd name="connsiteX36" fmla="*/ 543665 w 651153"/>
                      <a:gd name="connsiteY36" fmla="*/ 543335 h 725663"/>
                      <a:gd name="connsiteX37" fmla="*/ 530824 w 651153"/>
                      <a:gd name="connsiteY37" fmla="*/ 560727 h 725663"/>
                      <a:gd name="connsiteX38" fmla="*/ 529371 w 651153"/>
                      <a:gd name="connsiteY38" fmla="*/ 564347 h 725663"/>
                      <a:gd name="connsiteX39" fmla="*/ 514392 w 651153"/>
                      <a:gd name="connsiteY39" fmla="*/ 584264 h 725663"/>
                      <a:gd name="connsiteX40" fmla="*/ 484867 w 651153"/>
                      <a:gd name="connsiteY40" fmla="*/ 645999 h 725663"/>
                      <a:gd name="connsiteX41" fmla="*/ 517482 w 651153"/>
                      <a:gd name="connsiteY41" fmla="*/ 617563 h 725663"/>
                      <a:gd name="connsiteX42" fmla="*/ 528562 w 651153"/>
                      <a:gd name="connsiteY42" fmla="*/ 602833 h 725663"/>
                      <a:gd name="connsiteX43" fmla="*/ 528790 w 651153"/>
                      <a:gd name="connsiteY43" fmla="*/ 603360 h 725663"/>
                      <a:gd name="connsiteX44" fmla="*/ 528125 w 651153"/>
                      <a:gd name="connsiteY44" fmla="*/ 605457 h 725663"/>
                      <a:gd name="connsiteX45" fmla="*/ 523757 w 651153"/>
                      <a:gd name="connsiteY45" fmla="*/ 622925 h 725663"/>
                      <a:gd name="connsiteX46" fmla="*/ 523256 w 651153"/>
                      <a:gd name="connsiteY46" fmla="*/ 625649 h 725663"/>
                      <a:gd name="connsiteX47" fmla="*/ 514564 w 651153"/>
                      <a:gd name="connsiteY47" fmla="*/ 647824 h 725663"/>
                      <a:gd name="connsiteX48" fmla="*/ 503587 w 651153"/>
                      <a:gd name="connsiteY48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22824 w 651153"/>
                      <a:gd name="connsiteY19" fmla="*/ 554196 h 725663"/>
                      <a:gd name="connsiteX20" fmla="*/ 630594 w 651153"/>
                      <a:gd name="connsiteY20" fmla="*/ 525461 h 725663"/>
                      <a:gd name="connsiteX21" fmla="*/ 646113 w 651153"/>
                      <a:gd name="connsiteY21" fmla="*/ 319988 h 725663"/>
                      <a:gd name="connsiteX22" fmla="*/ 650082 w 651153"/>
                      <a:gd name="connsiteY22" fmla="*/ 232515 h 725663"/>
                      <a:gd name="connsiteX23" fmla="*/ 639251 w 651153"/>
                      <a:gd name="connsiteY23" fmla="*/ 186120 h 725663"/>
                      <a:gd name="connsiteX24" fmla="*/ 350938 w 651153"/>
                      <a:gd name="connsiteY24" fmla="*/ 77042 h 725663"/>
                      <a:gd name="connsiteX25" fmla="*/ 226235 w 651153"/>
                      <a:gd name="connsiteY25" fmla="*/ 38546 h 725663"/>
                      <a:gd name="connsiteX26" fmla="*/ 135244 w 651153"/>
                      <a:gd name="connsiteY26" fmla="*/ 0 h 725663"/>
                      <a:gd name="connsiteX27" fmla="*/ 0 w 651153"/>
                      <a:gd name="connsiteY27" fmla="*/ 219968 h 725663"/>
                      <a:gd name="connsiteX28" fmla="*/ 201610 w 651153"/>
                      <a:gd name="connsiteY28" fmla="*/ 201152 h 725663"/>
                      <a:gd name="connsiteX29" fmla="*/ 317288 w 651153"/>
                      <a:gd name="connsiteY29" fmla="*/ 222794 h 725663"/>
                      <a:gd name="connsiteX30" fmla="*/ 540485 w 651153"/>
                      <a:gd name="connsiteY30" fmla="*/ 251841 h 725663"/>
                      <a:gd name="connsiteX31" fmla="*/ 542665 w 651153"/>
                      <a:gd name="connsiteY31" fmla="*/ 251600 h 725663"/>
                      <a:gd name="connsiteX32" fmla="*/ 540148 w 651153"/>
                      <a:gd name="connsiteY32" fmla="*/ 319988 h 725663"/>
                      <a:gd name="connsiteX33" fmla="*/ 552247 w 651153"/>
                      <a:gd name="connsiteY33" fmla="*/ 504826 h 725663"/>
                      <a:gd name="connsiteX34" fmla="*/ 558147 w 651153"/>
                      <a:gd name="connsiteY34" fmla="*/ 532841 h 725663"/>
                      <a:gd name="connsiteX35" fmla="*/ 556757 w 651153"/>
                      <a:gd name="connsiteY35" fmla="*/ 533423 h 725663"/>
                      <a:gd name="connsiteX36" fmla="*/ 543665 w 651153"/>
                      <a:gd name="connsiteY36" fmla="*/ 543335 h 725663"/>
                      <a:gd name="connsiteX37" fmla="*/ 530824 w 651153"/>
                      <a:gd name="connsiteY37" fmla="*/ 560727 h 725663"/>
                      <a:gd name="connsiteX38" fmla="*/ 529371 w 651153"/>
                      <a:gd name="connsiteY38" fmla="*/ 564347 h 725663"/>
                      <a:gd name="connsiteX39" fmla="*/ 514392 w 651153"/>
                      <a:gd name="connsiteY39" fmla="*/ 584264 h 725663"/>
                      <a:gd name="connsiteX40" fmla="*/ 484867 w 651153"/>
                      <a:gd name="connsiteY40" fmla="*/ 645999 h 725663"/>
                      <a:gd name="connsiteX41" fmla="*/ 517482 w 651153"/>
                      <a:gd name="connsiteY41" fmla="*/ 617563 h 725663"/>
                      <a:gd name="connsiteX42" fmla="*/ 528562 w 651153"/>
                      <a:gd name="connsiteY42" fmla="*/ 602833 h 725663"/>
                      <a:gd name="connsiteX43" fmla="*/ 528790 w 651153"/>
                      <a:gd name="connsiteY43" fmla="*/ 603360 h 725663"/>
                      <a:gd name="connsiteX44" fmla="*/ 528125 w 651153"/>
                      <a:gd name="connsiteY44" fmla="*/ 605457 h 725663"/>
                      <a:gd name="connsiteX45" fmla="*/ 523757 w 651153"/>
                      <a:gd name="connsiteY45" fmla="*/ 622925 h 725663"/>
                      <a:gd name="connsiteX46" fmla="*/ 523256 w 651153"/>
                      <a:gd name="connsiteY46" fmla="*/ 625649 h 725663"/>
                      <a:gd name="connsiteX47" fmla="*/ 514564 w 651153"/>
                      <a:gd name="connsiteY47" fmla="*/ 647824 h 725663"/>
                      <a:gd name="connsiteX48" fmla="*/ 503587 w 651153"/>
                      <a:gd name="connsiteY48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14615 w 651153"/>
                      <a:gd name="connsiteY19" fmla="*/ 551058 h 725663"/>
                      <a:gd name="connsiteX20" fmla="*/ 630594 w 651153"/>
                      <a:gd name="connsiteY20" fmla="*/ 525461 h 725663"/>
                      <a:gd name="connsiteX21" fmla="*/ 646113 w 651153"/>
                      <a:gd name="connsiteY21" fmla="*/ 319988 h 725663"/>
                      <a:gd name="connsiteX22" fmla="*/ 650082 w 651153"/>
                      <a:gd name="connsiteY22" fmla="*/ 232515 h 725663"/>
                      <a:gd name="connsiteX23" fmla="*/ 639251 w 651153"/>
                      <a:gd name="connsiteY23" fmla="*/ 186120 h 725663"/>
                      <a:gd name="connsiteX24" fmla="*/ 350938 w 651153"/>
                      <a:gd name="connsiteY24" fmla="*/ 77042 h 725663"/>
                      <a:gd name="connsiteX25" fmla="*/ 226235 w 651153"/>
                      <a:gd name="connsiteY25" fmla="*/ 38546 h 725663"/>
                      <a:gd name="connsiteX26" fmla="*/ 135244 w 651153"/>
                      <a:gd name="connsiteY26" fmla="*/ 0 h 725663"/>
                      <a:gd name="connsiteX27" fmla="*/ 0 w 651153"/>
                      <a:gd name="connsiteY27" fmla="*/ 219968 h 725663"/>
                      <a:gd name="connsiteX28" fmla="*/ 201610 w 651153"/>
                      <a:gd name="connsiteY28" fmla="*/ 201152 h 725663"/>
                      <a:gd name="connsiteX29" fmla="*/ 317288 w 651153"/>
                      <a:gd name="connsiteY29" fmla="*/ 222794 h 725663"/>
                      <a:gd name="connsiteX30" fmla="*/ 540485 w 651153"/>
                      <a:gd name="connsiteY30" fmla="*/ 251841 h 725663"/>
                      <a:gd name="connsiteX31" fmla="*/ 542665 w 651153"/>
                      <a:gd name="connsiteY31" fmla="*/ 251600 h 725663"/>
                      <a:gd name="connsiteX32" fmla="*/ 540148 w 651153"/>
                      <a:gd name="connsiteY32" fmla="*/ 319988 h 725663"/>
                      <a:gd name="connsiteX33" fmla="*/ 552247 w 651153"/>
                      <a:gd name="connsiteY33" fmla="*/ 504826 h 725663"/>
                      <a:gd name="connsiteX34" fmla="*/ 558147 w 651153"/>
                      <a:gd name="connsiteY34" fmla="*/ 532841 h 725663"/>
                      <a:gd name="connsiteX35" fmla="*/ 556757 w 651153"/>
                      <a:gd name="connsiteY35" fmla="*/ 533423 h 725663"/>
                      <a:gd name="connsiteX36" fmla="*/ 543665 w 651153"/>
                      <a:gd name="connsiteY36" fmla="*/ 543335 h 725663"/>
                      <a:gd name="connsiteX37" fmla="*/ 530824 w 651153"/>
                      <a:gd name="connsiteY37" fmla="*/ 560727 h 725663"/>
                      <a:gd name="connsiteX38" fmla="*/ 529371 w 651153"/>
                      <a:gd name="connsiteY38" fmla="*/ 564347 h 725663"/>
                      <a:gd name="connsiteX39" fmla="*/ 514392 w 651153"/>
                      <a:gd name="connsiteY39" fmla="*/ 584264 h 725663"/>
                      <a:gd name="connsiteX40" fmla="*/ 484867 w 651153"/>
                      <a:gd name="connsiteY40" fmla="*/ 645999 h 725663"/>
                      <a:gd name="connsiteX41" fmla="*/ 517482 w 651153"/>
                      <a:gd name="connsiteY41" fmla="*/ 617563 h 725663"/>
                      <a:gd name="connsiteX42" fmla="*/ 528562 w 651153"/>
                      <a:gd name="connsiteY42" fmla="*/ 602833 h 725663"/>
                      <a:gd name="connsiteX43" fmla="*/ 528790 w 651153"/>
                      <a:gd name="connsiteY43" fmla="*/ 603360 h 725663"/>
                      <a:gd name="connsiteX44" fmla="*/ 528125 w 651153"/>
                      <a:gd name="connsiteY44" fmla="*/ 605457 h 725663"/>
                      <a:gd name="connsiteX45" fmla="*/ 523757 w 651153"/>
                      <a:gd name="connsiteY45" fmla="*/ 622925 h 725663"/>
                      <a:gd name="connsiteX46" fmla="*/ 523256 w 651153"/>
                      <a:gd name="connsiteY46" fmla="*/ 625649 h 725663"/>
                      <a:gd name="connsiteX47" fmla="*/ 514564 w 651153"/>
                      <a:gd name="connsiteY47" fmla="*/ 647824 h 725663"/>
                      <a:gd name="connsiteX48" fmla="*/ 503587 w 651153"/>
                      <a:gd name="connsiteY48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14615 w 651153"/>
                      <a:gd name="connsiteY19" fmla="*/ 551058 h 725663"/>
                      <a:gd name="connsiteX20" fmla="*/ 630594 w 651153"/>
                      <a:gd name="connsiteY20" fmla="*/ 525461 h 725663"/>
                      <a:gd name="connsiteX21" fmla="*/ 646113 w 651153"/>
                      <a:gd name="connsiteY21" fmla="*/ 319988 h 725663"/>
                      <a:gd name="connsiteX22" fmla="*/ 650082 w 651153"/>
                      <a:gd name="connsiteY22" fmla="*/ 232515 h 725663"/>
                      <a:gd name="connsiteX23" fmla="*/ 639251 w 651153"/>
                      <a:gd name="connsiteY23" fmla="*/ 186120 h 725663"/>
                      <a:gd name="connsiteX24" fmla="*/ 350938 w 651153"/>
                      <a:gd name="connsiteY24" fmla="*/ 77042 h 725663"/>
                      <a:gd name="connsiteX25" fmla="*/ 226235 w 651153"/>
                      <a:gd name="connsiteY25" fmla="*/ 38546 h 725663"/>
                      <a:gd name="connsiteX26" fmla="*/ 135244 w 651153"/>
                      <a:gd name="connsiteY26" fmla="*/ 0 h 725663"/>
                      <a:gd name="connsiteX27" fmla="*/ 0 w 651153"/>
                      <a:gd name="connsiteY27" fmla="*/ 219968 h 725663"/>
                      <a:gd name="connsiteX28" fmla="*/ 201610 w 651153"/>
                      <a:gd name="connsiteY28" fmla="*/ 201152 h 725663"/>
                      <a:gd name="connsiteX29" fmla="*/ 317288 w 651153"/>
                      <a:gd name="connsiteY29" fmla="*/ 222794 h 725663"/>
                      <a:gd name="connsiteX30" fmla="*/ 540485 w 651153"/>
                      <a:gd name="connsiteY30" fmla="*/ 251841 h 725663"/>
                      <a:gd name="connsiteX31" fmla="*/ 542665 w 651153"/>
                      <a:gd name="connsiteY31" fmla="*/ 251600 h 725663"/>
                      <a:gd name="connsiteX32" fmla="*/ 540148 w 651153"/>
                      <a:gd name="connsiteY32" fmla="*/ 319988 h 725663"/>
                      <a:gd name="connsiteX33" fmla="*/ 552247 w 651153"/>
                      <a:gd name="connsiteY33" fmla="*/ 504826 h 725663"/>
                      <a:gd name="connsiteX34" fmla="*/ 558147 w 651153"/>
                      <a:gd name="connsiteY34" fmla="*/ 532841 h 725663"/>
                      <a:gd name="connsiteX35" fmla="*/ 556757 w 651153"/>
                      <a:gd name="connsiteY35" fmla="*/ 533423 h 725663"/>
                      <a:gd name="connsiteX36" fmla="*/ 543665 w 651153"/>
                      <a:gd name="connsiteY36" fmla="*/ 543335 h 725663"/>
                      <a:gd name="connsiteX37" fmla="*/ 530824 w 651153"/>
                      <a:gd name="connsiteY37" fmla="*/ 560727 h 725663"/>
                      <a:gd name="connsiteX38" fmla="*/ 529371 w 651153"/>
                      <a:gd name="connsiteY38" fmla="*/ 564347 h 725663"/>
                      <a:gd name="connsiteX39" fmla="*/ 514392 w 651153"/>
                      <a:gd name="connsiteY39" fmla="*/ 584264 h 725663"/>
                      <a:gd name="connsiteX40" fmla="*/ 484867 w 651153"/>
                      <a:gd name="connsiteY40" fmla="*/ 645999 h 725663"/>
                      <a:gd name="connsiteX41" fmla="*/ 517482 w 651153"/>
                      <a:gd name="connsiteY41" fmla="*/ 617563 h 725663"/>
                      <a:gd name="connsiteX42" fmla="*/ 528562 w 651153"/>
                      <a:gd name="connsiteY42" fmla="*/ 602833 h 725663"/>
                      <a:gd name="connsiteX43" fmla="*/ 528790 w 651153"/>
                      <a:gd name="connsiteY43" fmla="*/ 603360 h 725663"/>
                      <a:gd name="connsiteX44" fmla="*/ 528125 w 651153"/>
                      <a:gd name="connsiteY44" fmla="*/ 605457 h 725663"/>
                      <a:gd name="connsiteX45" fmla="*/ 523757 w 651153"/>
                      <a:gd name="connsiteY45" fmla="*/ 622925 h 725663"/>
                      <a:gd name="connsiteX46" fmla="*/ 523256 w 651153"/>
                      <a:gd name="connsiteY46" fmla="*/ 625649 h 725663"/>
                      <a:gd name="connsiteX47" fmla="*/ 514564 w 651153"/>
                      <a:gd name="connsiteY47" fmla="*/ 647824 h 725663"/>
                      <a:gd name="connsiteX48" fmla="*/ 503587 w 651153"/>
                      <a:gd name="connsiteY48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14615 w 651153"/>
                      <a:gd name="connsiteY19" fmla="*/ 551058 h 725663"/>
                      <a:gd name="connsiteX20" fmla="*/ 646113 w 651153"/>
                      <a:gd name="connsiteY20" fmla="*/ 319988 h 725663"/>
                      <a:gd name="connsiteX21" fmla="*/ 650082 w 651153"/>
                      <a:gd name="connsiteY21" fmla="*/ 232515 h 725663"/>
                      <a:gd name="connsiteX22" fmla="*/ 639251 w 651153"/>
                      <a:gd name="connsiteY22" fmla="*/ 186120 h 725663"/>
                      <a:gd name="connsiteX23" fmla="*/ 350938 w 651153"/>
                      <a:gd name="connsiteY23" fmla="*/ 77042 h 725663"/>
                      <a:gd name="connsiteX24" fmla="*/ 226235 w 651153"/>
                      <a:gd name="connsiteY24" fmla="*/ 38546 h 725663"/>
                      <a:gd name="connsiteX25" fmla="*/ 135244 w 651153"/>
                      <a:gd name="connsiteY25" fmla="*/ 0 h 725663"/>
                      <a:gd name="connsiteX26" fmla="*/ 0 w 651153"/>
                      <a:gd name="connsiteY26" fmla="*/ 219968 h 725663"/>
                      <a:gd name="connsiteX27" fmla="*/ 201610 w 651153"/>
                      <a:gd name="connsiteY27" fmla="*/ 201152 h 725663"/>
                      <a:gd name="connsiteX28" fmla="*/ 317288 w 651153"/>
                      <a:gd name="connsiteY28" fmla="*/ 222794 h 725663"/>
                      <a:gd name="connsiteX29" fmla="*/ 540485 w 651153"/>
                      <a:gd name="connsiteY29" fmla="*/ 251841 h 725663"/>
                      <a:gd name="connsiteX30" fmla="*/ 542665 w 651153"/>
                      <a:gd name="connsiteY30" fmla="*/ 251600 h 725663"/>
                      <a:gd name="connsiteX31" fmla="*/ 540148 w 651153"/>
                      <a:gd name="connsiteY31" fmla="*/ 319988 h 725663"/>
                      <a:gd name="connsiteX32" fmla="*/ 552247 w 651153"/>
                      <a:gd name="connsiteY32" fmla="*/ 504826 h 725663"/>
                      <a:gd name="connsiteX33" fmla="*/ 558147 w 651153"/>
                      <a:gd name="connsiteY33" fmla="*/ 532841 h 725663"/>
                      <a:gd name="connsiteX34" fmla="*/ 556757 w 651153"/>
                      <a:gd name="connsiteY34" fmla="*/ 533423 h 725663"/>
                      <a:gd name="connsiteX35" fmla="*/ 543665 w 651153"/>
                      <a:gd name="connsiteY35" fmla="*/ 543335 h 725663"/>
                      <a:gd name="connsiteX36" fmla="*/ 530824 w 651153"/>
                      <a:gd name="connsiteY36" fmla="*/ 560727 h 725663"/>
                      <a:gd name="connsiteX37" fmla="*/ 529371 w 651153"/>
                      <a:gd name="connsiteY37" fmla="*/ 564347 h 725663"/>
                      <a:gd name="connsiteX38" fmla="*/ 514392 w 651153"/>
                      <a:gd name="connsiteY38" fmla="*/ 584264 h 725663"/>
                      <a:gd name="connsiteX39" fmla="*/ 484867 w 651153"/>
                      <a:gd name="connsiteY39" fmla="*/ 645999 h 725663"/>
                      <a:gd name="connsiteX40" fmla="*/ 517482 w 651153"/>
                      <a:gd name="connsiteY40" fmla="*/ 617563 h 725663"/>
                      <a:gd name="connsiteX41" fmla="*/ 528562 w 651153"/>
                      <a:gd name="connsiteY41" fmla="*/ 602833 h 725663"/>
                      <a:gd name="connsiteX42" fmla="*/ 528790 w 651153"/>
                      <a:gd name="connsiteY42" fmla="*/ 603360 h 725663"/>
                      <a:gd name="connsiteX43" fmla="*/ 528125 w 651153"/>
                      <a:gd name="connsiteY43" fmla="*/ 605457 h 725663"/>
                      <a:gd name="connsiteX44" fmla="*/ 523757 w 651153"/>
                      <a:gd name="connsiteY44" fmla="*/ 622925 h 725663"/>
                      <a:gd name="connsiteX45" fmla="*/ 523256 w 651153"/>
                      <a:gd name="connsiteY45" fmla="*/ 625649 h 725663"/>
                      <a:gd name="connsiteX46" fmla="*/ 514564 w 651153"/>
                      <a:gd name="connsiteY46" fmla="*/ 647824 h 725663"/>
                      <a:gd name="connsiteX47" fmla="*/ 503587 w 651153"/>
                      <a:gd name="connsiteY47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14615 w 651153"/>
                      <a:gd name="connsiteY19" fmla="*/ 551058 h 725663"/>
                      <a:gd name="connsiteX20" fmla="*/ 646113 w 651153"/>
                      <a:gd name="connsiteY20" fmla="*/ 319988 h 725663"/>
                      <a:gd name="connsiteX21" fmla="*/ 650082 w 651153"/>
                      <a:gd name="connsiteY21" fmla="*/ 232515 h 725663"/>
                      <a:gd name="connsiteX22" fmla="*/ 639251 w 651153"/>
                      <a:gd name="connsiteY22" fmla="*/ 186120 h 725663"/>
                      <a:gd name="connsiteX23" fmla="*/ 350938 w 651153"/>
                      <a:gd name="connsiteY23" fmla="*/ 77042 h 725663"/>
                      <a:gd name="connsiteX24" fmla="*/ 226235 w 651153"/>
                      <a:gd name="connsiteY24" fmla="*/ 38546 h 725663"/>
                      <a:gd name="connsiteX25" fmla="*/ 135244 w 651153"/>
                      <a:gd name="connsiteY25" fmla="*/ 0 h 725663"/>
                      <a:gd name="connsiteX26" fmla="*/ 0 w 651153"/>
                      <a:gd name="connsiteY26" fmla="*/ 219968 h 725663"/>
                      <a:gd name="connsiteX27" fmla="*/ 201610 w 651153"/>
                      <a:gd name="connsiteY27" fmla="*/ 201152 h 725663"/>
                      <a:gd name="connsiteX28" fmla="*/ 317288 w 651153"/>
                      <a:gd name="connsiteY28" fmla="*/ 222794 h 725663"/>
                      <a:gd name="connsiteX29" fmla="*/ 540485 w 651153"/>
                      <a:gd name="connsiteY29" fmla="*/ 251841 h 725663"/>
                      <a:gd name="connsiteX30" fmla="*/ 542665 w 651153"/>
                      <a:gd name="connsiteY30" fmla="*/ 251600 h 725663"/>
                      <a:gd name="connsiteX31" fmla="*/ 540148 w 651153"/>
                      <a:gd name="connsiteY31" fmla="*/ 319988 h 725663"/>
                      <a:gd name="connsiteX32" fmla="*/ 552247 w 651153"/>
                      <a:gd name="connsiteY32" fmla="*/ 504826 h 725663"/>
                      <a:gd name="connsiteX33" fmla="*/ 558147 w 651153"/>
                      <a:gd name="connsiteY33" fmla="*/ 532841 h 725663"/>
                      <a:gd name="connsiteX34" fmla="*/ 556757 w 651153"/>
                      <a:gd name="connsiteY34" fmla="*/ 533423 h 725663"/>
                      <a:gd name="connsiteX35" fmla="*/ 543665 w 651153"/>
                      <a:gd name="connsiteY35" fmla="*/ 543335 h 725663"/>
                      <a:gd name="connsiteX36" fmla="*/ 530824 w 651153"/>
                      <a:gd name="connsiteY36" fmla="*/ 560727 h 725663"/>
                      <a:gd name="connsiteX37" fmla="*/ 529371 w 651153"/>
                      <a:gd name="connsiteY37" fmla="*/ 564347 h 725663"/>
                      <a:gd name="connsiteX38" fmla="*/ 514392 w 651153"/>
                      <a:gd name="connsiteY38" fmla="*/ 584264 h 725663"/>
                      <a:gd name="connsiteX39" fmla="*/ 484867 w 651153"/>
                      <a:gd name="connsiteY39" fmla="*/ 645999 h 725663"/>
                      <a:gd name="connsiteX40" fmla="*/ 517482 w 651153"/>
                      <a:gd name="connsiteY40" fmla="*/ 617563 h 725663"/>
                      <a:gd name="connsiteX41" fmla="*/ 528562 w 651153"/>
                      <a:gd name="connsiteY41" fmla="*/ 602833 h 725663"/>
                      <a:gd name="connsiteX42" fmla="*/ 528790 w 651153"/>
                      <a:gd name="connsiteY42" fmla="*/ 603360 h 725663"/>
                      <a:gd name="connsiteX43" fmla="*/ 528125 w 651153"/>
                      <a:gd name="connsiteY43" fmla="*/ 605457 h 725663"/>
                      <a:gd name="connsiteX44" fmla="*/ 523757 w 651153"/>
                      <a:gd name="connsiteY44" fmla="*/ 622925 h 725663"/>
                      <a:gd name="connsiteX45" fmla="*/ 523256 w 651153"/>
                      <a:gd name="connsiteY45" fmla="*/ 625649 h 725663"/>
                      <a:gd name="connsiteX46" fmla="*/ 514564 w 651153"/>
                      <a:gd name="connsiteY46" fmla="*/ 647824 h 725663"/>
                      <a:gd name="connsiteX47" fmla="*/ 503587 w 651153"/>
                      <a:gd name="connsiteY47" fmla="*/ 713512 h 725663"/>
                      <a:gd name="connsiteX0" fmla="*/ 503587 w 651153"/>
                      <a:gd name="connsiteY0" fmla="*/ 760657 h 772808"/>
                      <a:gd name="connsiteX1" fmla="*/ 522648 w 651153"/>
                      <a:gd name="connsiteY1" fmla="*/ 735249 h 772808"/>
                      <a:gd name="connsiteX2" fmla="*/ 522927 w 651153"/>
                      <a:gd name="connsiteY2" fmla="*/ 734641 h 772808"/>
                      <a:gd name="connsiteX3" fmla="*/ 523416 w 651153"/>
                      <a:gd name="connsiteY3" fmla="*/ 735389 h 772808"/>
                      <a:gd name="connsiteX4" fmla="*/ 521591 w 651153"/>
                      <a:gd name="connsiteY4" fmla="*/ 742697 h 772808"/>
                      <a:gd name="connsiteX5" fmla="*/ 521098 w 651153"/>
                      <a:gd name="connsiteY5" fmla="*/ 772745 h 772808"/>
                      <a:gd name="connsiteX6" fmla="*/ 540159 w 651153"/>
                      <a:gd name="connsiteY6" fmla="*/ 747337 h 772808"/>
                      <a:gd name="connsiteX7" fmla="*/ 543102 w 651153"/>
                      <a:gd name="connsiteY7" fmla="*/ 740943 h 772808"/>
                      <a:gd name="connsiteX8" fmla="*/ 543495 w 651153"/>
                      <a:gd name="connsiteY8" fmla="*/ 740735 h 772808"/>
                      <a:gd name="connsiteX9" fmla="*/ 543215 w 651153"/>
                      <a:gd name="connsiteY9" fmla="*/ 742147 h 772808"/>
                      <a:gd name="connsiteX10" fmla="*/ 544638 w 651153"/>
                      <a:gd name="connsiteY10" fmla="*/ 762546 h 772808"/>
                      <a:gd name="connsiteX11" fmla="*/ 563698 w 651153"/>
                      <a:gd name="connsiteY11" fmla="*/ 737138 h 772808"/>
                      <a:gd name="connsiteX12" fmla="*/ 567595 w 651153"/>
                      <a:gd name="connsiteY12" fmla="*/ 728670 h 772808"/>
                      <a:gd name="connsiteX13" fmla="*/ 567328 w 651153"/>
                      <a:gd name="connsiteY13" fmla="*/ 732772 h 772808"/>
                      <a:gd name="connsiteX14" fmla="*/ 569341 w 651153"/>
                      <a:gd name="connsiteY14" fmla="*/ 738652 h 772808"/>
                      <a:gd name="connsiteX15" fmla="*/ 601164 w 651153"/>
                      <a:gd name="connsiteY15" fmla="*/ 678172 h 772808"/>
                      <a:gd name="connsiteX16" fmla="*/ 609036 w 651153"/>
                      <a:gd name="connsiteY16" fmla="*/ 653502 h 772808"/>
                      <a:gd name="connsiteX17" fmla="*/ 609277 w 651153"/>
                      <a:gd name="connsiteY17" fmla="*/ 652626 h 772808"/>
                      <a:gd name="connsiteX18" fmla="*/ 608280 w 651153"/>
                      <a:gd name="connsiteY18" fmla="*/ 652377 h 772808"/>
                      <a:gd name="connsiteX19" fmla="*/ 614615 w 651153"/>
                      <a:gd name="connsiteY19" fmla="*/ 598203 h 772808"/>
                      <a:gd name="connsiteX20" fmla="*/ 646113 w 651153"/>
                      <a:gd name="connsiteY20" fmla="*/ 367133 h 772808"/>
                      <a:gd name="connsiteX21" fmla="*/ 650082 w 651153"/>
                      <a:gd name="connsiteY21" fmla="*/ 279660 h 772808"/>
                      <a:gd name="connsiteX22" fmla="*/ 639251 w 651153"/>
                      <a:gd name="connsiteY22" fmla="*/ 233265 h 772808"/>
                      <a:gd name="connsiteX23" fmla="*/ 350938 w 651153"/>
                      <a:gd name="connsiteY23" fmla="*/ 124187 h 772808"/>
                      <a:gd name="connsiteX24" fmla="*/ 226235 w 651153"/>
                      <a:gd name="connsiteY24" fmla="*/ 85691 h 772808"/>
                      <a:gd name="connsiteX25" fmla="*/ 41517 w 651153"/>
                      <a:gd name="connsiteY25" fmla="*/ 0 h 772808"/>
                      <a:gd name="connsiteX26" fmla="*/ 0 w 651153"/>
                      <a:gd name="connsiteY26" fmla="*/ 267113 h 772808"/>
                      <a:gd name="connsiteX27" fmla="*/ 201610 w 651153"/>
                      <a:gd name="connsiteY27" fmla="*/ 248297 h 772808"/>
                      <a:gd name="connsiteX28" fmla="*/ 317288 w 651153"/>
                      <a:gd name="connsiteY28" fmla="*/ 269939 h 772808"/>
                      <a:gd name="connsiteX29" fmla="*/ 540485 w 651153"/>
                      <a:gd name="connsiteY29" fmla="*/ 298986 h 772808"/>
                      <a:gd name="connsiteX30" fmla="*/ 542665 w 651153"/>
                      <a:gd name="connsiteY30" fmla="*/ 298745 h 772808"/>
                      <a:gd name="connsiteX31" fmla="*/ 540148 w 651153"/>
                      <a:gd name="connsiteY31" fmla="*/ 367133 h 772808"/>
                      <a:gd name="connsiteX32" fmla="*/ 552247 w 651153"/>
                      <a:gd name="connsiteY32" fmla="*/ 551971 h 772808"/>
                      <a:gd name="connsiteX33" fmla="*/ 558147 w 651153"/>
                      <a:gd name="connsiteY33" fmla="*/ 579986 h 772808"/>
                      <a:gd name="connsiteX34" fmla="*/ 556757 w 651153"/>
                      <a:gd name="connsiteY34" fmla="*/ 580568 h 772808"/>
                      <a:gd name="connsiteX35" fmla="*/ 543665 w 651153"/>
                      <a:gd name="connsiteY35" fmla="*/ 590480 h 772808"/>
                      <a:gd name="connsiteX36" fmla="*/ 530824 w 651153"/>
                      <a:gd name="connsiteY36" fmla="*/ 607872 h 772808"/>
                      <a:gd name="connsiteX37" fmla="*/ 529371 w 651153"/>
                      <a:gd name="connsiteY37" fmla="*/ 611492 h 772808"/>
                      <a:gd name="connsiteX38" fmla="*/ 514392 w 651153"/>
                      <a:gd name="connsiteY38" fmla="*/ 631409 h 772808"/>
                      <a:gd name="connsiteX39" fmla="*/ 484867 w 651153"/>
                      <a:gd name="connsiteY39" fmla="*/ 693144 h 772808"/>
                      <a:gd name="connsiteX40" fmla="*/ 517482 w 651153"/>
                      <a:gd name="connsiteY40" fmla="*/ 664708 h 772808"/>
                      <a:gd name="connsiteX41" fmla="*/ 528562 w 651153"/>
                      <a:gd name="connsiteY41" fmla="*/ 649978 h 772808"/>
                      <a:gd name="connsiteX42" fmla="*/ 528790 w 651153"/>
                      <a:gd name="connsiteY42" fmla="*/ 650505 h 772808"/>
                      <a:gd name="connsiteX43" fmla="*/ 528125 w 651153"/>
                      <a:gd name="connsiteY43" fmla="*/ 652602 h 772808"/>
                      <a:gd name="connsiteX44" fmla="*/ 523757 w 651153"/>
                      <a:gd name="connsiteY44" fmla="*/ 670070 h 772808"/>
                      <a:gd name="connsiteX45" fmla="*/ 523256 w 651153"/>
                      <a:gd name="connsiteY45" fmla="*/ 672794 h 772808"/>
                      <a:gd name="connsiteX46" fmla="*/ 514564 w 651153"/>
                      <a:gd name="connsiteY46" fmla="*/ 694969 h 772808"/>
                      <a:gd name="connsiteX47" fmla="*/ 503587 w 651153"/>
                      <a:gd name="connsiteY47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55821 w 680739"/>
                      <a:gd name="connsiteY24" fmla="*/ 85691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231196 w 680739"/>
                      <a:gd name="connsiteY27" fmla="*/ 248297 h 772808"/>
                      <a:gd name="connsiteX28" fmla="*/ 346874 w 680739"/>
                      <a:gd name="connsiteY28" fmla="*/ 269939 h 772808"/>
                      <a:gd name="connsiteX29" fmla="*/ 570071 w 680739"/>
                      <a:gd name="connsiteY29" fmla="*/ 298986 h 772808"/>
                      <a:gd name="connsiteX30" fmla="*/ 572251 w 680739"/>
                      <a:gd name="connsiteY30" fmla="*/ 298745 h 772808"/>
                      <a:gd name="connsiteX31" fmla="*/ 569734 w 680739"/>
                      <a:gd name="connsiteY31" fmla="*/ 367133 h 772808"/>
                      <a:gd name="connsiteX32" fmla="*/ 581833 w 680739"/>
                      <a:gd name="connsiteY32" fmla="*/ 551971 h 772808"/>
                      <a:gd name="connsiteX33" fmla="*/ 587733 w 680739"/>
                      <a:gd name="connsiteY33" fmla="*/ 579986 h 772808"/>
                      <a:gd name="connsiteX34" fmla="*/ 586343 w 680739"/>
                      <a:gd name="connsiteY34" fmla="*/ 580568 h 772808"/>
                      <a:gd name="connsiteX35" fmla="*/ 573251 w 680739"/>
                      <a:gd name="connsiteY35" fmla="*/ 590480 h 772808"/>
                      <a:gd name="connsiteX36" fmla="*/ 560410 w 680739"/>
                      <a:gd name="connsiteY36" fmla="*/ 607872 h 772808"/>
                      <a:gd name="connsiteX37" fmla="*/ 558957 w 680739"/>
                      <a:gd name="connsiteY37" fmla="*/ 611492 h 772808"/>
                      <a:gd name="connsiteX38" fmla="*/ 543978 w 680739"/>
                      <a:gd name="connsiteY38" fmla="*/ 631409 h 772808"/>
                      <a:gd name="connsiteX39" fmla="*/ 514453 w 680739"/>
                      <a:gd name="connsiteY39" fmla="*/ 693144 h 772808"/>
                      <a:gd name="connsiteX40" fmla="*/ 547068 w 680739"/>
                      <a:gd name="connsiteY40" fmla="*/ 664708 h 772808"/>
                      <a:gd name="connsiteX41" fmla="*/ 558148 w 680739"/>
                      <a:gd name="connsiteY41" fmla="*/ 649978 h 772808"/>
                      <a:gd name="connsiteX42" fmla="*/ 558376 w 680739"/>
                      <a:gd name="connsiteY42" fmla="*/ 650505 h 772808"/>
                      <a:gd name="connsiteX43" fmla="*/ 557711 w 680739"/>
                      <a:gd name="connsiteY43" fmla="*/ 652602 h 772808"/>
                      <a:gd name="connsiteX44" fmla="*/ 553343 w 680739"/>
                      <a:gd name="connsiteY44" fmla="*/ 670070 h 772808"/>
                      <a:gd name="connsiteX45" fmla="*/ 552842 w 680739"/>
                      <a:gd name="connsiteY45" fmla="*/ 672794 h 772808"/>
                      <a:gd name="connsiteX46" fmla="*/ 544150 w 680739"/>
                      <a:gd name="connsiteY46" fmla="*/ 694969 h 772808"/>
                      <a:gd name="connsiteX47" fmla="*/ 533173 w 680739"/>
                      <a:gd name="connsiteY47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55821 w 680739"/>
                      <a:gd name="connsiteY24" fmla="*/ 85691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231196 w 680739"/>
                      <a:gd name="connsiteY27" fmla="*/ 248297 h 772808"/>
                      <a:gd name="connsiteX28" fmla="*/ 346874 w 680739"/>
                      <a:gd name="connsiteY28" fmla="*/ 269939 h 772808"/>
                      <a:gd name="connsiteX29" fmla="*/ 570071 w 680739"/>
                      <a:gd name="connsiteY29" fmla="*/ 298986 h 772808"/>
                      <a:gd name="connsiteX30" fmla="*/ 572251 w 680739"/>
                      <a:gd name="connsiteY30" fmla="*/ 298745 h 772808"/>
                      <a:gd name="connsiteX31" fmla="*/ 569734 w 680739"/>
                      <a:gd name="connsiteY31" fmla="*/ 367133 h 772808"/>
                      <a:gd name="connsiteX32" fmla="*/ 581833 w 680739"/>
                      <a:gd name="connsiteY32" fmla="*/ 551971 h 772808"/>
                      <a:gd name="connsiteX33" fmla="*/ 587733 w 680739"/>
                      <a:gd name="connsiteY33" fmla="*/ 579986 h 772808"/>
                      <a:gd name="connsiteX34" fmla="*/ 586343 w 680739"/>
                      <a:gd name="connsiteY34" fmla="*/ 580568 h 772808"/>
                      <a:gd name="connsiteX35" fmla="*/ 573251 w 680739"/>
                      <a:gd name="connsiteY35" fmla="*/ 590480 h 772808"/>
                      <a:gd name="connsiteX36" fmla="*/ 560410 w 680739"/>
                      <a:gd name="connsiteY36" fmla="*/ 607872 h 772808"/>
                      <a:gd name="connsiteX37" fmla="*/ 558957 w 680739"/>
                      <a:gd name="connsiteY37" fmla="*/ 611492 h 772808"/>
                      <a:gd name="connsiteX38" fmla="*/ 543978 w 680739"/>
                      <a:gd name="connsiteY38" fmla="*/ 631409 h 772808"/>
                      <a:gd name="connsiteX39" fmla="*/ 514453 w 680739"/>
                      <a:gd name="connsiteY39" fmla="*/ 693144 h 772808"/>
                      <a:gd name="connsiteX40" fmla="*/ 547068 w 680739"/>
                      <a:gd name="connsiteY40" fmla="*/ 664708 h 772808"/>
                      <a:gd name="connsiteX41" fmla="*/ 558148 w 680739"/>
                      <a:gd name="connsiteY41" fmla="*/ 649978 h 772808"/>
                      <a:gd name="connsiteX42" fmla="*/ 558376 w 680739"/>
                      <a:gd name="connsiteY42" fmla="*/ 650505 h 772808"/>
                      <a:gd name="connsiteX43" fmla="*/ 557711 w 680739"/>
                      <a:gd name="connsiteY43" fmla="*/ 652602 h 772808"/>
                      <a:gd name="connsiteX44" fmla="*/ 553343 w 680739"/>
                      <a:gd name="connsiteY44" fmla="*/ 670070 h 772808"/>
                      <a:gd name="connsiteX45" fmla="*/ 552842 w 680739"/>
                      <a:gd name="connsiteY45" fmla="*/ 672794 h 772808"/>
                      <a:gd name="connsiteX46" fmla="*/ 544150 w 680739"/>
                      <a:gd name="connsiteY46" fmla="*/ 694969 h 772808"/>
                      <a:gd name="connsiteX47" fmla="*/ 533173 w 680739"/>
                      <a:gd name="connsiteY47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55821 w 680739"/>
                      <a:gd name="connsiteY24" fmla="*/ 85691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249915 w 680739"/>
                      <a:gd name="connsiteY27" fmla="*/ 283109 h 772808"/>
                      <a:gd name="connsiteX28" fmla="*/ 346874 w 680739"/>
                      <a:gd name="connsiteY28" fmla="*/ 269939 h 772808"/>
                      <a:gd name="connsiteX29" fmla="*/ 570071 w 680739"/>
                      <a:gd name="connsiteY29" fmla="*/ 298986 h 772808"/>
                      <a:gd name="connsiteX30" fmla="*/ 572251 w 680739"/>
                      <a:gd name="connsiteY30" fmla="*/ 298745 h 772808"/>
                      <a:gd name="connsiteX31" fmla="*/ 569734 w 680739"/>
                      <a:gd name="connsiteY31" fmla="*/ 367133 h 772808"/>
                      <a:gd name="connsiteX32" fmla="*/ 581833 w 680739"/>
                      <a:gd name="connsiteY32" fmla="*/ 551971 h 772808"/>
                      <a:gd name="connsiteX33" fmla="*/ 587733 w 680739"/>
                      <a:gd name="connsiteY33" fmla="*/ 579986 h 772808"/>
                      <a:gd name="connsiteX34" fmla="*/ 586343 w 680739"/>
                      <a:gd name="connsiteY34" fmla="*/ 580568 h 772808"/>
                      <a:gd name="connsiteX35" fmla="*/ 573251 w 680739"/>
                      <a:gd name="connsiteY35" fmla="*/ 590480 h 772808"/>
                      <a:gd name="connsiteX36" fmla="*/ 560410 w 680739"/>
                      <a:gd name="connsiteY36" fmla="*/ 607872 h 772808"/>
                      <a:gd name="connsiteX37" fmla="*/ 558957 w 680739"/>
                      <a:gd name="connsiteY37" fmla="*/ 611492 h 772808"/>
                      <a:gd name="connsiteX38" fmla="*/ 543978 w 680739"/>
                      <a:gd name="connsiteY38" fmla="*/ 631409 h 772808"/>
                      <a:gd name="connsiteX39" fmla="*/ 514453 w 680739"/>
                      <a:gd name="connsiteY39" fmla="*/ 693144 h 772808"/>
                      <a:gd name="connsiteX40" fmla="*/ 547068 w 680739"/>
                      <a:gd name="connsiteY40" fmla="*/ 664708 h 772808"/>
                      <a:gd name="connsiteX41" fmla="*/ 558148 w 680739"/>
                      <a:gd name="connsiteY41" fmla="*/ 649978 h 772808"/>
                      <a:gd name="connsiteX42" fmla="*/ 558376 w 680739"/>
                      <a:gd name="connsiteY42" fmla="*/ 650505 h 772808"/>
                      <a:gd name="connsiteX43" fmla="*/ 557711 w 680739"/>
                      <a:gd name="connsiteY43" fmla="*/ 652602 h 772808"/>
                      <a:gd name="connsiteX44" fmla="*/ 553343 w 680739"/>
                      <a:gd name="connsiteY44" fmla="*/ 670070 h 772808"/>
                      <a:gd name="connsiteX45" fmla="*/ 552842 w 680739"/>
                      <a:gd name="connsiteY45" fmla="*/ 672794 h 772808"/>
                      <a:gd name="connsiteX46" fmla="*/ 544150 w 680739"/>
                      <a:gd name="connsiteY46" fmla="*/ 694969 h 772808"/>
                      <a:gd name="connsiteX47" fmla="*/ 533173 w 680739"/>
                      <a:gd name="connsiteY47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39409 w 680739"/>
                      <a:gd name="connsiteY24" fmla="*/ 86959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249915 w 680739"/>
                      <a:gd name="connsiteY27" fmla="*/ 283109 h 772808"/>
                      <a:gd name="connsiteX28" fmla="*/ 346874 w 680739"/>
                      <a:gd name="connsiteY28" fmla="*/ 269939 h 772808"/>
                      <a:gd name="connsiteX29" fmla="*/ 570071 w 680739"/>
                      <a:gd name="connsiteY29" fmla="*/ 298986 h 772808"/>
                      <a:gd name="connsiteX30" fmla="*/ 572251 w 680739"/>
                      <a:gd name="connsiteY30" fmla="*/ 298745 h 772808"/>
                      <a:gd name="connsiteX31" fmla="*/ 569734 w 680739"/>
                      <a:gd name="connsiteY31" fmla="*/ 367133 h 772808"/>
                      <a:gd name="connsiteX32" fmla="*/ 581833 w 680739"/>
                      <a:gd name="connsiteY32" fmla="*/ 551971 h 772808"/>
                      <a:gd name="connsiteX33" fmla="*/ 587733 w 680739"/>
                      <a:gd name="connsiteY33" fmla="*/ 579986 h 772808"/>
                      <a:gd name="connsiteX34" fmla="*/ 586343 w 680739"/>
                      <a:gd name="connsiteY34" fmla="*/ 580568 h 772808"/>
                      <a:gd name="connsiteX35" fmla="*/ 573251 w 680739"/>
                      <a:gd name="connsiteY35" fmla="*/ 590480 h 772808"/>
                      <a:gd name="connsiteX36" fmla="*/ 560410 w 680739"/>
                      <a:gd name="connsiteY36" fmla="*/ 607872 h 772808"/>
                      <a:gd name="connsiteX37" fmla="*/ 558957 w 680739"/>
                      <a:gd name="connsiteY37" fmla="*/ 611492 h 772808"/>
                      <a:gd name="connsiteX38" fmla="*/ 543978 w 680739"/>
                      <a:gd name="connsiteY38" fmla="*/ 631409 h 772808"/>
                      <a:gd name="connsiteX39" fmla="*/ 514453 w 680739"/>
                      <a:gd name="connsiteY39" fmla="*/ 693144 h 772808"/>
                      <a:gd name="connsiteX40" fmla="*/ 547068 w 680739"/>
                      <a:gd name="connsiteY40" fmla="*/ 664708 h 772808"/>
                      <a:gd name="connsiteX41" fmla="*/ 558148 w 680739"/>
                      <a:gd name="connsiteY41" fmla="*/ 649978 h 772808"/>
                      <a:gd name="connsiteX42" fmla="*/ 558376 w 680739"/>
                      <a:gd name="connsiteY42" fmla="*/ 650505 h 772808"/>
                      <a:gd name="connsiteX43" fmla="*/ 557711 w 680739"/>
                      <a:gd name="connsiteY43" fmla="*/ 652602 h 772808"/>
                      <a:gd name="connsiteX44" fmla="*/ 553343 w 680739"/>
                      <a:gd name="connsiteY44" fmla="*/ 670070 h 772808"/>
                      <a:gd name="connsiteX45" fmla="*/ 552842 w 680739"/>
                      <a:gd name="connsiteY45" fmla="*/ 672794 h 772808"/>
                      <a:gd name="connsiteX46" fmla="*/ 544150 w 680739"/>
                      <a:gd name="connsiteY46" fmla="*/ 694969 h 772808"/>
                      <a:gd name="connsiteX47" fmla="*/ 533173 w 680739"/>
                      <a:gd name="connsiteY47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39409 w 680739"/>
                      <a:gd name="connsiteY24" fmla="*/ 86959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249915 w 680739"/>
                      <a:gd name="connsiteY27" fmla="*/ 283109 h 772808"/>
                      <a:gd name="connsiteX28" fmla="*/ 346874 w 680739"/>
                      <a:gd name="connsiteY28" fmla="*/ 269939 h 772808"/>
                      <a:gd name="connsiteX29" fmla="*/ 570071 w 680739"/>
                      <a:gd name="connsiteY29" fmla="*/ 298986 h 772808"/>
                      <a:gd name="connsiteX30" fmla="*/ 572251 w 680739"/>
                      <a:gd name="connsiteY30" fmla="*/ 298745 h 772808"/>
                      <a:gd name="connsiteX31" fmla="*/ 569734 w 680739"/>
                      <a:gd name="connsiteY31" fmla="*/ 367133 h 772808"/>
                      <a:gd name="connsiteX32" fmla="*/ 581833 w 680739"/>
                      <a:gd name="connsiteY32" fmla="*/ 551971 h 772808"/>
                      <a:gd name="connsiteX33" fmla="*/ 587733 w 680739"/>
                      <a:gd name="connsiteY33" fmla="*/ 579986 h 772808"/>
                      <a:gd name="connsiteX34" fmla="*/ 586343 w 680739"/>
                      <a:gd name="connsiteY34" fmla="*/ 580568 h 772808"/>
                      <a:gd name="connsiteX35" fmla="*/ 573251 w 680739"/>
                      <a:gd name="connsiteY35" fmla="*/ 590480 h 772808"/>
                      <a:gd name="connsiteX36" fmla="*/ 560410 w 680739"/>
                      <a:gd name="connsiteY36" fmla="*/ 607872 h 772808"/>
                      <a:gd name="connsiteX37" fmla="*/ 558957 w 680739"/>
                      <a:gd name="connsiteY37" fmla="*/ 611492 h 772808"/>
                      <a:gd name="connsiteX38" fmla="*/ 543978 w 680739"/>
                      <a:gd name="connsiteY38" fmla="*/ 631409 h 772808"/>
                      <a:gd name="connsiteX39" fmla="*/ 514453 w 680739"/>
                      <a:gd name="connsiteY39" fmla="*/ 693144 h 772808"/>
                      <a:gd name="connsiteX40" fmla="*/ 547068 w 680739"/>
                      <a:gd name="connsiteY40" fmla="*/ 664708 h 772808"/>
                      <a:gd name="connsiteX41" fmla="*/ 558148 w 680739"/>
                      <a:gd name="connsiteY41" fmla="*/ 649978 h 772808"/>
                      <a:gd name="connsiteX42" fmla="*/ 558376 w 680739"/>
                      <a:gd name="connsiteY42" fmla="*/ 650505 h 772808"/>
                      <a:gd name="connsiteX43" fmla="*/ 557711 w 680739"/>
                      <a:gd name="connsiteY43" fmla="*/ 652602 h 772808"/>
                      <a:gd name="connsiteX44" fmla="*/ 553343 w 680739"/>
                      <a:gd name="connsiteY44" fmla="*/ 670070 h 772808"/>
                      <a:gd name="connsiteX45" fmla="*/ 552842 w 680739"/>
                      <a:gd name="connsiteY45" fmla="*/ 672794 h 772808"/>
                      <a:gd name="connsiteX46" fmla="*/ 544150 w 680739"/>
                      <a:gd name="connsiteY46" fmla="*/ 694969 h 772808"/>
                      <a:gd name="connsiteX47" fmla="*/ 533173 w 680739"/>
                      <a:gd name="connsiteY47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39409 w 680739"/>
                      <a:gd name="connsiteY24" fmla="*/ 86959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346874 w 680739"/>
                      <a:gd name="connsiteY27" fmla="*/ 269939 h 772808"/>
                      <a:gd name="connsiteX28" fmla="*/ 570071 w 680739"/>
                      <a:gd name="connsiteY28" fmla="*/ 298986 h 772808"/>
                      <a:gd name="connsiteX29" fmla="*/ 572251 w 680739"/>
                      <a:gd name="connsiteY29" fmla="*/ 298745 h 772808"/>
                      <a:gd name="connsiteX30" fmla="*/ 569734 w 680739"/>
                      <a:gd name="connsiteY30" fmla="*/ 367133 h 772808"/>
                      <a:gd name="connsiteX31" fmla="*/ 581833 w 680739"/>
                      <a:gd name="connsiteY31" fmla="*/ 551971 h 772808"/>
                      <a:gd name="connsiteX32" fmla="*/ 587733 w 680739"/>
                      <a:gd name="connsiteY32" fmla="*/ 579986 h 772808"/>
                      <a:gd name="connsiteX33" fmla="*/ 586343 w 680739"/>
                      <a:gd name="connsiteY33" fmla="*/ 580568 h 772808"/>
                      <a:gd name="connsiteX34" fmla="*/ 573251 w 680739"/>
                      <a:gd name="connsiteY34" fmla="*/ 590480 h 772808"/>
                      <a:gd name="connsiteX35" fmla="*/ 560410 w 680739"/>
                      <a:gd name="connsiteY35" fmla="*/ 607872 h 772808"/>
                      <a:gd name="connsiteX36" fmla="*/ 558957 w 680739"/>
                      <a:gd name="connsiteY36" fmla="*/ 611492 h 772808"/>
                      <a:gd name="connsiteX37" fmla="*/ 543978 w 680739"/>
                      <a:gd name="connsiteY37" fmla="*/ 631409 h 772808"/>
                      <a:gd name="connsiteX38" fmla="*/ 514453 w 680739"/>
                      <a:gd name="connsiteY38" fmla="*/ 693144 h 772808"/>
                      <a:gd name="connsiteX39" fmla="*/ 547068 w 680739"/>
                      <a:gd name="connsiteY39" fmla="*/ 664708 h 772808"/>
                      <a:gd name="connsiteX40" fmla="*/ 558148 w 680739"/>
                      <a:gd name="connsiteY40" fmla="*/ 649978 h 772808"/>
                      <a:gd name="connsiteX41" fmla="*/ 558376 w 680739"/>
                      <a:gd name="connsiteY41" fmla="*/ 650505 h 772808"/>
                      <a:gd name="connsiteX42" fmla="*/ 557711 w 680739"/>
                      <a:gd name="connsiteY42" fmla="*/ 652602 h 772808"/>
                      <a:gd name="connsiteX43" fmla="*/ 553343 w 680739"/>
                      <a:gd name="connsiteY43" fmla="*/ 670070 h 772808"/>
                      <a:gd name="connsiteX44" fmla="*/ 552842 w 680739"/>
                      <a:gd name="connsiteY44" fmla="*/ 672794 h 772808"/>
                      <a:gd name="connsiteX45" fmla="*/ 544150 w 680739"/>
                      <a:gd name="connsiteY45" fmla="*/ 694969 h 772808"/>
                      <a:gd name="connsiteX46" fmla="*/ 533173 w 680739"/>
                      <a:gd name="connsiteY46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39409 w 680739"/>
                      <a:gd name="connsiteY24" fmla="*/ 86959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346874 w 680739"/>
                      <a:gd name="connsiteY27" fmla="*/ 269939 h 772808"/>
                      <a:gd name="connsiteX28" fmla="*/ 570071 w 680739"/>
                      <a:gd name="connsiteY28" fmla="*/ 298986 h 772808"/>
                      <a:gd name="connsiteX29" fmla="*/ 572251 w 680739"/>
                      <a:gd name="connsiteY29" fmla="*/ 298745 h 772808"/>
                      <a:gd name="connsiteX30" fmla="*/ 569734 w 680739"/>
                      <a:gd name="connsiteY30" fmla="*/ 367133 h 772808"/>
                      <a:gd name="connsiteX31" fmla="*/ 581833 w 680739"/>
                      <a:gd name="connsiteY31" fmla="*/ 551971 h 772808"/>
                      <a:gd name="connsiteX32" fmla="*/ 587733 w 680739"/>
                      <a:gd name="connsiteY32" fmla="*/ 579986 h 772808"/>
                      <a:gd name="connsiteX33" fmla="*/ 586343 w 680739"/>
                      <a:gd name="connsiteY33" fmla="*/ 580568 h 772808"/>
                      <a:gd name="connsiteX34" fmla="*/ 573251 w 680739"/>
                      <a:gd name="connsiteY34" fmla="*/ 590480 h 772808"/>
                      <a:gd name="connsiteX35" fmla="*/ 560410 w 680739"/>
                      <a:gd name="connsiteY35" fmla="*/ 607872 h 772808"/>
                      <a:gd name="connsiteX36" fmla="*/ 558957 w 680739"/>
                      <a:gd name="connsiteY36" fmla="*/ 611492 h 772808"/>
                      <a:gd name="connsiteX37" fmla="*/ 543978 w 680739"/>
                      <a:gd name="connsiteY37" fmla="*/ 631409 h 772808"/>
                      <a:gd name="connsiteX38" fmla="*/ 514453 w 680739"/>
                      <a:gd name="connsiteY38" fmla="*/ 693144 h 772808"/>
                      <a:gd name="connsiteX39" fmla="*/ 547068 w 680739"/>
                      <a:gd name="connsiteY39" fmla="*/ 664708 h 772808"/>
                      <a:gd name="connsiteX40" fmla="*/ 558148 w 680739"/>
                      <a:gd name="connsiteY40" fmla="*/ 649978 h 772808"/>
                      <a:gd name="connsiteX41" fmla="*/ 558376 w 680739"/>
                      <a:gd name="connsiteY41" fmla="*/ 650505 h 772808"/>
                      <a:gd name="connsiteX42" fmla="*/ 557711 w 680739"/>
                      <a:gd name="connsiteY42" fmla="*/ 652602 h 772808"/>
                      <a:gd name="connsiteX43" fmla="*/ 553343 w 680739"/>
                      <a:gd name="connsiteY43" fmla="*/ 670070 h 772808"/>
                      <a:gd name="connsiteX44" fmla="*/ 552842 w 680739"/>
                      <a:gd name="connsiteY44" fmla="*/ 672794 h 772808"/>
                      <a:gd name="connsiteX45" fmla="*/ 544150 w 680739"/>
                      <a:gd name="connsiteY45" fmla="*/ 694969 h 772808"/>
                      <a:gd name="connsiteX46" fmla="*/ 533173 w 680739"/>
                      <a:gd name="connsiteY46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16878 w 680739"/>
                      <a:gd name="connsiteY24" fmla="*/ 111401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346874 w 680739"/>
                      <a:gd name="connsiteY27" fmla="*/ 269939 h 772808"/>
                      <a:gd name="connsiteX28" fmla="*/ 570071 w 680739"/>
                      <a:gd name="connsiteY28" fmla="*/ 298986 h 772808"/>
                      <a:gd name="connsiteX29" fmla="*/ 572251 w 680739"/>
                      <a:gd name="connsiteY29" fmla="*/ 298745 h 772808"/>
                      <a:gd name="connsiteX30" fmla="*/ 569734 w 680739"/>
                      <a:gd name="connsiteY30" fmla="*/ 367133 h 772808"/>
                      <a:gd name="connsiteX31" fmla="*/ 581833 w 680739"/>
                      <a:gd name="connsiteY31" fmla="*/ 551971 h 772808"/>
                      <a:gd name="connsiteX32" fmla="*/ 587733 w 680739"/>
                      <a:gd name="connsiteY32" fmla="*/ 579986 h 772808"/>
                      <a:gd name="connsiteX33" fmla="*/ 586343 w 680739"/>
                      <a:gd name="connsiteY33" fmla="*/ 580568 h 772808"/>
                      <a:gd name="connsiteX34" fmla="*/ 573251 w 680739"/>
                      <a:gd name="connsiteY34" fmla="*/ 590480 h 772808"/>
                      <a:gd name="connsiteX35" fmla="*/ 560410 w 680739"/>
                      <a:gd name="connsiteY35" fmla="*/ 607872 h 772808"/>
                      <a:gd name="connsiteX36" fmla="*/ 558957 w 680739"/>
                      <a:gd name="connsiteY36" fmla="*/ 611492 h 772808"/>
                      <a:gd name="connsiteX37" fmla="*/ 543978 w 680739"/>
                      <a:gd name="connsiteY37" fmla="*/ 631409 h 772808"/>
                      <a:gd name="connsiteX38" fmla="*/ 514453 w 680739"/>
                      <a:gd name="connsiteY38" fmla="*/ 693144 h 772808"/>
                      <a:gd name="connsiteX39" fmla="*/ 547068 w 680739"/>
                      <a:gd name="connsiteY39" fmla="*/ 664708 h 772808"/>
                      <a:gd name="connsiteX40" fmla="*/ 558148 w 680739"/>
                      <a:gd name="connsiteY40" fmla="*/ 649978 h 772808"/>
                      <a:gd name="connsiteX41" fmla="*/ 558376 w 680739"/>
                      <a:gd name="connsiteY41" fmla="*/ 650505 h 772808"/>
                      <a:gd name="connsiteX42" fmla="*/ 557711 w 680739"/>
                      <a:gd name="connsiteY42" fmla="*/ 652602 h 772808"/>
                      <a:gd name="connsiteX43" fmla="*/ 553343 w 680739"/>
                      <a:gd name="connsiteY43" fmla="*/ 670070 h 772808"/>
                      <a:gd name="connsiteX44" fmla="*/ 552842 w 680739"/>
                      <a:gd name="connsiteY44" fmla="*/ 672794 h 772808"/>
                      <a:gd name="connsiteX45" fmla="*/ 544150 w 680739"/>
                      <a:gd name="connsiteY45" fmla="*/ 694969 h 772808"/>
                      <a:gd name="connsiteX46" fmla="*/ 533173 w 680739"/>
                      <a:gd name="connsiteY46" fmla="*/ 760657 h 772808"/>
                      <a:gd name="connsiteX0" fmla="*/ 533173 w 680739"/>
                      <a:gd name="connsiteY0" fmla="*/ 742891 h 755042"/>
                      <a:gd name="connsiteX1" fmla="*/ 552234 w 680739"/>
                      <a:gd name="connsiteY1" fmla="*/ 717483 h 755042"/>
                      <a:gd name="connsiteX2" fmla="*/ 552513 w 680739"/>
                      <a:gd name="connsiteY2" fmla="*/ 716875 h 755042"/>
                      <a:gd name="connsiteX3" fmla="*/ 553002 w 680739"/>
                      <a:gd name="connsiteY3" fmla="*/ 717623 h 755042"/>
                      <a:gd name="connsiteX4" fmla="*/ 551177 w 680739"/>
                      <a:gd name="connsiteY4" fmla="*/ 724931 h 755042"/>
                      <a:gd name="connsiteX5" fmla="*/ 550684 w 680739"/>
                      <a:gd name="connsiteY5" fmla="*/ 754979 h 755042"/>
                      <a:gd name="connsiteX6" fmla="*/ 569745 w 680739"/>
                      <a:gd name="connsiteY6" fmla="*/ 729571 h 755042"/>
                      <a:gd name="connsiteX7" fmla="*/ 572688 w 680739"/>
                      <a:gd name="connsiteY7" fmla="*/ 723177 h 755042"/>
                      <a:gd name="connsiteX8" fmla="*/ 573081 w 680739"/>
                      <a:gd name="connsiteY8" fmla="*/ 722969 h 755042"/>
                      <a:gd name="connsiteX9" fmla="*/ 572801 w 680739"/>
                      <a:gd name="connsiteY9" fmla="*/ 724381 h 755042"/>
                      <a:gd name="connsiteX10" fmla="*/ 574224 w 680739"/>
                      <a:gd name="connsiteY10" fmla="*/ 744780 h 755042"/>
                      <a:gd name="connsiteX11" fmla="*/ 593284 w 680739"/>
                      <a:gd name="connsiteY11" fmla="*/ 719372 h 755042"/>
                      <a:gd name="connsiteX12" fmla="*/ 597181 w 680739"/>
                      <a:gd name="connsiteY12" fmla="*/ 710904 h 755042"/>
                      <a:gd name="connsiteX13" fmla="*/ 596914 w 680739"/>
                      <a:gd name="connsiteY13" fmla="*/ 715006 h 755042"/>
                      <a:gd name="connsiteX14" fmla="*/ 598927 w 680739"/>
                      <a:gd name="connsiteY14" fmla="*/ 720886 h 755042"/>
                      <a:gd name="connsiteX15" fmla="*/ 630750 w 680739"/>
                      <a:gd name="connsiteY15" fmla="*/ 660406 h 755042"/>
                      <a:gd name="connsiteX16" fmla="*/ 638622 w 680739"/>
                      <a:gd name="connsiteY16" fmla="*/ 635736 h 755042"/>
                      <a:gd name="connsiteX17" fmla="*/ 638863 w 680739"/>
                      <a:gd name="connsiteY17" fmla="*/ 634860 h 755042"/>
                      <a:gd name="connsiteX18" fmla="*/ 637866 w 680739"/>
                      <a:gd name="connsiteY18" fmla="*/ 634611 h 755042"/>
                      <a:gd name="connsiteX19" fmla="*/ 644201 w 680739"/>
                      <a:gd name="connsiteY19" fmla="*/ 580437 h 755042"/>
                      <a:gd name="connsiteX20" fmla="*/ 675699 w 680739"/>
                      <a:gd name="connsiteY20" fmla="*/ 349367 h 755042"/>
                      <a:gd name="connsiteX21" fmla="*/ 679668 w 680739"/>
                      <a:gd name="connsiteY21" fmla="*/ 261894 h 755042"/>
                      <a:gd name="connsiteX22" fmla="*/ 668837 w 680739"/>
                      <a:gd name="connsiteY22" fmla="*/ 215499 h 755042"/>
                      <a:gd name="connsiteX23" fmla="*/ 380524 w 680739"/>
                      <a:gd name="connsiteY23" fmla="*/ 106421 h 755042"/>
                      <a:gd name="connsiteX24" fmla="*/ 216878 w 680739"/>
                      <a:gd name="connsiteY24" fmla="*/ 93635 h 755042"/>
                      <a:gd name="connsiteX25" fmla="*/ 86007 w 680739"/>
                      <a:gd name="connsiteY25" fmla="*/ 0 h 755042"/>
                      <a:gd name="connsiteX26" fmla="*/ 0 w 680739"/>
                      <a:gd name="connsiteY26" fmla="*/ 238037 h 755042"/>
                      <a:gd name="connsiteX27" fmla="*/ 346874 w 680739"/>
                      <a:gd name="connsiteY27" fmla="*/ 252173 h 755042"/>
                      <a:gd name="connsiteX28" fmla="*/ 570071 w 680739"/>
                      <a:gd name="connsiteY28" fmla="*/ 281220 h 755042"/>
                      <a:gd name="connsiteX29" fmla="*/ 572251 w 680739"/>
                      <a:gd name="connsiteY29" fmla="*/ 280979 h 755042"/>
                      <a:gd name="connsiteX30" fmla="*/ 569734 w 680739"/>
                      <a:gd name="connsiteY30" fmla="*/ 349367 h 755042"/>
                      <a:gd name="connsiteX31" fmla="*/ 581833 w 680739"/>
                      <a:gd name="connsiteY31" fmla="*/ 534205 h 755042"/>
                      <a:gd name="connsiteX32" fmla="*/ 587733 w 680739"/>
                      <a:gd name="connsiteY32" fmla="*/ 562220 h 755042"/>
                      <a:gd name="connsiteX33" fmla="*/ 586343 w 680739"/>
                      <a:gd name="connsiteY33" fmla="*/ 562802 h 755042"/>
                      <a:gd name="connsiteX34" fmla="*/ 573251 w 680739"/>
                      <a:gd name="connsiteY34" fmla="*/ 572714 h 755042"/>
                      <a:gd name="connsiteX35" fmla="*/ 560410 w 680739"/>
                      <a:gd name="connsiteY35" fmla="*/ 590106 h 755042"/>
                      <a:gd name="connsiteX36" fmla="*/ 558957 w 680739"/>
                      <a:gd name="connsiteY36" fmla="*/ 593726 h 755042"/>
                      <a:gd name="connsiteX37" fmla="*/ 543978 w 680739"/>
                      <a:gd name="connsiteY37" fmla="*/ 613643 h 755042"/>
                      <a:gd name="connsiteX38" fmla="*/ 514453 w 680739"/>
                      <a:gd name="connsiteY38" fmla="*/ 675378 h 755042"/>
                      <a:gd name="connsiteX39" fmla="*/ 547068 w 680739"/>
                      <a:gd name="connsiteY39" fmla="*/ 646942 h 755042"/>
                      <a:gd name="connsiteX40" fmla="*/ 558148 w 680739"/>
                      <a:gd name="connsiteY40" fmla="*/ 632212 h 755042"/>
                      <a:gd name="connsiteX41" fmla="*/ 558376 w 680739"/>
                      <a:gd name="connsiteY41" fmla="*/ 632739 h 755042"/>
                      <a:gd name="connsiteX42" fmla="*/ 557711 w 680739"/>
                      <a:gd name="connsiteY42" fmla="*/ 634836 h 755042"/>
                      <a:gd name="connsiteX43" fmla="*/ 553343 w 680739"/>
                      <a:gd name="connsiteY43" fmla="*/ 652304 h 755042"/>
                      <a:gd name="connsiteX44" fmla="*/ 552842 w 680739"/>
                      <a:gd name="connsiteY44" fmla="*/ 655028 h 755042"/>
                      <a:gd name="connsiteX45" fmla="*/ 544150 w 680739"/>
                      <a:gd name="connsiteY45" fmla="*/ 677203 h 755042"/>
                      <a:gd name="connsiteX46" fmla="*/ 533173 w 680739"/>
                      <a:gd name="connsiteY46" fmla="*/ 742891 h 755042"/>
                      <a:gd name="connsiteX0" fmla="*/ 533173 w 680739"/>
                      <a:gd name="connsiteY0" fmla="*/ 723375 h 735526"/>
                      <a:gd name="connsiteX1" fmla="*/ 552234 w 680739"/>
                      <a:gd name="connsiteY1" fmla="*/ 697967 h 735526"/>
                      <a:gd name="connsiteX2" fmla="*/ 552513 w 680739"/>
                      <a:gd name="connsiteY2" fmla="*/ 697359 h 735526"/>
                      <a:gd name="connsiteX3" fmla="*/ 553002 w 680739"/>
                      <a:gd name="connsiteY3" fmla="*/ 698107 h 735526"/>
                      <a:gd name="connsiteX4" fmla="*/ 551177 w 680739"/>
                      <a:gd name="connsiteY4" fmla="*/ 705415 h 735526"/>
                      <a:gd name="connsiteX5" fmla="*/ 550684 w 680739"/>
                      <a:gd name="connsiteY5" fmla="*/ 735463 h 735526"/>
                      <a:gd name="connsiteX6" fmla="*/ 569745 w 680739"/>
                      <a:gd name="connsiteY6" fmla="*/ 710055 h 735526"/>
                      <a:gd name="connsiteX7" fmla="*/ 572688 w 680739"/>
                      <a:gd name="connsiteY7" fmla="*/ 703661 h 735526"/>
                      <a:gd name="connsiteX8" fmla="*/ 573081 w 680739"/>
                      <a:gd name="connsiteY8" fmla="*/ 703453 h 735526"/>
                      <a:gd name="connsiteX9" fmla="*/ 572801 w 680739"/>
                      <a:gd name="connsiteY9" fmla="*/ 704865 h 735526"/>
                      <a:gd name="connsiteX10" fmla="*/ 574224 w 680739"/>
                      <a:gd name="connsiteY10" fmla="*/ 725264 h 735526"/>
                      <a:gd name="connsiteX11" fmla="*/ 593284 w 680739"/>
                      <a:gd name="connsiteY11" fmla="*/ 699856 h 735526"/>
                      <a:gd name="connsiteX12" fmla="*/ 597181 w 680739"/>
                      <a:gd name="connsiteY12" fmla="*/ 691388 h 735526"/>
                      <a:gd name="connsiteX13" fmla="*/ 596914 w 680739"/>
                      <a:gd name="connsiteY13" fmla="*/ 695490 h 735526"/>
                      <a:gd name="connsiteX14" fmla="*/ 598927 w 680739"/>
                      <a:gd name="connsiteY14" fmla="*/ 701370 h 735526"/>
                      <a:gd name="connsiteX15" fmla="*/ 630750 w 680739"/>
                      <a:gd name="connsiteY15" fmla="*/ 640890 h 735526"/>
                      <a:gd name="connsiteX16" fmla="*/ 638622 w 680739"/>
                      <a:gd name="connsiteY16" fmla="*/ 616220 h 735526"/>
                      <a:gd name="connsiteX17" fmla="*/ 638863 w 680739"/>
                      <a:gd name="connsiteY17" fmla="*/ 615344 h 735526"/>
                      <a:gd name="connsiteX18" fmla="*/ 637866 w 680739"/>
                      <a:gd name="connsiteY18" fmla="*/ 615095 h 735526"/>
                      <a:gd name="connsiteX19" fmla="*/ 644201 w 680739"/>
                      <a:gd name="connsiteY19" fmla="*/ 560921 h 735526"/>
                      <a:gd name="connsiteX20" fmla="*/ 675699 w 680739"/>
                      <a:gd name="connsiteY20" fmla="*/ 329851 h 735526"/>
                      <a:gd name="connsiteX21" fmla="*/ 679668 w 680739"/>
                      <a:gd name="connsiteY21" fmla="*/ 242378 h 735526"/>
                      <a:gd name="connsiteX22" fmla="*/ 668837 w 680739"/>
                      <a:gd name="connsiteY22" fmla="*/ 195983 h 735526"/>
                      <a:gd name="connsiteX23" fmla="*/ 380524 w 680739"/>
                      <a:gd name="connsiteY23" fmla="*/ 86905 h 735526"/>
                      <a:gd name="connsiteX24" fmla="*/ 216878 w 680739"/>
                      <a:gd name="connsiteY24" fmla="*/ 74119 h 735526"/>
                      <a:gd name="connsiteX25" fmla="*/ 102744 w 680739"/>
                      <a:gd name="connsiteY25" fmla="*/ 0 h 735526"/>
                      <a:gd name="connsiteX26" fmla="*/ 0 w 680739"/>
                      <a:gd name="connsiteY26" fmla="*/ 218521 h 735526"/>
                      <a:gd name="connsiteX27" fmla="*/ 346874 w 680739"/>
                      <a:gd name="connsiteY27" fmla="*/ 232657 h 735526"/>
                      <a:gd name="connsiteX28" fmla="*/ 570071 w 680739"/>
                      <a:gd name="connsiteY28" fmla="*/ 261704 h 735526"/>
                      <a:gd name="connsiteX29" fmla="*/ 572251 w 680739"/>
                      <a:gd name="connsiteY29" fmla="*/ 261463 h 735526"/>
                      <a:gd name="connsiteX30" fmla="*/ 569734 w 680739"/>
                      <a:gd name="connsiteY30" fmla="*/ 329851 h 735526"/>
                      <a:gd name="connsiteX31" fmla="*/ 581833 w 680739"/>
                      <a:gd name="connsiteY31" fmla="*/ 514689 h 735526"/>
                      <a:gd name="connsiteX32" fmla="*/ 587733 w 680739"/>
                      <a:gd name="connsiteY32" fmla="*/ 542704 h 735526"/>
                      <a:gd name="connsiteX33" fmla="*/ 586343 w 680739"/>
                      <a:gd name="connsiteY33" fmla="*/ 543286 h 735526"/>
                      <a:gd name="connsiteX34" fmla="*/ 573251 w 680739"/>
                      <a:gd name="connsiteY34" fmla="*/ 553198 h 735526"/>
                      <a:gd name="connsiteX35" fmla="*/ 560410 w 680739"/>
                      <a:gd name="connsiteY35" fmla="*/ 570590 h 735526"/>
                      <a:gd name="connsiteX36" fmla="*/ 558957 w 680739"/>
                      <a:gd name="connsiteY36" fmla="*/ 574210 h 735526"/>
                      <a:gd name="connsiteX37" fmla="*/ 543978 w 680739"/>
                      <a:gd name="connsiteY37" fmla="*/ 594127 h 735526"/>
                      <a:gd name="connsiteX38" fmla="*/ 514453 w 680739"/>
                      <a:gd name="connsiteY38" fmla="*/ 655862 h 735526"/>
                      <a:gd name="connsiteX39" fmla="*/ 547068 w 680739"/>
                      <a:gd name="connsiteY39" fmla="*/ 627426 h 735526"/>
                      <a:gd name="connsiteX40" fmla="*/ 558148 w 680739"/>
                      <a:gd name="connsiteY40" fmla="*/ 612696 h 735526"/>
                      <a:gd name="connsiteX41" fmla="*/ 558376 w 680739"/>
                      <a:gd name="connsiteY41" fmla="*/ 613223 h 735526"/>
                      <a:gd name="connsiteX42" fmla="*/ 557711 w 680739"/>
                      <a:gd name="connsiteY42" fmla="*/ 615320 h 735526"/>
                      <a:gd name="connsiteX43" fmla="*/ 553343 w 680739"/>
                      <a:gd name="connsiteY43" fmla="*/ 632788 h 735526"/>
                      <a:gd name="connsiteX44" fmla="*/ 552842 w 680739"/>
                      <a:gd name="connsiteY44" fmla="*/ 635512 h 735526"/>
                      <a:gd name="connsiteX45" fmla="*/ 544150 w 680739"/>
                      <a:gd name="connsiteY45" fmla="*/ 657687 h 735526"/>
                      <a:gd name="connsiteX46" fmla="*/ 533173 w 680739"/>
                      <a:gd name="connsiteY46" fmla="*/ 723375 h 735526"/>
                      <a:gd name="connsiteX0" fmla="*/ 533173 w 680739"/>
                      <a:gd name="connsiteY0" fmla="*/ 687843 h 699994"/>
                      <a:gd name="connsiteX1" fmla="*/ 552234 w 680739"/>
                      <a:gd name="connsiteY1" fmla="*/ 662435 h 699994"/>
                      <a:gd name="connsiteX2" fmla="*/ 552513 w 680739"/>
                      <a:gd name="connsiteY2" fmla="*/ 661827 h 699994"/>
                      <a:gd name="connsiteX3" fmla="*/ 553002 w 680739"/>
                      <a:gd name="connsiteY3" fmla="*/ 662575 h 699994"/>
                      <a:gd name="connsiteX4" fmla="*/ 551177 w 680739"/>
                      <a:gd name="connsiteY4" fmla="*/ 669883 h 699994"/>
                      <a:gd name="connsiteX5" fmla="*/ 550684 w 680739"/>
                      <a:gd name="connsiteY5" fmla="*/ 699931 h 699994"/>
                      <a:gd name="connsiteX6" fmla="*/ 569745 w 680739"/>
                      <a:gd name="connsiteY6" fmla="*/ 674523 h 699994"/>
                      <a:gd name="connsiteX7" fmla="*/ 572688 w 680739"/>
                      <a:gd name="connsiteY7" fmla="*/ 668129 h 699994"/>
                      <a:gd name="connsiteX8" fmla="*/ 573081 w 680739"/>
                      <a:gd name="connsiteY8" fmla="*/ 667921 h 699994"/>
                      <a:gd name="connsiteX9" fmla="*/ 572801 w 680739"/>
                      <a:gd name="connsiteY9" fmla="*/ 669333 h 699994"/>
                      <a:gd name="connsiteX10" fmla="*/ 574224 w 680739"/>
                      <a:gd name="connsiteY10" fmla="*/ 689732 h 699994"/>
                      <a:gd name="connsiteX11" fmla="*/ 593284 w 680739"/>
                      <a:gd name="connsiteY11" fmla="*/ 664324 h 699994"/>
                      <a:gd name="connsiteX12" fmla="*/ 597181 w 680739"/>
                      <a:gd name="connsiteY12" fmla="*/ 655856 h 699994"/>
                      <a:gd name="connsiteX13" fmla="*/ 596914 w 680739"/>
                      <a:gd name="connsiteY13" fmla="*/ 659958 h 699994"/>
                      <a:gd name="connsiteX14" fmla="*/ 598927 w 680739"/>
                      <a:gd name="connsiteY14" fmla="*/ 665838 h 699994"/>
                      <a:gd name="connsiteX15" fmla="*/ 630750 w 680739"/>
                      <a:gd name="connsiteY15" fmla="*/ 605358 h 699994"/>
                      <a:gd name="connsiteX16" fmla="*/ 638622 w 680739"/>
                      <a:gd name="connsiteY16" fmla="*/ 580688 h 699994"/>
                      <a:gd name="connsiteX17" fmla="*/ 638863 w 680739"/>
                      <a:gd name="connsiteY17" fmla="*/ 579812 h 699994"/>
                      <a:gd name="connsiteX18" fmla="*/ 637866 w 680739"/>
                      <a:gd name="connsiteY18" fmla="*/ 579563 h 699994"/>
                      <a:gd name="connsiteX19" fmla="*/ 644201 w 680739"/>
                      <a:gd name="connsiteY19" fmla="*/ 525389 h 699994"/>
                      <a:gd name="connsiteX20" fmla="*/ 675699 w 680739"/>
                      <a:gd name="connsiteY20" fmla="*/ 294319 h 699994"/>
                      <a:gd name="connsiteX21" fmla="*/ 679668 w 680739"/>
                      <a:gd name="connsiteY21" fmla="*/ 206846 h 699994"/>
                      <a:gd name="connsiteX22" fmla="*/ 668837 w 680739"/>
                      <a:gd name="connsiteY22" fmla="*/ 160451 h 699994"/>
                      <a:gd name="connsiteX23" fmla="*/ 380524 w 680739"/>
                      <a:gd name="connsiteY23" fmla="*/ 51373 h 699994"/>
                      <a:gd name="connsiteX24" fmla="*/ 216878 w 680739"/>
                      <a:gd name="connsiteY24" fmla="*/ 38587 h 699994"/>
                      <a:gd name="connsiteX25" fmla="*/ 132553 w 680739"/>
                      <a:gd name="connsiteY25" fmla="*/ 0 h 699994"/>
                      <a:gd name="connsiteX26" fmla="*/ 0 w 680739"/>
                      <a:gd name="connsiteY26" fmla="*/ 182989 h 699994"/>
                      <a:gd name="connsiteX27" fmla="*/ 346874 w 680739"/>
                      <a:gd name="connsiteY27" fmla="*/ 197125 h 699994"/>
                      <a:gd name="connsiteX28" fmla="*/ 570071 w 680739"/>
                      <a:gd name="connsiteY28" fmla="*/ 226172 h 699994"/>
                      <a:gd name="connsiteX29" fmla="*/ 572251 w 680739"/>
                      <a:gd name="connsiteY29" fmla="*/ 225931 h 699994"/>
                      <a:gd name="connsiteX30" fmla="*/ 569734 w 680739"/>
                      <a:gd name="connsiteY30" fmla="*/ 294319 h 699994"/>
                      <a:gd name="connsiteX31" fmla="*/ 581833 w 680739"/>
                      <a:gd name="connsiteY31" fmla="*/ 479157 h 699994"/>
                      <a:gd name="connsiteX32" fmla="*/ 587733 w 680739"/>
                      <a:gd name="connsiteY32" fmla="*/ 507172 h 699994"/>
                      <a:gd name="connsiteX33" fmla="*/ 586343 w 680739"/>
                      <a:gd name="connsiteY33" fmla="*/ 507754 h 699994"/>
                      <a:gd name="connsiteX34" fmla="*/ 573251 w 680739"/>
                      <a:gd name="connsiteY34" fmla="*/ 517666 h 699994"/>
                      <a:gd name="connsiteX35" fmla="*/ 560410 w 680739"/>
                      <a:gd name="connsiteY35" fmla="*/ 535058 h 699994"/>
                      <a:gd name="connsiteX36" fmla="*/ 558957 w 680739"/>
                      <a:gd name="connsiteY36" fmla="*/ 538678 h 699994"/>
                      <a:gd name="connsiteX37" fmla="*/ 543978 w 680739"/>
                      <a:gd name="connsiteY37" fmla="*/ 558595 h 699994"/>
                      <a:gd name="connsiteX38" fmla="*/ 514453 w 680739"/>
                      <a:gd name="connsiteY38" fmla="*/ 620330 h 699994"/>
                      <a:gd name="connsiteX39" fmla="*/ 547068 w 680739"/>
                      <a:gd name="connsiteY39" fmla="*/ 591894 h 699994"/>
                      <a:gd name="connsiteX40" fmla="*/ 558148 w 680739"/>
                      <a:gd name="connsiteY40" fmla="*/ 577164 h 699994"/>
                      <a:gd name="connsiteX41" fmla="*/ 558376 w 680739"/>
                      <a:gd name="connsiteY41" fmla="*/ 577691 h 699994"/>
                      <a:gd name="connsiteX42" fmla="*/ 557711 w 680739"/>
                      <a:gd name="connsiteY42" fmla="*/ 579788 h 699994"/>
                      <a:gd name="connsiteX43" fmla="*/ 553343 w 680739"/>
                      <a:gd name="connsiteY43" fmla="*/ 597256 h 699994"/>
                      <a:gd name="connsiteX44" fmla="*/ 552842 w 680739"/>
                      <a:gd name="connsiteY44" fmla="*/ 599980 h 699994"/>
                      <a:gd name="connsiteX45" fmla="*/ 544150 w 680739"/>
                      <a:gd name="connsiteY45" fmla="*/ 622155 h 699994"/>
                      <a:gd name="connsiteX46" fmla="*/ 533173 w 680739"/>
                      <a:gd name="connsiteY46" fmla="*/ 687843 h 699994"/>
                      <a:gd name="connsiteX0" fmla="*/ 533173 w 680739"/>
                      <a:gd name="connsiteY0" fmla="*/ 687843 h 699994"/>
                      <a:gd name="connsiteX1" fmla="*/ 552234 w 680739"/>
                      <a:gd name="connsiteY1" fmla="*/ 662435 h 699994"/>
                      <a:gd name="connsiteX2" fmla="*/ 552513 w 680739"/>
                      <a:gd name="connsiteY2" fmla="*/ 661827 h 699994"/>
                      <a:gd name="connsiteX3" fmla="*/ 553002 w 680739"/>
                      <a:gd name="connsiteY3" fmla="*/ 662575 h 699994"/>
                      <a:gd name="connsiteX4" fmla="*/ 551177 w 680739"/>
                      <a:gd name="connsiteY4" fmla="*/ 669883 h 699994"/>
                      <a:gd name="connsiteX5" fmla="*/ 550684 w 680739"/>
                      <a:gd name="connsiteY5" fmla="*/ 699931 h 699994"/>
                      <a:gd name="connsiteX6" fmla="*/ 569745 w 680739"/>
                      <a:gd name="connsiteY6" fmla="*/ 674523 h 699994"/>
                      <a:gd name="connsiteX7" fmla="*/ 572688 w 680739"/>
                      <a:gd name="connsiteY7" fmla="*/ 668129 h 699994"/>
                      <a:gd name="connsiteX8" fmla="*/ 573081 w 680739"/>
                      <a:gd name="connsiteY8" fmla="*/ 667921 h 699994"/>
                      <a:gd name="connsiteX9" fmla="*/ 572801 w 680739"/>
                      <a:gd name="connsiteY9" fmla="*/ 669333 h 699994"/>
                      <a:gd name="connsiteX10" fmla="*/ 574224 w 680739"/>
                      <a:gd name="connsiteY10" fmla="*/ 689732 h 699994"/>
                      <a:gd name="connsiteX11" fmla="*/ 593284 w 680739"/>
                      <a:gd name="connsiteY11" fmla="*/ 664324 h 699994"/>
                      <a:gd name="connsiteX12" fmla="*/ 597181 w 680739"/>
                      <a:gd name="connsiteY12" fmla="*/ 655856 h 699994"/>
                      <a:gd name="connsiteX13" fmla="*/ 596914 w 680739"/>
                      <a:gd name="connsiteY13" fmla="*/ 659958 h 699994"/>
                      <a:gd name="connsiteX14" fmla="*/ 598927 w 680739"/>
                      <a:gd name="connsiteY14" fmla="*/ 665838 h 699994"/>
                      <a:gd name="connsiteX15" fmla="*/ 630750 w 680739"/>
                      <a:gd name="connsiteY15" fmla="*/ 605358 h 699994"/>
                      <a:gd name="connsiteX16" fmla="*/ 638622 w 680739"/>
                      <a:gd name="connsiteY16" fmla="*/ 580688 h 699994"/>
                      <a:gd name="connsiteX17" fmla="*/ 638863 w 680739"/>
                      <a:gd name="connsiteY17" fmla="*/ 579812 h 699994"/>
                      <a:gd name="connsiteX18" fmla="*/ 637866 w 680739"/>
                      <a:gd name="connsiteY18" fmla="*/ 579563 h 699994"/>
                      <a:gd name="connsiteX19" fmla="*/ 644201 w 680739"/>
                      <a:gd name="connsiteY19" fmla="*/ 525389 h 699994"/>
                      <a:gd name="connsiteX20" fmla="*/ 675699 w 680739"/>
                      <a:gd name="connsiteY20" fmla="*/ 294319 h 699994"/>
                      <a:gd name="connsiteX21" fmla="*/ 679668 w 680739"/>
                      <a:gd name="connsiteY21" fmla="*/ 206846 h 699994"/>
                      <a:gd name="connsiteX22" fmla="*/ 668837 w 680739"/>
                      <a:gd name="connsiteY22" fmla="*/ 160451 h 699994"/>
                      <a:gd name="connsiteX23" fmla="*/ 380524 w 680739"/>
                      <a:gd name="connsiteY23" fmla="*/ 51373 h 699994"/>
                      <a:gd name="connsiteX24" fmla="*/ 216878 w 680739"/>
                      <a:gd name="connsiteY24" fmla="*/ 38587 h 699994"/>
                      <a:gd name="connsiteX25" fmla="*/ 132553 w 680739"/>
                      <a:gd name="connsiteY25" fmla="*/ 0 h 699994"/>
                      <a:gd name="connsiteX26" fmla="*/ 0 w 680739"/>
                      <a:gd name="connsiteY26" fmla="*/ 182989 h 699994"/>
                      <a:gd name="connsiteX27" fmla="*/ 346874 w 680739"/>
                      <a:gd name="connsiteY27" fmla="*/ 197125 h 699994"/>
                      <a:gd name="connsiteX28" fmla="*/ 570071 w 680739"/>
                      <a:gd name="connsiteY28" fmla="*/ 226172 h 699994"/>
                      <a:gd name="connsiteX29" fmla="*/ 572251 w 680739"/>
                      <a:gd name="connsiteY29" fmla="*/ 225931 h 699994"/>
                      <a:gd name="connsiteX30" fmla="*/ 569734 w 680739"/>
                      <a:gd name="connsiteY30" fmla="*/ 294319 h 699994"/>
                      <a:gd name="connsiteX31" fmla="*/ 581833 w 680739"/>
                      <a:gd name="connsiteY31" fmla="*/ 479157 h 699994"/>
                      <a:gd name="connsiteX32" fmla="*/ 587733 w 680739"/>
                      <a:gd name="connsiteY32" fmla="*/ 507172 h 699994"/>
                      <a:gd name="connsiteX33" fmla="*/ 586343 w 680739"/>
                      <a:gd name="connsiteY33" fmla="*/ 507754 h 699994"/>
                      <a:gd name="connsiteX34" fmla="*/ 573251 w 680739"/>
                      <a:gd name="connsiteY34" fmla="*/ 517666 h 699994"/>
                      <a:gd name="connsiteX35" fmla="*/ 560410 w 680739"/>
                      <a:gd name="connsiteY35" fmla="*/ 535058 h 699994"/>
                      <a:gd name="connsiteX36" fmla="*/ 558957 w 680739"/>
                      <a:gd name="connsiteY36" fmla="*/ 538678 h 699994"/>
                      <a:gd name="connsiteX37" fmla="*/ 543978 w 680739"/>
                      <a:gd name="connsiteY37" fmla="*/ 558595 h 699994"/>
                      <a:gd name="connsiteX38" fmla="*/ 514453 w 680739"/>
                      <a:gd name="connsiteY38" fmla="*/ 620330 h 699994"/>
                      <a:gd name="connsiteX39" fmla="*/ 547068 w 680739"/>
                      <a:gd name="connsiteY39" fmla="*/ 591894 h 699994"/>
                      <a:gd name="connsiteX40" fmla="*/ 558148 w 680739"/>
                      <a:gd name="connsiteY40" fmla="*/ 577164 h 699994"/>
                      <a:gd name="connsiteX41" fmla="*/ 558376 w 680739"/>
                      <a:gd name="connsiteY41" fmla="*/ 577691 h 699994"/>
                      <a:gd name="connsiteX42" fmla="*/ 557711 w 680739"/>
                      <a:gd name="connsiteY42" fmla="*/ 579788 h 699994"/>
                      <a:gd name="connsiteX43" fmla="*/ 553343 w 680739"/>
                      <a:gd name="connsiteY43" fmla="*/ 597256 h 699994"/>
                      <a:gd name="connsiteX44" fmla="*/ 552842 w 680739"/>
                      <a:gd name="connsiteY44" fmla="*/ 599980 h 699994"/>
                      <a:gd name="connsiteX45" fmla="*/ 544150 w 680739"/>
                      <a:gd name="connsiteY45" fmla="*/ 622155 h 699994"/>
                      <a:gd name="connsiteX46" fmla="*/ 533173 w 680739"/>
                      <a:gd name="connsiteY46" fmla="*/ 687843 h 699994"/>
                      <a:gd name="connsiteX0" fmla="*/ 533173 w 680739"/>
                      <a:gd name="connsiteY0" fmla="*/ 687843 h 699994"/>
                      <a:gd name="connsiteX1" fmla="*/ 552234 w 680739"/>
                      <a:gd name="connsiteY1" fmla="*/ 662435 h 699994"/>
                      <a:gd name="connsiteX2" fmla="*/ 552513 w 680739"/>
                      <a:gd name="connsiteY2" fmla="*/ 661827 h 699994"/>
                      <a:gd name="connsiteX3" fmla="*/ 553002 w 680739"/>
                      <a:gd name="connsiteY3" fmla="*/ 662575 h 699994"/>
                      <a:gd name="connsiteX4" fmla="*/ 551177 w 680739"/>
                      <a:gd name="connsiteY4" fmla="*/ 669883 h 699994"/>
                      <a:gd name="connsiteX5" fmla="*/ 550684 w 680739"/>
                      <a:gd name="connsiteY5" fmla="*/ 699931 h 699994"/>
                      <a:gd name="connsiteX6" fmla="*/ 569745 w 680739"/>
                      <a:gd name="connsiteY6" fmla="*/ 674523 h 699994"/>
                      <a:gd name="connsiteX7" fmla="*/ 572688 w 680739"/>
                      <a:gd name="connsiteY7" fmla="*/ 668129 h 699994"/>
                      <a:gd name="connsiteX8" fmla="*/ 573081 w 680739"/>
                      <a:gd name="connsiteY8" fmla="*/ 667921 h 699994"/>
                      <a:gd name="connsiteX9" fmla="*/ 572801 w 680739"/>
                      <a:gd name="connsiteY9" fmla="*/ 669333 h 699994"/>
                      <a:gd name="connsiteX10" fmla="*/ 574224 w 680739"/>
                      <a:gd name="connsiteY10" fmla="*/ 689732 h 699994"/>
                      <a:gd name="connsiteX11" fmla="*/ 593284 w 680739"/>
                      <a:gd name="connsiteY11" fmla="*/ 664324 h 699994"/>
                      <a:gd name="connsiteX12" fmla="*/ 597181 w 680739"/>
                      <a:gd name="connsiteY12" fmla="*/ 655856 h 699994"/>
                      <a:gd name="connsiteX13" fmla="*/ 596914 w 680739"/>
                      <a:gd name="connsiteY13" fmla="*/ 659958 h 699994"/>
                      <a:gd name="connsiteX14" fmla="*/ 598927 w 680739"/>
                      <a:gd name="connsiteY14" fmla="*/ 665838 h 699994"/>
                      <a:gd name="connsiteX15" fmla="*/ 630750 w 680739"/>
                      <a:gd name="connsiteY15" fmla="*/ 605358 h 699994"/>
                      <a:gd name="connsiteX16" fmla="*/ 638622 w 680739"/>
                      <a:gd name="connsiteY16" fmla="*/ 580688 h 699994"/>
                      <a:gd name="connsiteX17" fmla="*/ 638863 w 680739"/>
                      <a:gd name="connsiteY17" fmla="*/ 579812 h 699994"/>
                      <a:gd name="connsiteX18" fmla="*/ 637866 w 680739"/>
                      <a:gd name="connsiteY18" fmla="*/ 579563 h 699994"/>
                      <a:gd name="connsiteX19" fmla="*/ 644201 w 680739"/>
                      <a:gd name="connsiteY19" fmla="*/ 525389 h 699994"/>
                      <a:gd name="connsiteX20" fmla="*/ 675699 w 680739"/>
                      <a:gd name="connsiteY20" fmla="*/ 294319 h 699994"/>
                      <a:gd name="connsiteX21" fmla="*/ 679668 w 680739"/>
                      <a:gd name="connsiteY21" fmla="*/ 206846 h 699994"/>
                      <a:gd name="connsiteX22" fmla="*/ 668837 w 680739"/>
                      <a:gd name="connsiteY22" fmla="*/ 160451 h 699994"/>
                      <a:gd name="connsiteX23" fmla="*/ 380524 w 680739"/>
                      <a:gd name="connsiteY23" fmla="*/ 51373 h 699994"/>
                      <a:gd name="connsiteX24" fmla="*/ 216878 w 680739"/>
                      <a:gd name="connsiteY24" fmla="*/ 38587 h 699994"/>
                      <a:gd name="connsiteX25" fmla="*/ 132553 w 680739"/>
                      <a:gd name="connsiteY25" fmla="*/ 0 h 699994"/>
                      <a:gd name="connsiteX26" fmla="*/ 0 w 680739"/>
                      <a:gd name="connsiteY26" fmla="*/ 182989 h 699994"/>
                      <a:gd name="connsiteX27" fmla="*/ 346874 w 680739"/>
                      <a:gd name="connsiteY27" fmla="*/ 197125 h 699994"/>
                      <a:gd name="connsiteX28" fmla="*/ 570071 w 680739"/>
                      <a:gd name="connsiteY28" fmla="*/ 226172 h 699994"/>
                      <a:gd name="connsiteX29" fmla="*/ 572251 w 680739"/>
                      <a:gd name="connsiteY29" fmla="*/ 225931 h 699994"/>
                      <a:gd name="connsiteX30" fmla="*/ 569734 w 680739"/>
                      <a:gd name="connsiteY30" fmla="*/ 294319 h 699994"/>
                      <a:gd name="connsiteX31" fmla="*/ 581833 w 680739"/>
                      <a:gd name="connsiteY31" fmla="*/ 479157 h 699994"/>
                      <a:gd name="connsiteX32" fmla="*/ 587733 w 680739"/>
                      <a:gd name="connsiteY32" fmla="*/ 507172 h 699994"/>
                      <a:gd name="connsiteX33" fmla="*/ 586343 w 680739"/>
                      <a:gd name="connsiteY33" fmla="*/ 507754 h 699994"/>
                      <a:gd name="connsiteX34" fmla="*/ 573251 w 680739"/>
                      <a:gd name="connsiteY34" fmla="*/ 517666 h 699994"/>
                      <a:gd name="connsiteX35" fmla="*/ 560410 w 680739"/>
                      <a:gd name="connsiteY35" fmla="*/ 535058 h 699994"/>
                      <a:gd name="connsiteX36" fmla="*/ 558957 w 680739"/>
                      <a:gd name="connsiteY36" fmla="*/ 538678 h 699994"/>
                      <a:gd name="connsiteX37" fmla="*/ 543978 w 680739"/>
                      <a:gd name="connsiteY37" fmla="*/ 558595 h 699994"/>
                      <a:gd name="connsiteX38" fmla="*/ 514453 w 680739"/>
                      <a:gd name="connsiteY38" fmla="*/ 620330 h 699994"/>
                      <a:gd name="connsiteX39" fmla="*/ 547068 w 680739"/>
                      <a:gd name="connsiteY39" fmla="*/ 591894 h 699994"/>
                      <a:gd name="connsiteX40" fmla="*/ 558148 w 680739"/>
                      <a:gd name="connsiteY40" fmla="*/ 577164 h 699994"/>
                      <a:gd name="connsiteX41" fmla="*/ 558376 w 680739"/>
                      <a:gd name="connsiteY41" fmla="*/ 577691 h 699994"/>
                      <a:gd name="connsiteX42" fmla="*/ 557711 w 680739"/>
                      <a:gd name="connsiteY42" fmla="*/ 579788 h 699994"/>
                      <a:gd name="connsiteX43" fmla="*/ 553343 w 680739"/>
                      <a:gd name="connsiteY43" fmla="*/ 597256 h 699994"/>
                      <a:gd name="connsiteX44" fmla="*/ 552842 w 680739"/>
                      <a:gd name="connsiteY44" fmla="*/ 599980 h 699994"/>
                      <a:gd name="connsiteX45" fmla="*/ 544150 w 680739"/>
                      <a:gd name="connsiteY45" fmla="*/ 622155 h 699994"/>
                      <a:gd name="connsiteX46" fmla="*/ 533173 w 680739"/>
                      <a:gd name="connsiteY46" fmla="*/ 687843 h 699994"/>
                      <a:gd name="connsiteX0" fmla="*/ 533173 w 680739"/>
                      <a:gd name="connsiteY0" fmla="*/ 693545 h 705696"/>
                      <a:gd name="connsiteX1" fmla="*/ 552234 w 680739"/>
                      <a:gd name="connsiteY1" fmla="*/ 668137 h 705696"/>
                      <a:gd name="connsiteX2" fmla="*/ 552513 w 680739"/>
                      <a:gd name="connsiteY2" fmla="*/ 667529 h 705696"/>
                      <a:gd name="connsiteX3" fmla="*/ 553002 w 680739"/>
                      <a:gd name="connsiteY3" fmla="*/ 668277 h 705696"/>
                      <a:gd name="connsiteX4" fmla="*/ 551177 w 680739"/>
                      <a:gd name="connsiteY4" fmla="*/ 675585 h 705696"/>
                      <a:gd name="connsiteX5" fmla="*/ 550684 w 680739"/>
                      <a:gd name="connsiteY5" fmla="*/ 705633 h 705696"/>
                      <a:gd name="connsiteX6" fmla="*/ 569745 w 680739"/>
                      <a:gd name="connsiteY6" fmla="*/ 680225 h 705696"/>
                      <a:gd name="connsiteX7" fmla="*/ 572688 w 680739"/>
                      <a:gd name="connsiteY7" fmla="*/ 673831 h 705696"/>
                      <a:gd name="connsiteX8" fmla="*/ 573081 w 680739"/>
                      <a:gd name="connsiteY8" fmla="*/ 673623 h 705696"/>
                      <a:gd name="connsiteX9" fmla="*/ 572801 w 680739"/>
                      <a:gd name="connsiteY9" fmla="*/ 675035 h 705696"/>
                      <a:gd name="connsiteX10" fmla="*/ 574224 w 680739"/>
                      <a:gd name="connsiteY10" fmla="*/ 695434 h 705696"/>
                      <a:gd name="connsiteX11" fmla="*/ 593284 w 680739"/>
                      <a:gd name="connsiteY11" fmla="*/ 670026 h 705696"/>
                      <a:gd name="connsiteX12" fmla="*/ 597181 w 680739"/>
                      <a:gd name="connsiteY12" fmla="*/ 661558 h 705696"/>
                      <a:gd name="connsiteX13" fmla="*/ 596914 w 680739"/>
                      <a:gd name="connsiteY13" fmla="*/ 665660 h 705696"/>
                      <a:gd name="connsiteX14" fmla="*/ 598927 w 680739"/>
                      <a:gd name="connsiteY14" fmla="*/ 671540 h 705696"/>
                      <a:gd name="connsiteX15" fmla="*/ 630750 w 680739"/>
                      <a:gd name="connsiteY15" fmla="*/ 611060 h 705696"/>
                      <a:gd name="connsiteX16" fmla="*/ 638622 w 680739"/>
                      <a:gd name="connsiteY16" fmla="*/ 586390 h 705696"/>
                      <a:gd name="connsiteX17" fmla="*/ 638863 w 680739"/>
                      <a:gd name="connsiteY17" fmla="*/ 585514 h 705696"/>
                      <a:gd name="connsiteX18" fmla="*/ 637866 w 680739"/>
                      <a:gd name="connsiteY18" fmla="*/ 585265 h 705696"/>
                      <a:gd name="connsiteX19" fmla="*/ 644201 w 680739"/>
                      <a:gd name="connsiteY19" fmla="*/ 531091 h 705696"/>
                      <a:gd name="connsiteX20" fmla="*/ 675699 w 680739"/>
                      <a:gd name="connsiteY20" fmla="*/ 300021 h 705696"/>
                      <a:gd name="connsiteX21" fmla="*/ 679668 w 680739"/>
                      <a:gd name="connsiteY21" fmla="*/ 212548 h 705696"/>
                      <a:gd name="connsiteX22" fmla="*/ 668837 w 680739"/>
                      <a:gd name="connsiteY22" fmla="*/ 166153 h 705696"/>
                      <a:gd name="connsiteX23" fmla="*/ 380524 w 680739"/>
                      <a:gd name="connsiteY23" fmla="*/ 57075 h 705696"/>
                      <a:gd name="connsiteX24" fmla="*/ 132553 w 680739"/>
                      <a:gd name="connsiteY24" fmla="*/ 5702 h 705696"/>
                      <a:gd name="connsiteX25" fmla="*/ 0 w 680739"/>
                      <a:gd name="connsiteY25" fmla="*/ 188691 h 705696"/>
                      <a:gd name="connsiteX26" fmla="*/ 346874 w 680739"/>
                      <a:gd name="connsiteY26" fmla="*/ 202827 h 705696"/>
                      <a:gd name="connsiteX27" fmla="*/ 570071 w 680739"/>
                      <a:gd name="connsiteY27" fmla="*/ 231874 h 705696"/>
                      <a:gd name="connsiteX28" fmla="*/ 572251 w 680739"/>
                      <a:gd name="connsiteY28" fmla="*/ 231633 h 705696"/>
                      <a:gd name="connsiteX29" fmla="*/ 569734 w 680739"/>
                      <a:gd name="connsiteY29" fmla="*/ 300021 h 705696"/>
                      <a:gd name="connsiteX30" fmla="*/ 581833 w 680739"/>
                      <a:gd name="connsiteY30" fmla="*/ 484859 h 705696"/>
                      <a:gd name="connsiteX31" fmla="*/ 587733 w 680739"/>
                      <a:gd name="connsiteY31" fmla="*/ 512874 h 705696"/>
                      <a:gd name="connsiteX32" fmla="*/ 586343 w 680739"/>
                      <a:gd name="connsiteY32" fmla="*/ 513456 h 705696"/>
                      <a:gd name="connsiteX33" fmla="*/ 573251 w 680739"/>
                      <a:gd name="connsiteY33" fmla="*/ 523368 h 705696"/>
                      <a:gd name="connsiteX34" fmla="*/ 560410 w 680739"/>
                      <a:gd name="connsiteY34" fmla="*/ 540760 h 705696"/>
                      <a:gd name="connsiteX35" fmla="*/ 558957 w 680739"/>
                      <a:gd name="connsiteY35" fmla="*/ 544380 h 705696"/>
                      <a:gd name="connsiteX36" fmla="*/ 543978 w 680739"/>
                      <a:gd name="connsiteY36" fmla="*/ 564297 h 705696"/>
                      <a:gd name="connsiteX37" fmla="*/ 514453 w 680739"/>
                      <a:gd name="connsiteY37" fmla="*/ 626032 h 705696"/>
                      <a:gd name="connsiteX38" fmla="*/ 547068 w 680739"/>
                      <a:gd name="connsiteY38" fmla="*/ 597596 h 705696"/>
                      <a:gd name="connsiteX39" fmla="*/ 558148 w 680739"/>
                      <a:gd name="connsiteY39" fmla="*/ 582866 h 705696"/>
                      <a:gd name="connsiteX40" fmla="*/ 558376 w 680739"/>
                      <a:gd name="connsiteY40" fmla="*/ 583393 h 705696"/>
                      <a:gd name="connsiteX41" fmla="*/ 557711 w 680739"/>
                      <a:gd name="connsiteY41" fmla="*/ 585490 h 705696"/>
                      <a:gd name="connsiteX42" fmla="*/ 553343 w 680739"/>
                      <a:gd name="connsiteY42" fmla="*/ 602958 h 705696"/>
                      <a:gd name="connsiteX43" fmla="*/ 552842 w 680739"/>
                      <a:gd name="connsiteY43" fmla="*/ 605682 h 705696"/>
                      <a:gd name="connsiteX44" fmla="*/ 544150 w 680739"/>
                      <a:gd name="connsiteY44" fmla="*/ 627857 h 705696"/>
                      <a:gd name="connsiteX45" fmla="*/ 533173 w 680739"/>
                      <a:gd name="connsiteY45" fmla="*/ 693545 h 705696"/>
                      <a:gd name="connsiteX0" fmla="*/ 533173 w 680739"/>
                      <a:gd name="connsiteY0" fmla="*/ 687843 h 699994"/>
                      <a:gd name="connsiteX1" fmla="*/ 552234 w 680739"/>
                      <a:gd name="connsiteY1" fmla="*/ 662435 h 699994"/>
                      <a:gd name="connsiteX2" fmla="*/ 552513 w 680739"/>
                      <a:gd name="connsiteY2" fmla="*/ 661827 h 699994"/>
                      <a:gd name="connsiteX3" fmla="*/ 553002 w 680739"/>
                      <a:gd name="connsiteY3" fmla="*/ 662575 h 699994"/>
                      <a:gd name="connsiteX4" fmla="*/ 551177 w 680739"/>
                      <a:gd name="connsiteY4" fmla="*/ 669883 h 699994"/>
                      <a:gd name="connsiteX5" fmla="*/ 550684 w 680739"/>
                      <a:gd name="connsiteY5" fmla="*/ 699931 h 699994"/>
                      <a:gd name="connsiteX6" fmla="*/ 569745 w 680739"/>
                      <a:gd name="connsiteY6" fmla="*/ 674523 h 699994"/>
                      <a:gd name="connsiteX7" fmla="*/ 572688 w 680739"/>
                      <a:gd name="connsiteY7" fmla="*/ 668129 h 699994"/>
                      <a:gd name="connsiteX8" fmla="*/ 573081 w 680739"/>
                      <a:gd name="connsiteY8" fmla="*/ 667921 h 699994"/>
                      <a:gd name="connsiteX9" fmla="*/ 572801 w 680739"/>
                      <a:gd name="connsiteY9" fmla="*/ 669333 h 699994"/>
                      <a:gd name="connsiteX10" fmla="*/ 574224 w 680739"/>
                      <a:gd name="connsiteY10" fmla="*/ 689732 h 699994"/>
                      <a:gd name="connsiteX11" fmla="*/ 593284 w 680739"/>
                      <a:gd name="connsiteY11" fmla="*/ 664324 h 699994"/>
                      <a:gd name="connsiteX12" fmla="*/ 597181 w 680739"/>
                      <a:gd name="connsiteY12" fmla="*/ 655856 h 699994"/>
                      <a:gd name="connsiteX13" fmla="*/ 596914 w 680739"/>
                      <a:gd name="connsiteY13" fmla="*/ 659958 h 699994"/>
                      <a:gd name="connsiteX14" fmla="*/ 598927 w 680739"/>
                      <a:gd name="connsiteY14" fmla="*/ 665838 h 699994"/>
                      <a:gd name="connsiteX15" fmla="*/ 630750 w 680739"/>
                      <a:gd name="connsiteY15" fmla="*/ 605358 h 699994"/>
                      <a:gd name="connsiteX16" fmla="*/ 638622 w 680739"/>
                      <a:gd name="connsiteY16" fmla="*/ 580688 h 699994"/>
                      <a:gd name="connsiteX17" fmla="*/ 638863 w 680739"/>
                      <a:gd name="connsiteY17" fmla="*/ 579812 h 699994"/>
                      <a:gd name="connsiteX18" fmla="*/ 637866 w 680739"/>
                      <a:gd name="connsiteY18" fmla="*/ 579563 h 699994"/>
                      <a:gd name="connsiteX19" fmla="*/ 644201 w 680739"/>
                      <a:gd name="connsiteY19" fmla="*/ 525389 h 699994"/>
                      <a:gd name="connsiteX20" fmla="*/ 675699 w 680739"/>
                      <a:gd name="connsiteY20" fmla="*/ 294319 h 699994"/>
                      <a:gd name="connsiteX21" fmla="*/ 679668 w 680739"/>
                      <a:gd name="connsiteY21" fmla="*/ 206846 h 699994"/>
                      <a:gd name="connsiteX22" fmla="*/ 668837 w 680739"/>
                      <a:gd name="connsiteY22" fmla="*/ 160451 h 699994"/>
                      <a:gd name="connsiteX23" fmla="*/ 380524 w 680739"/>
                      <a:gd name="connsiteY23" fmla="*/ 51373 h 699994"/>
                      <a:gd name="connsiteX24" fmla="*/ 132553 w 680739"/>
                      <a:gd name="connsiteY24" fmla="*/ 0 h 699994"/>
                      <a:gd name="connsiteX25" fmla="*/ 0 w 680739"/>
                      <a:gd name="connsiteY25" fmla="*/ 182989 h 699994"/>
                      <a:gd name="connsiteX26" fmla="*/ 346874 w 680739"/>
                      <a:gd name="connsiteY26" fmla="*/ 197125 h 699994"/>
                      <a:gd name="connsiteX27" fmla="*/ 570071 w 680739"/>
                      <a:gd name="connsiteY27" fmla="*/ 226172 h 699994"/>
                      <a:gd name="connsiteX28" fmla="*/ 572251 w 680739"/>
                      <a:gd name="connsiteY28" fmla="*/ 225931 h 699994"/>
                      <a:gd name="connsiteX29" fmla="*/ 569734 w 680739"/>
                      <a:gd name="connsiteY29" fmla="*/ 294319 h 699994"/>
                      <a:gd name="connsiteX30" fmla="*/ 581833 w 680739"/>
                      <a:gd name="connsiteY30" fmla="*/ 479157 h 699994"/>
                      <a:gd name="connsiteX31" fmla="*/ 587733 w 680739"/>
                      <a:gd name="connsiteY31" fmla="*/ 507172 h 699994"/>
                      <a:gd name="connsiteX32" fmla="*/ 586343 w 680739"/>
                      <a:gd name="connsiteY32" fmla="*/ 507754 h 699994"/>
                      <a:gd name="connsiteX33" fmla="*/ 573251 w 680739"/>
                      <a:gd name="connsiteY33" fmla="*/ 517666 h 699994"/>
                      <a:gd name="connsiteX34" fmla="*/ 560410 w 680739"/>
                      <a:gd name="connsiteY34" fmla="*/ 535058 h 699994"/>
                      <a:gd name="connsiteX35" fmla="*/ 558957 w 680739"/>
                      <a:gd name="connsiteY35" fmla="*/ 538678 h 699994"/>
                      <a:gd name="connsiteX36" fmla="*/ 543978 w 680739"/>
                      <a:gd name="connsiteY36" fmla="*/ 558595 h 699994"/>
                      <a:gd name="connsiteX37" fmla="*/ 514453 w 680739"/>
                      <a:gd name="connsiteY37" fmla="*/ 620330 h 699994"/>
                      <a:gd name="connsiteX38" fmla="*/ 547068 w 680739"/>
                      <a:gd name="connsiteY38" fmla="*/ 591894 h 699994"/>
                      <a:gd name="connsiteX39" fmla="*/ 558148 w 680739"/>
                      <a:gd name="connsiteY39" fmla="*/ 577164 h 699994"/>
                      <a:gd name="connsiteX40" fmla="*/ 558376 w 680739"/>
                      <a:gd name="connsiteY40" fmla="*/ 577691 h 699994"/>
                      <a:gd name="connsiteX41" fmla="*/ 557711 w 680739"/>
                      <a:gd name="connsiteY41" fmla="*/ 579788 h 699994"/>
                      <a:gd name="connsiteX42" fmla="*/ 553343 w 680739"/>
                      <a:gd name="connsiteY42" fmla="*/ 597256 h 699994"/>
                      <a:gd name="connsiteX43" fmla="*/ 552842 w 680739"/>
                      <a:gd name="connsiteY43" fmla="*/ 599980 h 699994"/>
                      <a:gd name="connsiteX44" fmla="*/ 544150 w 680739"/>
                      <a:gd name="connsiteY44" fmla="*/ 622155 h 699994"/>
                      <a:gd name="connsiteX45" fmla="*/ 533173 w 680739"/>
                      <a:gd name="connsiteY45" fmla="*/ 687843 h 699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680739" h="699994">
                        <a:moveTo>
                          <a:pt x="533173" y="687843"/>
                        </a:moveTo>
                        <a:cubicBezTo>
                          <a:pt x="537038" y="688809"/>
                          <a:pt x="544324" y="678662"/>
                          <a:pt x="552234" y="662435"/>
                        </a:cubicBezTo>
                        <a:lnTo>
                          <a:pt x="552513" y="661827"/>
                        </a:lnTo>
                        <a:lnTo>
                          <a:pt x="553002" y="662575"/>
                        </a:lnTo>
                        <a:lnTo>
                          <a:pt x="551177" y="669883"/>
                        </a:lnTo>
                        <a:cubicBezTo>
                          <a:pt x="547290" y="687115"/>
                          <a:pt x="546820" y="698966"/>
                          <a:pt x="550684" y="699931"/>
                        </a:cubicBezTo>
                        <a:cubicBezTo>
                          <a:pt x="554550" y="700897"/>
                          <a:pt x="561835" y="690750"/>
                          <a:pt x="569745" y="674523"/>
                        </a:cubicBezTo>
                        <a:lnTo>
                          <a:pt x="572688" y="668129"/>
                        </a:lnTo>
                        <a:lnTo>
                          <a:pt x="573081" y="667921"/>
                        </a:lnTo>
                        <a:cubicBezTo>
                          <a:pt x="572988" y="668392"/>
                          <a:pt x="572894" y="668862"/>
                          <a:pt x="572801" y="669333"/>
                        </a:cubicBezTo>
                        <a:cubicBezTo>
                          <a:pt x="570815" y="681221"/>
                          <a:pt x="571132" y="688959"/>
                          <a:pt x="574224" y="689732"/>
                        </a:cubicBezTo>
                        <a:cubicBezTo>
                          <a:pt x="578089" y="690698"/>
                          <a:pt x="585374" y="680550"/>
                          <a:pt x="593284" y="664324"/>
                        </a:cubicBezTo>
                        <a:lnTo>
                          <a:pt x="597181" y="655856"/>
                        </a:lnTo>
                        <a:lnTo>
                          <a:pt x="596914" y="659958"/>
                        </a:lnTo>
                        <a:cubicBezTo>
                          <a:pt x="596946" y="663428"/>
                          <a:pt x="597595" y="665505"/>
                          <a:pt x="598927" y="665838"/>
                        </a:cubicBezTo>
                        <a:cubicBezTo>
                          <a:pt x="604257" y="667170"/>
                          <a:pt x="618504" y="640092"/>
                          <a:pt x="630750" y="605358"/>
                        </a:cubicBezTo>
                        <a:cubicBezTo>
                          <a:pt x="633812" y="596675"/>
                          <a:pt x="636458" y="588335"/>
                          <a:pt x="638622" y="580688"/>
                        </a:cubicBezTo>
                        <a:cubicBezTo>
                          <a:pt x="638702" y="580396"/>
                          <a:pt x="638783" y="580104"/>
                          <a:pt x="638863" y="579812"/>
                        </a:cubicBezTo>
                        <a:lnTo>
                          <a:pt x="637866" y="579563"/>
                        </a:lnTo>
                        <a:cubicBezTo>
                          <a:pt x="639978" y="561505"/>
                          <a:pt x="657706" y="537210"/>
                          <a:pt x="644201" y="525389"/>
                        </a:cubicBezTo>
                        <a:cubicBezTo>
                          <a:pt x="671794" y="429440"/>
                          <a:pt x="665200" y="371342"/>
                          <a:pt x="675699" y="294319"/>
                        </a:cubicBezTo>
                        <a:lnTo>
                          <a:pt x="679668" y="206846"/>
                        </a:lnTo>
                        <a:cubicBezTo>
                          <a:pt x="678601" y="195376"/>
                          <a:pt x="687122" y="190711"/>
                          <a:pt x="668837" y="160451"/>
                        </a:cubicBezTo>
                        <a:cubicBezTo>
                          <a:pt x="628016" y="123476"/>
                          <a:pt x="469905" y="78115"/>
                          <a:pt x="380524" y="51373"/>
                        </a:cubicBezTo>
                        <a:cubicBezTo>
                          <a:pt x="291143" y="24631"/>
                          <a:pt x="178165" y="49437"/>
                          <a:pt x="132553" y="0"/>
                        </a:cubicBezTo>
                        <a:lnTo>
                          <a:pt x="0" y="182989"/>
                        </a:lnTo>
                        <a:cubicBezTo>
                          <a:pt x="56758" y="316059"/>
                          <a:pt x="251862" y="189928"/>
                          <a:pt x="346874" y="197125"/>
                        </a:cubicBezTo>
                        <a:cubicBezTo>
                          <a:pt x="400233" y="199771"/>
                          <a:pt x="511166" y="226464"/>
                          <a:pt x="570071" y="226172"/>
                        </a:cubicBezTo>
                        <a:lnTo>
                          <a:pt x="572251" y="225931"/>
                        </a:lnTo>
                        <a:lnTo>
                          <a:pt x="569734" y="294319"/>
                        </a:lnTo>
                        <a:cubicBezTo>
                          <a:pt x="569734" y="364532"/>
                          <a:pt x="574274" y="428927"/>
                          <a:pt x="581833" y="479157"/>
                        </a:cubicBezTo>
                        <a:lnTo>
                          <a:pt x="587733" y="507172"/>
                        </a:lnTo>
                        <a:lnTo>
                          <a:pt x="586343" y="507754"/>
                        </a:lnTo>
                        <a:cubicBezTo>
                          <a:pt x="581738" y="510402"/>
                          <a:pt x="577321" y="513711"/>
                          <a:pt x="573251" y="517666"/>
                        </a:cubicBezTo>
                        <a:cubicBezTo>
                          <a:pt x="567825" y="522939"/>
                          <a:pt x="563531" y="528862"/>
                          <a:pt x="560410" y="535058"/>
                        </a:cubicBezTo>
                        <a:lnTo>
                          <a:pt x="558957" y="538678"/>
                        </a:lnTo>
                        <a:lnTo>
                          <a:pt x="543978" y="558595"/>
                        </a:lnTo>
                        <a:cubicBezTo>
                          <a:pt x="522415" y="589349"/>
                          <a:pt x="509196" y="616989"/>
                          <a:pt x="514453" y="620330"/>
                        </a:cubicBezTo>
                        <a:cubicBezTo>
                          <a:pt x="518395" y="622836"/>
                          <a:pt x="531610" y="610962"/>
                          <a:pt x="547068" y="591894"/>
                        </a:cubicBezTo>
                        <a:lnTo>
                          <a:pt x="558148" y="577164"/>
                        </a:lnTo>
                        <a:lnTo>
                          <a:pt x="558376" y="577691"/>
                        </a:lnTo>
                        <a:lnTo>
                          <a:pt x="557711" y="579788"/>
                        </a:lnTo>
                        <a:cubicBezTo>
                          <a:pt x="556027" y="585769"/>
                          <a:pt x="554571" y="591608"/>
                          <a:pt x="553343" y="597256"/>
                        </a:cubicBezTo>
                        <a:lnTo>
                          <a:pt x="552842" y="599980"/>
                        </a:lnTo>
                        <a:lnTo>
                          <a:pt x="544150" y="622155"/>
                        </a:lnTo>
                        <a:cubicBezTo>
                          <a:pt x="531904" y="656888"/>
                          <a:pt x="526989" y="686298"/>
                          <a:pt x="533173" y="68784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87" name="Szabadkézi sokszög 86"/>
                  <p:cNvSpPr/>
                  <p:nvPr/>
                </p:nvSpPr>
                <p:spPr>
                  <a:xfrm rot="13258700" flipH="1">
                    <a:off x="5248839" y="1531265"/>
                    <a:ext cx="1114716" cy="1042762"/>
                  </a:xfrm>
                  <a:custGeom>
                    <a:avLst/>
                    <a:gdLst>
                      <a:gd name="connsiteX0" fmla="*/ 309241 w 451767"/>
                      <a:gd name="connsiteY0" fmla="*/ 658977 h 671128"/>
                      <a:gd name="connsiteX1" fmla="*/ 328302 w 451767"/>
                      <a:gd name="connsiteY1" fmla="*/ 633569 h 671128"/>
                      <a:gd name="connsiteX2" fmla="*/ 328581 w 451767"/>
                      <a:gd name="connsiteY2" fmla="*/ 632961 h 671128"/>
                      <a:gd name="connsiteX3" fmla="*/ 329070 w 451767"/>
                      <a:gd name="connsiteY3" fmla="*/ 633709 h 671128"/>
                      <a:gd name="connsiteX4" fmla="*/ 327245 w 451767"/>
                      <a:gd name="connsiteY4" fmla="*/ 641017 h 671128"/>
                      <a:gd name="connsiteX5" fmla="*/ 326752 w 451767"/>
                      <a:gd name="connsiteY5" fmla="*/ 671065 h 671128"/>
                      <a:gd name="connsiteX6" fmla="*/ 345813 w 451767"/>
                      <a:gd name="connsiteY6" fmla="*/ 645657 h 671128"/>
                      <a:gd name="connsiteX7" fmla="*/ 348756 w 451767"/>
                      <a:gd name="connsiteY7" fmla="*/ 639263 h 671128"/>
                      <a:gd name="connsiteX8" fmla="*/ 349149 w 451767"/>
                      <a:gd name="connsiteY8" fmla="*/ 639055 h 671128"/>
                      <a:gd name="connsiteX9" fmla="*/ 348869 w 451767"/>
                      <a:gd name="connsiteY9" fmla="*/ 640467 h 671128"/>
                      <a:gd name="connsiteX10" fmla="*/ 350292 w 451767"/>
                      <a:gd name="connsiteY10" fmla="*/ 660866 h 671128"/>
                      <a:gd name="connsiteX11" fmla="*/ 369352 w 451767"/>
                      <a:gd name="connsiteY11" fmla="*/ 635458 h 671128"/>
                      <a:gd name="connsiteX12" fmla="*/ 373249 w 451767"/>
                      <a:gd name="connsiteY12" fmla="*/ 626990 h 671128"/>
                      <a:gd name="connsiteX13" fmla="*/ 372982 w 451767"/>
                      <a:gd name="connsiteY13" fmla="*/ 631092 h 671128"/>
                      <a:gd name="connsiteX14" fmla="*/ 374995 w 451767"/>
                      <a:gd name="connsiteY14" fmla="*/ 636972 h 671128"/>
                      <a:gd name="connsiteX15" fmla="*/ 406818 w 451767"/>
                      <a:gd name="connsiteY15" fmla="*/ 576492 h 671128"/>
                      <a:gd name="connsiteX16" fmla="*/ 414690 w 451767"/>
                      <a:gd name="connsiteY16" fmla="*/ 551822 h 671128"/>
                      <a:gd name="connsiteX17" fmla="*/ 414931 w 451767"/>
                      <a:gd name="connsiteY17" fmla="*/ 550946 h 671128"/>
                      <a:gd name="connsiteX18" fmla="*/ 413934 w 451767"/>
                      <a:gd name="connsiteY18" fmla="*/ 550697 h 671128"/>
                      <a:gd name="connsiteX19" fmla="*/ 419109 w 451767"/>
                      <a:gd name="connsiteY19" fmla="*/ 544765 h 671128"/>
                      <a:gd name="connsiteX20" fmla="*/ 429921 w 451767"/>
                      <a:gd name="connsiteY20" fmla="*/ 520280 h 671128"/>
                      <a:gd name="connsiteX21" fmla="*/ 428478 w 451767"/>
                      <a:gd name="connsiteY21" fmla="*/ 499661 h 671128"/>
                      <a:gd name="connsiteX22" fmla="*/ 436248 w 451767"/>
                      <a:gd name="connsiteY22" fmla="*/ 470926 h 671128"/>
                      <a:gd name="connsiteX23" fmla="*/ 451767 w 451767"/>
                      <a:gd name="connsiteY23" fmla="*/ 265453 h 671128"/>
                      <a:gd name="connsiteX24" fmla="*/ 448138 w 451767"/>
                      <a:gd name="connsiteY24" fmla="*/ 166875 h 671128"/>
                      <a:gd name="connsiteX25" fmla="*/ 448446 w 451767"/>
                      <a:gd name="connsiteY25" fmla="*/ 166648 h 671128"/>
                      <a:gd name="connsiteX26" fmla="*/ 448106 w 451767"/>
                      <a:gd name="connsiteY26" fmla="*/ 165995 h 671128"/>
                      <a:gd name="connsiteX27" fmla="*/ 447603 w 451767"/>
                      <a:gd name="connsiteY27" fmla="*/ 152346 h 671128"/>
                      <a:gd name="connsiteX28" fmla="*/ 447254 w 451767"/>
                      <a:gd name="connsiteY28" fmla="*/ 148369 h 671128"/>
                      <a:gd name="connsiteX29" fmla="*/ 438917 w 451767"/>
                      <a:gd name="connsiteY29" fmla="*/ 148369 h 671128"/>
                      <a:gd name="connsiteX30" fmla="*/ 430737 w 451767"/>
                      <a:gd name="connsiteY30" fmla="*/ 132681 h 671128"/>
                      <a:gd name="connsiteX31" fmla="*/ 156592 w 451767"/>
                      <a:gd name="connsiteY31" fmla="*/ 22507 h 671128"/>
                      <a:gd name="connsiteX32" fmla="*/ 35118 w 451767"/>
                      <a:gd name="connsiteY32" fmla="*/ 495 h 671128"/>
                      <a:gd name="connsiteX33" fmla="*/ 30783 w 451767"/>
                      <a:gd name="connsiteY33" fmla="*/ 0 h 671128"/>
                      <a:gd name="connsiteX34" fmla="*/ 0 w 451767"/>
                      <a:gd name="connsiteY34" fmla="*/ 133338 h 671128"/>
                      <a:gd name="connsiteX35" fmla="*/ 4113 w 451767"/>
                      <a:gd name="connsiteY35" fmla="*/ 134794 h 671128"/>
                      <a:gd name="connsiteX36" fmla="*/ 122942 w 451767"/>
                      <a:gd name="connsiteY36" fmla="*/ 168259 h 671128"/>
                      <a:gd name="connsiteX37" fmla="*/ 346139 w 451767"/>
                      <a:gd name="connsiteY37" fmla="*/ 197306 h 671128"/>
                      <a:gd name="connsiteX38" fmla="*/ 348319 w 451767"/>
                      <a:gd name="connsiteY38" fmla="*/ 197065 h 671128"/>
                      <a:gd name="connsiteX39" fmla="*/ 345802 w 451767"/>
                      <a:gd name="connsiteY39" fmla="*/ 265453 h 671128"/>
                      <a:gd name="connsiteX40" fmla="*/ 357901 w 451767"/>
                      <a:gd name="connsiteY40" fmla="*/ 450291 h 671128"/>
                      <a:gd name="connsiteX41" fmla="*/ 363801 w 451767"/>
                      <a:gd name="connsiteY41" fmla="*/ 478306 h 671128"/>
                      <a:gd name="connsiteX42" fmla="*/ 362411 w 451767"/>
                      <a:gd name="connsiteY42" fmla="*/ 478888 h 671128"/>
                      <a:gd name="connsiteX43" fmla="*/ 349319 w 451767"/>
                      <a:gd name="connsiteY43" fmla="*/ 488800 h 671128"/>
                      <a:gd name="connsiteX44" fmla="*/ 336478 w 451767"/>
                      <a:gd name="connsiteY44" fmla="*/ 506192 h 671128"/>
                      <a:gd name="connsiteX45" fmla="*/ 335025 w 451767"/>
                      <a:gd name="connsiteY45" fmla="*/ 509812 h 671128"/>
                      <a:gd name="connsiteX46" fmla="*/ 320046 w 451767"/>
                      <a:gd name="connsiteY46" fmla="*/ 529729 h 671128"/>
                      <a:gd name="connsiteX47" fmla="*/ 290521 w 451767"/>
                      <a:gd name="connsiteY47" fmla="*/ 591464 h 671128"/>
                      <a:gd name="connsiteX48" fmla="*/ 323136 w 451767"/>
                      <a:gd name="connsiteY48" fmla="*/ 563028 h 671128"/>
                      <a:gd name="connsiteX49" fmla="*/ 334216 w 451767"/>
                      <a:gd name="connsiteY49" fmla="*/ 548298 h 671128"/>
                      <a:gd name="connsiteX50" fmla="*/ 334444 w 451767"/>
                      <a:gd name="connsiteY50" fmla="*/ 548825 h 671128"/>
                      <a:gd name="connsiteX51" fmla="*/ 333779 w 451767"/>
                      <a:gd name="connsiteY51" fmla="*/ 550922 h 671128"/>
                      <a:gd name="connsiteX52" fmla="*/ 329411 w 451767"/>
                      <a:gd name="connsiteY52" fmla="*/ 568390 h 671128"/>
                      <a:gd name="connsiteX53" fmla="*/ 328910 w 451767"/>
                      <a:gd name="connsiteY53" fmla="*/ 571114 h 671128"/>
                      <a:gd name="connsiteX54" fmla="*/ 320218 w 451767"/>
                      <a:gd name="connsiteY54" fmla="*/ 593289 h 671128"/>
                      <a:gd name="connsiteX55" fmla="*/ 309241 w 451767"/>
                      <a:gd name="connsiteY55" fmla="*/ 658977 h 671128"/>
                      <a:gd name="connsiteX0" fmla="*/ 379376 w 521902"/>
                      <a:gd name="connsiteY0" fmla="*/ 658977 h 671128"/>
                      <a:gd name="connsiteX1" fmla="*/ 398437 w 521902"/>
                      <a:gd name="connsiteY1" fmla="*/ 633569 h 671128"/>
                      <a:gd name="connsiteX2" fmla="*/ 398716 w 521902"/>
                      <a:gd name="connsiteY2" fmla="*/ 632961 h 671128"/>
                      <a:gd name="connsiteX3" fmla="*/ 399205 w 521902"/>
                      <a:gd name="connsiteY3" fmla="*/ 633709 h 671128"/>
                      <a:gd name="connsiteX4" fmla="*/ 397380 w 521902"/>
                      <a:gd name="connsiteY4" fmla="*/ 641017 h 671128"/>
                      <a:gd name="connsiteX5" fmla="*/ 396887 w 521902"/>
                      <a:gd name="connsiteY5" fmla="*/ 671065 h 671128"/>
                      <a:gd name="connsiteX6" fmla="*/ 415948 w 521902"/>
                      <a:gd name="connsiteY6" fmla="*/ 645657 h 671128"/>
                      <a:gd name="connsiteX7" fmla="*/ 418891 w 521902"/>
                      <a:gd name="connsiteY7" fmla="*/ 639263 h 671128"/>
                      <a:gd name="connsiteX8" fmla="*/ 419284 w 521902"/>
                      <a:gd name="connsiteY8" fmla="*/ 639055 h 671128"/>
                      <a:gd name="connsiteX9" fmla="*/ 419004 w 521902"/>
                      <a:gd name="connsiteY9" fmla="*/ 640467 h 671128"/>
                      <a:gd name="connsiteX10" fmla="*/ 420427 w 521902"/>
                      <a:gd name="connsiteY10" fmla="*/ 660866 h 671128"/>
                      <a:gd name="connsiteX11" fmla="*/ 439487 w 521902"/>
                      <a:gd name="connsiteY11" fmla="*/ 635458 h 671128"/>
                      <a:gd name="connsiteX12" fmla="*/ 443384 w 521902"/>
                      <a:gd name="connsiteY12" fmla="*/ 626990 h 671128"/>
                      <a:gd name="connsiteX13" fmla="*/ 443117 w 521902"/>
                      <a:gd name="connsiteY13" fmla="*/ 631092 h 671128"/>
                      <a:gd name="connsiteX14" fmla="*/ 445130 w 521902"/>
                      <a:gd name="connsiteY14" fmla="*/ 636972 h 671128"/>
                      <a:gd name="connsiteX15" fmla="*/ 476953 w 521902"/>
                      <a:gd name="connsiteY15" fmla="*/ 576492 h 671128"/>
                      <a:gd name="connsiteX16" fmla="*/ 484825 w 521902"/>
                      <a:gd name="connsiteY16" fmla="*/ 551822 h 671128"/>
                      <a:gd name="connsiteX17" fmla="*/ 485066 w 521902"/>
                      <a:gd name="connsiteY17" fmla="*/ 550946 h 671128"/>
                      <a:gd name="connsiteX18" fmla="*/ 484069 w 521902"/>
                      <a:gd name="connsiteY18" fmla="*/ 550697 h 671128"/>
                      <a:gd name="connsiteX19" fmla="*/ 489244 w 521902"/>
                      <a:gd name="connsiteY19" fmla="*/ 544765 h 671128"/>
                      <a:gd name="connsiteX20" fmla="*/ 500056 w 521902"/>
                      <a:gd name="connsiteY20" fmla="*/ 520280 h 671128"/>
                      <a:gd name="connsiteX21" fmla="*/ 498613 w 521902"/>
                      <a:gd name="connsiteY21" fmla="*/ 499661 h 671128"/>
                      <a:gd name="connsiteX22" fmla="*/ 506383 w 521902"/>
                      <a:gd name="connsiteY22" fmla="*/ 470926 h 671128"/>
                      <a:gd name="connsiteX23" fmla="*/ 521902 w 521902"/>
                      <a:gd name="connsiteY23" fmla="*/ 265453 h 671128"/>
                      <a:gd name="connsiteX24" fmla="*/ 518273 w 521902"/>
                      <a:gd name="connsiteY24" fmla="*/ 166875 h 671128"/>
                      <a:gd name="connsiteX25" fmla="*/ 518581 w 521902"/>
                      <a:gd name="connsiteY25" fmla="*/ 166648 h 671128"/>
                      <a:gd name="connsiteX26" fmla="*/ 518241 w 521902"/>
                      <a:gd name="connsiteY26" fmla="*/ 165995 h 671128"/>
                      <a:gd name="connsiteX27" fmla="*/ 517738 w 521902"/>
                      <a:gd name="connsiteY27" fmla="*/ 152346 h 671128"/>
                      <a:gd name="connsiteX28" fmla="*/ 517389 w 521902"/>
                      <a:gd name="connsiteY28" fmla="*/ 148369 h 671128"/>
                      <a:gd name="connsiteX29" fmla="*/ 509052 w 521902"/>
                      <a:gd name="connsiteY29" fmla="*/ 148369 h 671128"/>
                      <a:gd name="connsiteX30" fmla="*/ 500872 w 521902"/>
                      <a:gd name="connsiteY30" fmla="*/ 132681 h 671128"/>
                      <a:gd name="connsiteX31" fmla="*/ 226727 w 521902"/>
                      <a:gd name="connsiteY31" fmla="*/ 22507 h 671128"/>
                      <a:gd name="connsiteX32" fmla="*/ 105253 w 521902"/>
                      <a:gd name="connsiteY32" fmla="*/ 495 h 671128"/>
                      <a:gd name="connsiteX33" fmla="*/ 100918 w 521902"/>
                      <a:gd name="connsiteY33" fmla="*/ 0 h 671128"/>
                      <a:gd name="connsiteX34" fmla="*/ 0 w 521902"/>
                      <a:gd name="connsiteY34" fmla="*/ 50686 h 671128"/>
                      <a:gd name="connsiteX35" fmla="*/ 70135 w 521902"/>
                      <a:gd name="connsiteY35" fmla="*/ 133338 h 671128"/>
                      <a:gd name="connsiteX36" fmla="*/ 74248 w 521902"/>
                      <a:gd name="connsiteY36" fmla="*/ 134794 h 671128"/>
                      <a:gd name="connsiteX37" fmla="*/ 193077 w 521902"/>
                      <a:gd name="connsiteY37" fmla="*/ 168259 h 671128"/>
                      <a:gd name="connsiteX38" fmla="*/ 416274 w 521902"/>
                      <a:gd name="connsiteY38" fmla="*/ 197306 h 671128"/>
                      <a:gd name="connsiteX39" fmla="*/ 418454 w 521902"/>
                      <a:gd name="connsiteY39" fmla="*/ 197065 h 671128"/>
                      <a:gd name="connsiteX40" fmla="*/ 415937 w 521902"/>
                      <a:gd name="connsiteY40" fmla="*/ 265453 h 671128"/>
                      <a:gd name="connsiteX41" fmla="*/ 428036 w 521902"/>
                      <a:gd name="connsiteY41" fmla="*/ 450291 h 671128"/>
                      <a:gd name="connsiteX42" fmla="*/ 433936 w 521902"/>
                      <a:gd name="connsiteY42" fmla="*/ 478306 h 671128"/>
                      <a:gd name="connsiteX43" fmla="*/ 432546 w 521902"/>
                      <a:gd name="connsiteY43" fmla="*/ 478888 h 671128"/>
                      <a:gd name="connsiteX44" fmla="*/ 419454 w 521902"/>
                      <a:gd name="connsiteY44" fmla="*/ 488800 h 671128"/>
                      <a:gd name="connsiteX45" fmla="*/ 406613 w 521902"/>
                      <a:gd name="connsiteY45" fmla="*/ 506192 h 671128"/>
                      <a:gd name="connsiteX46" fmla="*/ 405160 w 521902"/>
                      <a:gd name="connsiteY46" fmla="*/ 509812 h 671128"/>
                      <a:gd name="connsiteX47" fmla="*/ 390181 w 521902"/>
                      <a:gd name="connsiteY47" fmla="*/ 529729 h 671128"/>
                      <a:gd name="connsiteX48" fmla="*/ 360656 w 521902"/>
                      <a:gd name="connsiteY48" fmla="*/ 591464 h 671128"/>
                      <a:gd name="connsiteX49" fmla="*/ 393271 w 521902"/>
                      <a:gd name="connsiteY49" fmla="*/ 563028 h 671128"/>
                      <a:gd name="connsiteX50" fmla="*/ 404351 w 521902"/>
                      <a:gd name="connsiteY50" fmla="*/ 548298 h 671128"/>
                      <a:gd name="connsiteX51" fmla="*/ 404579 w 521902"/>
                      <a:gd name="connsiteY51" fmla="*/ 548825 h 671128"/>
                      <a:gd name="connsiteX52" fmla="*/ 403914 w 521902"/>
                      <a:gd name="connsiteY52" fmla="*/ 550922 h 671128"/>
                      <a:gd name="connsiteX53" fmla="*/ 399546 w 521902"/>
                      <a:gd name="connsiteY53" fmla="*/ 568390 h 671128"/>
                      <a:gd name="connsiteX54" fmla="*/ 399045 w 521902"/>
                      <a:gd name="connsiteY54" fmla="*/ 571114 h 671128"/>
                      <a:gd name="connsiteX55" fmla="*/ 390353 w 521902"/>
                      <a:gd name="connsiteY55" fmla="*/ 593289 h 671128"/>
                      <a:gd name="connsiteX56" fmla="*/ 379376 w 521902"/>
                      <a:gd name="connsiteY56" fmla="*/ 658977 h 671128"/>
                      <a:gd name="connsiteX0" fmla="*/ 379781 w 522307"/>
                      <a:gd name="connsiteY0" fmla="*/ 658977 h 671128"/>
                      <a:gd name="connsiteX1" fmla="*/ 398842 w 522307"/>
                      <a:gd name="connsiteY1" fmla="*/ 633569 h 671128"/>
                      <a:gd name="connsiteX2" fmla="*/ 399121 w 522307"/>
                      <a:gd name="connsiteY2" fmla="*/ 632961 h 671128"/>
                      <a:gd name="connsiteX3" fmla="*/ 399610 w 522307"/>
                      <a:gd name="connsiteY3" fmla="*/ 633709 h 671128"/>
                      <a:gd name="connsiteX4" fmla="*/ 397785 w 522307"/>
                      <a:gd name="connsiteY4" fmla="*/ 641017 h 671128"/>
                      <a:gd name="connsiteX5" fmla="*/ 397292 w 522307"/>
                      <a:gd name="connsiteY5" fmla="*/ 671065 h 671128"/>
                      <a:gd name="connsiteX6" fmla="*/ 416353 w 522307"/>
                      <a:gd name="connsiteY6" fmla="*/ 645657 h 671128"/>
                      <a:gd name="connsiteX7" fmla="*/ 419296 w 522307"/>
                      <a:gd name="connsiteY7" fmla="*/ 639263 h 671128"/>
                      <a:gd name="connsiteX8" fmla="*/ 419689 w 522307"/>
                      <a:gd name="connsiteY8" fmla="*/ 639055 h 671128"/>
                      <a:gd name="connsiteX9" fmla="*/ 419409 w 522307"/>
                      <a:gd name="connsiteY9" fmla="*/ 640467 h 671128"/>
                      <a:gd name="connsiteX10" fmla="*/ 420832 w 522307"/>
                      <a:gd name="connsiteY10" fmla="*/ 660866 h 671128"/>
                      <a:gd name="connsiteX11" fmla="*/ 439892 w 522307"/>
                      <a:gd name="connsiteY11" fmla="*/ 635458 h 671128"/>
                      <a:gd name="connsiteX12" fmla="*/ 443789 w 522307"/>
                      <a:gd name="connsiteY12" fmla="*/ 626990 h 671128"/>
                      <a:gd name="connsiteX13" fmla="*/ 443522 w 522307"/>
                      <a:gd name="connsiteY13" fmla="*/ 631092 h 671128"/>
                      <a:gd name="connsiteX14" fmla="*/ 445535 w 522307"/>
                      <a:gd name="connsiteY14" fmla="*/ 636972 h 671128"/>
                      <a:gd name="connsiteX15" fmla="*/ 477358 w 522307"/>
                      <a:gd name="connsiteY15" fmla="*/ 576492 h 671128"/>
                      <a:gd name="connsiteX16" fmla="*/ 485230 w 522307"/>
                      <a:gd name="connsiteY16" fmla="*/ 551822 h 671128"/>
                      <a:gd name="connsiteX17" fmla="*/ 485471 w 522307"/>
                      <a:gd name="connsiteY17" fmla="*/ 550946 h 671128"/>
                      <a:gd name="connsiteX18" fmla="*/ 484474 w 522307"/>
                      <a:gd name="connsiteY18" fmla="*/ 550697 h 671128"/>
                      <a:gd name="connsiteX19" fmla="*/ 489649 w 522307"/>
                      <a:gd name="connsiteY19" fmla="*/ 544765 h 671128"/>
                      <a:gd name="connsiteX20" fmla="*/ 500461 w 522307"/>
                      <a:gd name="connsiteY20" fmla="*/ 520280 h 671128"/>
                      <a:gd name="connsiteX21" fmla="*/ 499018 w 522307"/>
                      <a:gd name="connsiteY21" fmla="*/ 499661 h 671128"/>
                      <a:gd name="connsiteX22" fmla="*/ 506788 w 522307"/>
                      <a:gd name="connsiteY22" fmla="*/ 470926 h 671128"/>
                      <a:gd name="connsiteX23" fmla="*/ 522307 w 522307"/>
                      <a:gd name="connsiteY23" fmla="*/ 265453 h 671128"/>
                      <a:gd name="connsiteX24" fmla="*/ 518678 w 522307"/>
                      <a:gd name="connsiteY24" fmla="*/ 166875 h 671128"/>
                      <a:gd name="connsiteX25" fmla="*/ 518986 w 522307"/>
                      <a:gd name="connsiteY25" fmla="*/ 166648 h 671128"/>
                      <a:gd name="connsiteX26" fmla="*/ 518646 w 522307"/>
                      <a:gd name="connsiteY26" fmla="*/ 165995 h 671128"/>
                      <a:gd name="connsiteX27" fmla="*/ 518143 w 522307"/>
                      <a:gd name="connsiteY27" fmla="*/ 152346 h 671128"/>
                      <a:gd name="connsiteX28" fmla="*/ 517794 w 522307"/>
                      <a:gd name="connsiteY28" fmla="*/ 148369 h 671128"/>
                      <a:gd name="connsiteX29" fmla="*/ 509457 w 522307"/>
                      <a:gd name="connsiteY29" fmla="*/ 148369 h 671128"/>
                      <a:gd name="connsiteX30" fmla="*/ 501277 w 522307"/>
                      <a:gd name="connsiteY30" fmla="*/ 132681 h 671128"/>
                      <a:gd name="connsiteX31" fmla="*/ 227132 w 522307"/>
                      <a:gd name="connsiteY31" fmla="*/ 22507 h 671128"/>
                      <a:gd name="connsiteX32" fmla="*/ 105658 w 522307"/>
                      <a:gd name="connsiteY32" fmla="*/ 495 h 671128"/>
                      <a:gd name="connsiteX33" fmla="*/ 101323 w 522307"/>
                      <a:gd name="connsiteY33" fmla="*/ 0 h 671128"/>
                      <a:gd name="connsiteX34" fmla="*/ 405 w 522307"/>
                      <a:gd name="connsiteY34" fmla="*/ 50686 h 671128"/>
                      <a:gd name="connsiteX35" fmla="*/ 70540 w 522307"/>
                      <a:gd name="connsiteY35" fmla="*/ 133338 h 671128"/>
                      <a:gd name="connsiteX36" fmla="*/ 0 w 522307"/>
                      <a:gd name="connsiteY36" fmla="*/ 121611 h 671128"/>
                      <a:gd name="connsiteX37" fmla="*/ 193482 w 522307"/>
                      <a:gd name="connsiteY37" fmla="*/ 168259 h 671128"/>
                      <a:gd name="connsiteX38" fmla="*/ 416679 w 522307"/>
                      <a:gd name="connsiteY38" fmla="*/ 197306 h 671128"/>
                      <a:gd name="connsiteX39" fmla="*/ 418859 w 522307"/>
                      <a:gd name="connsiteY39" fmla="*/ 197065 h 671128"/>
                      <a:gd name="connsiteX40" fmla="*/ 416342 w 522307"/>
                      <a:gd name="connsiteY40" fmla="*/ 265453 h 671128"/>
                      <a:gd name="connsiteX41" fmla="*/ 428441 w 522307"/>
                      <a:gd name="connsiteY41" fmla="*/ 450291 h 671128"/>
                      <a:gd name="connsiteX42" fmla="*/ 434341 w 522307"/>
                      <a:gd name="connsiteY42" fmla="*/ 478306 h 671128"/>
                      <a:gd name="connsiteX43" fmla="*/ 432951 w 522307"/>
                      <a:gd name="connsiteY43" fmla="*/ 478888 h 671128"/>
                      <a:gd name="connsiteX44" fmla="*/ 419859 w 522307"/>
                      <a:gd name="connsiteY44" fmla="*/ 488800 h 671128"/>
                      <a:gd name="connsiteX45" fmla="*/ 407018 w 522307"/>
                      <a:gd name="connsiteY45" fmla="*/ 506192 h 671128"/>
                      <a:gd name="connsiteX46" fmla="*/ 405565 w 522307"/>
                      <a:gd name="connsiteY46" fmla="*/ 509812 h 671128"/>
                      <a:gd name="connsiteX47" fmla="*/ 390586 w 522307"/>
                      <a:gd name="connsiteY47" fmla="*/ 529729 h 671128"/>
                      <a:gd name="connsiteX48" fmla="*/ 361061 w 522307"/>
                      <a:gd name="connsiteY48" fmla="*/ 591464 h 671128"/>
                      <a:gd name="connsiteX49" fmla="*/ 393676 w 522307"/>
                      <a:gd name="connsiteY49" fmla="*/ 563028 h 671128"/>
                      <a:gd name="connsiteX50" fmla="*/ 404756 w 522307"/>
                      <a:gd name="connsiteY50" fmla="*/ 548298 h 671128"/>
                      <a:gd name="connsiteX51" fmla="*/ 404984 w 522307"/>
                      <a:gd name="connsiteY51" fmla="*/ 548825 h 671128"/>
                      <a:gd name="connsiteX52" fmla="*/ 404319 w 522307"/>
                      <a:gd name="connsiteY52" fmla="*/ 550922 h 671128"/>
                      <a:gd name="connsiteX53" fmla="*/ 399951 w 522307"/>
                      <a:gd name="connsiteY53" fmla="*/ 568390 h 671128"/>
                      <a:gd name="connsiteX54" fmla="*/ 399450 w 522307"/>
                      <a:gd name="connsiteY54" fmla="*/ 571114 h 671128"/>
                      <a:gd name="connsiteX55" fmla="*/ 390758 w 522307"/>
                      <a:gd name="connsiteY55" fmla="*/ 593289 h 671128"/>
                      <a:gd name="connsiteX56" fmla="*/ 379781 w 522307"/>
                      <a:gd name="connsiteY56" fmla="*/ 658977 h 671128"/>
                      <a:gd name="connsiteX0" fmla="*/ 450187 w 592713"/>
                      <a:gd name="connsiteY0" fmla="*/ 658977 h 671128"/>
                      <a:gd name="connsiteX1" fmla="*/ 469248 w 592713"/>
                      <a:gd name="connsiteY1" fmla="*/ 633569 h 671128"/>
                      <a:gd name="connsiteX2" fmla="*/ 469527 w 592713"/>
                      <a:gd name="connsiteY2" fmla="*/ 632961 h 671128"/>
                      <a:gd name="connsiteX3" fmla="*/ 470016 w 592713"/>
                      <a:gd name="connsiteY3" fmla="*/ 633709 h 671128"/>
                      <a:gd name="connsiteX4" fmla="*/ 468191 w 592713"/>
                      <a:gd name="connsiteY4" fmla="*/ 641017 h 671128"/>
                      <a:gd name="connsiteX5" fmla="*/ 467698 w 592713"/>
                      <a:gd name="connsiteY5" fmla="*/ 671065 h 671128"/>
                      <a:gd name="connsiteX6" fmla="*/ 486759 w 592713"/>
                      <a:gd name="connsiteY6" fmla="*/ 645657 h 671128"/>
                      <a:gd name="connsiteX7" fmla="*/ 489702 w 592713"/>
                      <a:gd name="connsiteY7" fmla="*/ 639263 h 671128"/>
                      <a:gd name="connsiteX8" fmla="*/ 490095 w 592713"/>
                      <a:gd name="connsiteY8" fmla="*/ 639055 h 671128"/>
                      <a:gd name="connsiteX9" fmla="*/ 489815 w 592713"/>
                      <a:gd name="connsiteY9" fmla="*/ 640467 h 671128"/>
                      <a:gd name="connsiteX10" fmla="*/ 491238 w 592713"/>
                      <a:gd name="connsiteY10" fmla="*/ 660866 h 671128"/>
                      <a:gd name="connsiteX11" fmla="*/ 510298 w 592713"/>
                      <a:gd name="connsiteY11" fmla="*/ 635458 h 671128"/>
                      <a:gd name="connsiteX12" fmla="*/ 514195 w 592713"/>
                      <a:gd name="connsiteY12" fmla="*/ 626990 h 671128"/>
                      <a:gd name="connsiteX13" fmla="*/ 513928 w 592713"/>
                      <a:gd name="connsiteY13" fmla="*/ 631092 h 671128"/>
                      <a:gd name="connsiteX14" fmla="*/ 515941 w 592713"/>
                      <a:gd name="connsiteY14" fmla="*/ 636972 h 671128"/>
                      <a:gd name="connsiteX15" fmla="*/ 547764 w 592713"/>
                      <a:gd name="connsiteY15" fmla="*/ 576492 h 671128"/>
                      <a:gd name="connsiteX16" fmla="*/ 555636 w 592713"/>
                      <a:gd name="connsiteY16" fmla="*/ 551822 h 671128"/>
                      <a:gd name="connsiteX17" fmla="*/ 555877 w 592713"/>
                      <a:gd name="connsiteY17" fmla="*/ 550946 h 671128"/>
                      <a:gd name="connsiteX18" fmla="*/ 554880 w 592713"/>
                      <a:gd name="connsiteY18" fmla="*/ 550697 h 671128"/>
                      <a:gd name="connsiteX19" fmla="*/ 560055 w 592713"/>
                      <a:gd name="connsiteY19" fmla="*/ 544765 h 671128"/>
                      <a:gd name="connsiteX20" fmla="*/ 570867 w 592713"/>
                      <a:gd name="connsiteY20" fmla="*/ 520280 h 671128"/>
                      <a:gd name="connsiteX21" fmla="*/ 569424 w 592713"/>
                      <a:gd name="connsiteY21" fmla="*/ 499661 h 671128"/>
                      <a:gd name="connsiteX22" fmla="*/ 577194 w 592713"/>
                      <a:gd name="connsiteY22" fmla="*/ 470926 h 671128"/>
                      <a:gd name="connsiteX23" fmla="*/ 592713 w 592713"/>
                      <a:gd name="connsiteY23" fmla="*/ 265453 h 671128"/>
                      <a:gd name="connsiteX24" fmla="*/ 589084 w 592713"/>
                      <a:gd name="connsiteY24" fmla="*/ 166875 h 671128"/>
                      <a:gd name="connsiteX25" fmla="*/ 589392 w 592713"/>
                      <a:gd name="connsiteY25" fmla="*/ 166648 h 671128"/>
                      <a:gd name="connsiteX26" fmla="*/ 589052 w 592713"/>
                      <a:gd name="connsiteY26" fmla="*/ 165995 h 671128"/>
                      <a:gd name="connsiteX27" fmla="*/ 588549 w 592713"/>
                      <a:gd name="connsiteY27" fmla="*/ 152346 h 671128"/>
                      <a:gd name="connsiteX28" fmla="*/ 588200 w 592713"/>
                      <a:gd name="connsiteY28" fmla="*/ 148369 h 671128"/>
                      <a:gd name="connsiteX29" fmla="*/ 579863 w 592713"/>
                      <a:gd name="connsiteY29" fmla="*/ 148369 h 671128"/>
                      <a:gd name="connsiteX30" fmla="*/ 571683 w 592713"/>
                      <a:gd name="connsiteY30" fmla="*/ 132681 h 671128"/>
                      <a:gd name="connsiteX31" fmla="*/ 297538 w 592713"/>
                      <a:gd name="connsiteY31" fmla="*/ 22507 h 671128"/>
                      <a:gd name="connsiteX32" fmla="*/ 176064 w 592713"/>
                      <a:gd name="connsiteY32" fmla="*/ 495 h 671128"/>
                      <a:gd name="connsiteX33" fmla="*/ 171729 w 592713"/>
                      <a:gd name="connsiteY33" fmla="*/ 0 h 671128"/>
                      <a:gd name="connsiteX34" fmla="*/ 70811 w 592713"/>
                      <a:gd name="connsiteY34" fmla="*/ 50686 h 671128"/>
                      <a:gd name="connsiteX35" fmla="*/ 0 w 592713"/>
                      <a:gd name="connsiteY35" fmla="*/ 51089 h 671128"/>
                      <a:gd name="connsiteX36" fmla="*/ 70406 w 592713"/>
                      <a:gd name="connsiteY36" fmla="*/ 121611 h 671128"/>
                      <a:gd name="connsiteX37" fmla="*/ 263888 w 592713"/>
                      <a:gd name="connsiteY37" fmla="*/ 168259 h 671128"/>
                      <a:gd name="connsiteX38" fmla="*/ 487085 w 592713"/>
                      <a:gd name="connsiteY38" fmla="*/ 197306 h 671128"/>
                      <a:gd name="connsiteX39" fmla="*/ 489265 w 592713"/>
                      <a:gd name="connsiteY39" fmla="*/ 197065 h 671128"/>
                      <a:gd name="connsiteX40" fmla="*/ 486748 w 592713"/>
                      <a:gd name="connsiteY40" fmla="*/ 265453 h 671128"/>
                      <a:gd name="connsiteX41" fmla="*/ 498847 w 592713"/>
                      <a:gd name="connsiteY41" fmla="*/ 450291 h 671128"/>
                      <a:gd name="connsiteX42" fmla="*/ 504747 w 592713"/>
                      <a:gd name="connsiteY42" fmla="*/ 478306 h 671128"/>
                      <a:gd name="connsiteX43" fmla="*/ 503357 w 592713"/>
                      <a:gd name="connsiteY43" fmla="*/ 478888 h 671128"/>
                      <a:gd name="connsiteX44" fmla="*/ 490265 w 592713"/>
                      <a:gd name="connsiteY44" fmla="*/ 488800 h 671128"/>
                      <a:gd name="connsiteX45" fmla="*/ 477424 w 592713"/>
                      <a:gd name="connsiteY45" fmla="*/ 506192 h 671128"/>
                      <a:gd name="connsiteX46" fmla="*/ 475971 w 592713"/>
                      <a:gd name="connsiteY46" fmla="*/ 509812 h 671128"/>
                      <a:gd name="connsiteX47" fmla="*/ 460992 w 592713"/>
                      <a:gd name="connsiteY47" fmla="*/ 529729 h 671128"/>
                      <a:gd name="connsiteX48" fmla="*/ 431467 w 592713"/>
                      <a:gd name="connsiteY48" fmla="*/ 591464 h 671128"/>
                      <a:gd name="connsiteX49" fmla="*/ 464082 w 592713"/>
                      <a:gd name="connsiteY49" fmla="*/ 563028 h 671128"/>
                      <a:gd name="connsiteX50" fmla="*/ 475162 w 592713"/>
                      <a:gd name="connsiteY50" fmla="*/ 548298 h 671128"/>
                      <a:gd name="connsiteX51" fmla="*/ 475390 w 592713"/>
                      <a:gd name="connsiteY51" fmla="*/ 548825 h 671128"/>
                      <a:gd name="connsiteX52" fmla="*/ 474725 w 592713"/>
                      <a:gd name="connsiteY52" fmla="*/ 550922 h 671128"/>
                      <a:gd name="connsiteX53" fmla="*/ 470357 w 592713"/>
                      <a:gd name="connsiteY53" fmla="*/ 568390 h 671128"/>
                      <a:gd name="connsiteX54" fmla="*/ 469856 w 592713"/>
                      <a:gd name="connsiteY54" fmla="*/ 571114 h 671128"/>
                      <a:gd name="connsiteX55" fmla="*/ 461164 w 592713"/>
                      <a:gd name="connsiteY55" fmla="*/ 593289 h 671128"/>
                      <a:gd name="connsiteX56" fmla="*/ 450187 w 592713"/>
                      <a:gd name="connsiteY56" fmla="*/ 658977 h 671128"/>
                      <a:gd name="connsiteX0" fmla="*/ 450187 w 592713"/>
                      <a:gd name="connsiteY0" fmla="*/ 717029 h 729180"/>
                      <a:gd name="connsiteX1" fmla="*/ 469248 w 592713"/>
                      <a:gd name="connsiteY1" fmla="*/ 691621 h 729180"/>
                      <a:gd name="connsiteX2" fmla="*/ 469527 w 592713"/>
                      <a:gd name="connsiteY2" fmla="*/ 691013 h 729180"/>
                      <a:gd name="connsiteX3" fmla="*/ 470016 w 592713"/>
                      <a:gd name="connsiteY3" fmla="*/ 691761 h 729180"/>
                      <a:gd name="connsiteX4" fmla="*/ 468191 w 592713"/>
                      <a:gd name="connsiteY4" fmla="*/ 699069 h 729180"/>
                      <a:gd name="connsiteX5" fmla="*/ 467698 w 592713"/>
                      <a:gd name="connsiteY5" fmla="*/ 729117 h 729180"/>
                      <a:gd name="connsiteX6" fmla="*/ 486759 w 592713"/>
                      <a:gd name="connsiteY6" fmla="*/ 703709 h 729180"/>
                      <a:gd name="connsiteX7" fmla="*/ 489702 w 592713"/>
                      <a:gd name="connsiteY7" fmla="*/ 697315 h 729180"/>
                      <a:gd name="connsiteX8" fmla="*/ 490095 w 592713"/>
                      <a:gd name="connsiteY8" fmla="*/ 697107 h 729180"/>
                      <a:gd name="connsiteX9" fmla="*/ 489815 w 592713"/>
                      <a:gd name="connsiteY9" fmla="*/ 698519 h 729180"/>
                      <a:gd name="connsiteX10" fmla="*/ 491238 w 592713"/>
                      <a:gd name="connsiteY10" fmla="*/ 718918 h 729180"/>
                      <a:gd name="connsiteX11" fmla="*/ 510298 w 592713"/>
                      <a:gd name="connsiteY11" fmla="*/ 693510 h 729180"/>
                      <a:gd name="connsiteX12" fmla="*/ 514195 w 592713"/>
                      <a:gd name="connsiteY12" fmla="*/ 685042 h 729180"/>
                      <a:gd name="connsiteX13" fmla="*/ 513928 w 592713"/>
                      <a:gd name="connsiteY13" fmla="*/ 689144 h 729180"/>
                      <a:gd name="connsiteX14" fmla="*/ 515941 w 592713"/>
                      <a:gd name="connsiteY14" fmla="*/ 695024 h 729180"/>
                      <a:gd name="connsiteX15" fmla="*/ 547764 w 592713"/>
                      <a:gd name="connsiteY15" fmla="*/ 634544 h 729180"/>
                      <a:gd name="connsiteX16" fmla="*/ 555636 w 592713"/>
                      <a:gd name="connsiteY16" fmla="*/ 609874 h 729180"/>
                      <a:gd name="connsiteX17" fmla="*/ 555877 w 592713"/>
                      <a:gd name="connsiteY17" fmla="*/ 608998 h 729180"/>
                      <a:gd name="connsiteX18" fmla="*/ 554880 w 592713"/>
                      <a:gd name="connsiteY18" fmla="*/ 608749 h 729180"/>
                      <a:gd name="connsiteX19" fmla="*/ 560055 w 592713"/>
                      <a:gd name="connsiteY19" fmla="*/ 602817 h 729180"/>
                      <a:gd name="connsiteX20" fmla="*/ 570867 w 592713"/>
                      <a:gd name="connsiteY20" fmla="*/ 578332 h 729180"/>
                      <a:gd name="connsiteX21" fmla="*/ 569424 w 592713"/>
                      <a:gd name="connsiteY21" fmla="*/ 557713 h 729180"/>
                      <a:gd name="connsiteX22" fmla="*/ 577194 w 592713"/>
                      <a:gd name="connsiteY22" fmla="*/ 528978 h 729180"/>
                      <a:gd name="connsiteX23" fmla="*/ 592713 w 592713"/>
                      <a:gd name="connsiteY23" fmla="*/ 323505 h 729180"/>
                      <a:gd name="connsiteX24" fmla="*/ 589084 w 592713"/>
                      <a:gd name="connsiteY24" fmla="*/ 224927 h 729180"/>
                      <a:gd name="connsiteX25" fmla="*/ 589392 w 592713"/>
                      <a:gd name="connsiteY25" fmla="*/ 224700 h 729180"/>
                      <a:gd name="connsiteX26" fmla="*/ 589052 w 592713"/>
                      <a:gd name="connsiteY26" fmla="*/ 224047 h 729180"/>
                      <a:gd name="connsiteX27" fmla="*/ 588549 w 592713"/>
                      <a:gd name="connsiteY27" fmla="*/ 210398 h 729180"/>
                      <a:gd name="connsiteX28" fmla="*/ 588200 w 592713"/>
                      <a:gd name="connsiteY28" fmla="*/ 206421 h 729180"/>
                      <a:gd name="connsiteX29" fmla="*/ 579863 w 592713"/>
                      <a:gd name="connsiteY29" fmla="*/ 206421 h 729180"/>
                      <a:gd name="connsiteX30" fmla="*/ 571683 w 592713"/>
                      <a:gd name="connsiteY30" fmla="*/ 190733 h 729180"/>
                      <a:gd name="connsiteX31" fmla="*/ 297538 w 592713"/>
                      <a:gd name="connsiteY31" fmla="*/ 80559 h 729180"/>
                      <a:gd name="connsiteX32" fmla="*/ 176064 w 592713"/>
                      <a:gd name="connsiteY32" fmla="*/ 58547 h 729180"/>
                      <a:gd name="connsiteX33" fmla="*/ 171729 w 592713"/>
                      <a:gd name="connsiteY33" fmla="*/ 58052 h 729180"/>
                      <a:gd name="connsiteX34" fmla="*/ 81844 w 592713"/>
                      <a:gd name="connsiteY34" fmla="*/ 3517 h 729180"/>
                      <a:gd name="connsiteX35" fmla="*/ 0 w 592713"/>
                      <a:gd name="connsiteY35" fmla="*/ 109141 h 729180"/>
                      <a:gd name="connsiteX36" fmla="*/ 70406 w 592713"/>
                      <a:gd name="connsiteY36" fmla="*/ 179663 h 729180"/>
                      <a:gd name="connsiteX37" fmla="*/ 263888 w 592713"/>
                      <a:gd name="connsiteY37" fmla="*/ 226311 h 729180"/>
                      <a:gd name="connsiteX38" fmla="*/ 487085 w 592713"/>
                      <a:gd name="connsiteY38" fmla="*/ 255358 h 729180"/>
                      <a:gd name="connsiteX39" fmla="*/ 489265 w 592713"/>
                      <a:gd name="connsiteY39" fmla="*/ 255117 h 729180"/>
                      <a:gd name="connsiteX40" fmla="*/ 486748 w 592713"/>
                      <a:gd name="connsiteY40" fmla="*/ 323505 h 729180"/>
                      <a:gd name="connsiteX41" fmla="*/ 498847 w 592713"/>
                      <a:gd name="connsiteY41" fmla="*/ 508343 h 729180"/>
                      <a:gd name="connsiteX42" fmla="*/ 504747 w 592713"/>
                      <a:gd name="connsiteY42" fmla="*/ 536358 h 729180"/>
                      <a:gd name="connsiteX43" fmla="*/ 503357 w 592713"/>
                      <a:gd name="connsiteY43" fmla="*/ 536940 h 729180"/>
                      <a:gd name="connsiteX44" fmla="*/ 490265 w 592713"/>
                      <a:gd name="connsiteY44" fmla="*/ 546852 h 729180"/>
                      <a:gd name="connsiteX45" fmla="*/ 477424 w 592713"/>
                      <a:gd name="connsiteY45" fmla="*/ 564244 h 729180"/>
                      <a:gd name="connsiteX46" fmla="*/ 475971 w 592713"/>
                      <a:gd name="connsiteY46" fmla="*/ 567864 h 729180"/>
                      <a:gd name="connsiteX47" fmla="*/ 460992 w 592713"/>
                      <a:gd name="connsiteY47" fmla="*/ 587781 h 729180"/>
                      <a:gd name="connsiteX48" fmla="*/ 431467 w 592713"/>
                      <a:gd name="connsiteY48" fmla="*/ 649516 h 729180"/>
                      <a:gd name="connsiteX49" fmla="*/ 464082 w 592713"/>
                      <a:gd name="connsiteY49" fmla="*/ 621080 h 729180"/>
                      <a:gd name="connsiteX50" fmla="*/ 475162 w 592713"/>
                      <a:gd name="connsiteY50" fmla="*/ 606350 h 729180"/>
                      <a:gd name="connsiteX51" fmla="*/ 475390 w 592713"/>
                      <a:gd name="connsiteY51" fmla="*/ 606877 h 729180"/>
                      <a:gd name="connsiteX52" fmla="*/ 474725 w 592713"/>
                      <a:gd name="connsiteY52" fmla="*/ 608974 h 729180"/>
                      <a:gd name="connsiteX53" fmla="*/ 470357 w 592713"/>
                      <a:gd name="connsiteY53" fmla="*/ 626442 h 729180"/>
                      <a:gd name="connsiteX54" fmla="*/ 469856 w 592713"/>
                      <a:gd name="connsiteY54" fmla="*/ 629166 h 729180"/>
                      <a:gd name="connsiteX55" fmla="*/ 461164 w 592713"/>
                      <a:gd name="connsiteY55" fmla="*/ 651341 h 729180"/>
                      <a:gd name="connsiteX56" fmla="*/ 450187 w 592713"/>
                      <a:gd name="connsiteY56" fmla="*/ 717029 h 729180"/>
                      <a:gd name="connsiteX0" fmla="*/ 450187 w 592713"/>
                      <a:gd name="connsiteY0" fmla="*/ 717029 h 729180"/>
                      <a:gd name="connsiteX1" fmla="*/ 469248 w 592713"/>
                      <a:gd name="connsiteY1" fmla="*/ 691621 h 729180"/>
                      <a:gd name="connsiteX2" fmla="*/ 469527 w 592713"/>
                      <a:gd name="connsiteY2" fmla="*/ 691013 h 729180"/>
                      <a:gd name="connsiteX3" fmla="*/ 470016 w 592713"/>
                      <a:gd name="connsiteY3" fmla="*/ 691761 h 729180"/>
                      <a:gd name="connsiteX4" fmla="*/ 468191 w 592713"/>
                      <a:gd name="connsiteY4" fmla="*/ 699069 h 729180"/>
                      <a:gd name="connsiteX5" fmla="*/ 467698 w 592713"/>
                      <a:gd name="connsiteY5" fmla="*/ 729117 h 729180"/>
                      <a:gd name="connsiteX6" fmla="*/ 486759 w 592713"/>
                      <a:gd name="connsiteY6" fmla="*/ 703709 h 729180"/>
                      <a:gd name="connsiteX7" fmla="*/ 489702 w 592713"/>
                      <a:gd name="connsiteY7" fmla="*/ 697315 h 729180"/>
                      <a:gd name="connsiteX8" fmla="*/ 490095 w 592713"/>
                      <a:gd name="connsiteY8" fmla="*/ 697107 h 729180"/>
                      <a:gd name="connsiteX9" fmla="*/ 489815 w 592713"/>
                      <a:gd name="connsiteY9" fmla="*/ 698519 h 729180"/>
                      <a:gd name="connsiteX10" fmla="*/ 491238 w 592713"/>
                      <a:gd name="connsiteY10" fmla="*/ 718918 h 729180"/>
                      <a:gd name="connsiteX11" fmla="*/ 510298 w 592713"/>
                      <a:gd name="connsiteY11" fmla="*/ 693510 h 729180"/>
                      <a:gd name="connsiteX12" fmla="*/ 514195 w 592713"/>
                      <a:gd name="connsiteY12" fmla="*/ 685042 h 729180"/>
                      <a:gd name="connsiteX13" fmla="*/ 513928 w 592713"/>
                      <a:gd name="connsiteY13" fmla="*/ 689144 h 729180"/>
                      <a:gd name="connsiteX14" fmla="*/ 515941 w 592713"/>
                      <a:gd name="connsiteY14" fmla="*/ 695024 h 729180"/>
                      <a:gd name="connsiteX15" fmla="*/ 547764 w 592713"/>
                      <a:gd name="connsiteY15" fmla="*/ 634544 h 729180"/>
                      <a:gd name="connsiteX16" fmla="*/ 555636 w 592713"/>
                      <a:gd name="connsiteY16" fmla="*/ 609874 h 729180"/>
                      <a:gd name="connsiteX17" fmla="*/ 555877 w 592713"/>
                      <a:gd name="connsiteY17" fmla="*/ 608998 h 729180"/>
                      <a:gd name="connsiteX18" fmla="*/ 554880 w 592713"/>
                      <a:gd name="connsiteY18" fmla="*/ 608749 h 729180"/>
                      <a:gd name="connsiteX19" fmla="*/ 560055 w 592713"/>
                      <a:gd name="connsiteY19" fmla="*/ 602817 h 729180"/>
                      <a:gd name="connsiteX20" fmla="*/ 570867 w 592713"/>
                      <a:gd name="connsiteY20" fmla="*/ 578332 h 729180"/>
                      <a:gd name="connsiteX21" fmla="*/ 569424 w 592713"/>
                      <a:gd name="connsiteY21" fmla="*/ 557713 h 729180"/>
                      <a:gd name="connsiteX22" fmla="*/ 577194 w 592713"/>
                      <a:gd name="connsiteY22" fmla="*/ 528978 h 729180"/>
                      <a:gd name="connsiteX23" fmla="*/ 592713 w 592713"/>
                      <a:gd name="connsiteY23" fmla="*/ 323505 h 729180"/>
                      <a:gd name="connsiteX24" fmla="*/ 589084 w 592713"/>
                      <a:gd name="connsiteY24" fmla="*/ 224927 h 729180"/>
                      <a:gd name="connsiteX25" fmla="*/ 589392 w 592713"/>
                      <a:gd name="connsiteY25" fmla="*/ 224700 h 729180"/>
                      <a:gd name="connsiteX26" fmla="*/ 589052 w 592713"/>
                      <a:gd name="connsiteY26" fmla="*/ 224047 h 729180"/>
                      <a:gd name="connsiteX27" fmla="*/ 588549 w 592713"/>
                      <a:gd name="connsiteY27" fmla="*/ 210398 h 729180"/>
                      <a:gd name="connsiteX28" fmla="*/ 588200 w 592713"/>
                      <a:gd name="connsiteY28" fmla="*/ 206421 h 729180"/>
                      <a:gd name="connsiteX29" fmla="*/ 579863 w 592713"/>
                      <a:gd name="connsiteY29" fmla="*/ 206421 h 729180"/>
                      <a:gd name="connsiteX30" fmla="*/ 571683 w 592713"/>
                      <a:gd name="connsiteY30" fmla="*/ 190733 h 729180"/>
                      <a:gd name="connsiteX31" fmla="*/ 297538 w 592713"/>
                      <a:gd name="connsiteY31" fmla="*/ 80559 h 729180"/>
                      <a:gd name="connsiteX32" fmla="*/ 176064 w 592713"/>
                      <a:gd name="connsiteY32" fmla="*/ 58547 h 729180"/>
                      <a:gd name="connsiteX33" fmla="*/ 171729 w 592713"/>
                      <a:gd name="connsiteY33" fmla="*/ 58052 h 729180"/>
                      <a:gd name="connsiteX34" fmla="*/ 81844 w 592713"/>
                      <a:gd name="connsiteY34" fmla="*/ 3517 h 729180"/>
                      <a:gd name="connsiteX35" fmla="*/ 0 w 592713"/>
                      <a:gd name="connsiteY35" fmla="*/ 109141 h 729180"/>
                      <a:gd name="connsiteX36" fmla="*/ 70406 w 592713"/>
                      <a:gd name="connsiteY36" fmla="*/ 179663 h 729180"/>
                      <a:gd name="connsiteX37" fmla="*/ 148210 w 592713"/>
                      <a:gd name="connsiteY37" fmla="*/ 204669 h 729180"/>
                      <a:gd name="connsiteX38" fmla="*/ 263888 w 592713"/>
                      <a:gd name="connsiteY38" fmla="*/ 226311 h 729180"/>
                      <a:gd name="connsiteX39" fmla="*/ 487085 w 592713"/>
                      <a:gd name="connsiteY39" fmla="*/ 255358 h 729180"/>
                      <a:gd name="connsiteX40" fmla="*/ 489265 w 592713"/>
                      <a:gd name="connsiteY40" fmla="*/ 255117 h 729180"/>
                      <a:gd name="connsiteX41" fmla="*/ 486748 w 592713"/>
                      <a:gd name="connsiteY41" fmla="*/ 323505 h 729180"/>
                      <a:gd name="connsiteX42" fmla="*/ 498847 w 592713"/>
                      <a:gd name="connsiteY42" fmla="*/ 508343 h 729180"/>
                      <a:gd name="connsiteX43" fmla="*/ 504747 w 592713"/>
                      <a:gd name="connsiteY43" fmla="*/ 536358 h 729180"/>
                      <a:gd name="connsiteX44" fmla="*/ 503357 w 592713"/>
                      <a:gd name="connsiteY44" fmla="*/ 536940 h 729180"/>
                      <a:gd name="connsiteX45" fmla="*/ 490265 w 592713"/>
                      <a:gd name="connsiteY45" fmla="*/ 546852 h 729180"/>
                      <a:gd name="connsiteX46" fmla="*/ 477424 w 592713"/>
                      <a:gd name="connsiteY46" fmla="*/ 564244 h 729180"/>
                      <a:gd name="connsiteX47" fmla="*/ 475971 w 592713"/>
                      <a:gd name="connsiteY47" fmla="*/ 567864 h 729180"/>
                      <a:gd name="connsiteX48" fmla="*/ 460992 w 592713"/>
                      <a:gd name="connsiteY48" fmla="*/ 587781 h 729180"/>
                      <a:gd name="connsiteX49" fmla="*/ 431467 w 592713"/>
                      <a:gd name="connsiteY49" fmla="*/ 649516 h 729180"/>
                      <a:gd name="connsiteX50" fmla="*/ 464082 w 592713"/>
                      <a:gd name="connsiteY50" fmla="*/ 621080 h 729180"/>
                      <a:gd name="connsiteX51" fmla="*/ 475162 w 592713"/>
                      <a:gd name="connsiteY51" fmla="*/ 606350 h 729180"/>
                      <a:gd name="connsiteX52" fmla="*/ 475390 w 592713"/>
                      <a:gd name="connsiteY52" fmla="*/ 606877 h 729180"/>
                      <a:gd name="connsiteX53" fmla="*/ 474725 w 592713"/>
                      <a:gd name="connsiteY53" fmla="*/ 608974 h 729180"/>
                      <a:gd name="connsiteX54" fmla="*/ 470357 w 592713"/>
                      <a:gd name="connsiteY54" fmla="*/ 626442 h 729180"/>
                      <a:gd name="connsiteX55" fmla="*/ 469856 w 592713"/>
                      <a:gd name="connsiteY55" fmla="*/ 629166 h 729180"/>
                      <a:gd name="connsiteX56" fmla="*/ 461164 w 592713"/>
                      <a:gd name="connsiteY56" fmla="*/ 651341 h 729180"/>
                      <a:gd name="connsiteX57" fmla="*/ 450187 w 592713"/>
                      <a:gd name="connsiteY57" fmla="*/ 717029 h 729180"/>
                      <a:gd name="connsiteX0" fmla="*/ 503587 w 646113"/>
                      <a:gd name="connsiteY0" fmla="*/ 717029 h 729180"/>
                      <a:gd name="connsiteX1" fmla="*/ 522648 w 646113"/>
                      <a:gd name="connsiteY1" fmla="*/ 691621 h 729180"/>
                      <a:gd name="connsiteX2" fmla="*/ 522927 w 646113"/>
                      <a:gd name="connsiteY2" fmla="*/ 691013 h 729180"/>
                      <a:gd name="connsiteX3" fmla="*/ 523416 w 646113"/>
                      <a:gd name="connsiteY3" fmla="*/ 691761 h 729180"/>
                      <a:gd name="connsiteX4" fmla="*/ 521591 w 646113"/>
                      <a:gd name="connsiteY4" fmla="*/ 699069 h 729180"/>
                      <a:gd name="connsiteX5" fmla="*/ 521098 w 646113"/>
                      <a:gd name="connsiteY5" fmla="*/ 729117 h 729180"/>
                      <a:gd name="connsiteX6" fmla="*/ 540159 w 646113"/>
                      <a:gd name="connsiteY6" fmla="*/ 703709 h 729180"/>
                      <a:gd name="connsiteX7" fmla="*/ 543102 w 646113"/>
                      <a:gd name="connsiteY7" fmla="*/ 697315 h 729180"/>
                      <a:gd name="connsiteX8" fmla="*/ 543495 w 646113"/>
                      <a:gd name="connsiteY8" fmla="*/ 697107 h 729180"/>
                      <a:gd name="connsiteX9" fmla="*/ 543215 w 646113"/>
                      <a:gd name="connsiteY9" fmla="*/ 698519 h 729180"/>
                      <a:gd name="connsiteX10" fmla="*/ 544638 w 646113"/>
                      <a:gd name="connsiteY10" fmla="*/ 718918 h 729180"/>
                      <a:gd name="connsiteX11" fmla="*/ 563698 w 646113"/>
                      <a:gd name="connsiteY11" fmla="*/ 693510 h 729180"/>
                      <a:gd name="connsiteX12" fmla="*/ 567595 w 646113"/>
                      <a:gd name="connsiteY12" fmla="*/ 685042 h 729180"/>
                      <a:gd name="connsiteX13" fmla="*/ 567328 w 646113"/>
                      <a:gd name="connsiteY13" fmla="*/ 689144 h 729180"/>
                      <a:gd name="connsiteX14" fmla="*/ 569341 w 646113"/>
                      <a:gd name="connsiteY14" fmla="*/ 695024 h 729180"/>
                      <a:gd name="connsiteX15" fmla="*/ 601164 w 646113"/>
                      <a:gd name="connsiteY15" fmla="*/ 634544 h 729180"/>
                      <a:gd name="connsiteX16" fmla="*/ 609036 w 646113"/>
                      <a:gd name="connsiteY16" fmla="*/ 609874 h 729180"/>
                      <a:gd name="connsiteX17" fmla="*/ 609277 w 646113"/>
                      <a:gd name="connsiteY17" fmla="*/ 608998 h 729180"/>
                      <a:gd name="connsiteX18" fmla="*/ 608280 w 646113"/>
                      <a:gd name="connsiteY18" fmla="*/ 608749 h 729180"/>
                      <a:gd name="connsiteX19" fmla="*/ 613455 w 646113"/>
                      <a:gd name="connsiteY19" fmla="*/ 602817 h 729180"/>
                      <a:gd name="connsiteX20" fmla="*/ 624267 w 646113"/>
                      <a:gd name="connsiteY20" fmla="*/ 578332 h 729180"/>
                      <a:gd name="connsiteX21" fmla="*/ 622824 w 646113"/>
                      <a:gd name="connsiteY21" fmla="*/ 557713 h 729180"/>
                      <a:gd name="connsiteX22" fmla="*/ 630594 w 646113"/>
                      <a:gd name="connsiteY22" fmla="*/ 528978 h 729180"/>
                      <a:gd name="connsiteX23" fmla="*/ 646113 w 646113"/>
                      <a:gd name="connsiteY23" fmla="*/ 323505 h 729180"/>
                      <a:gd name="connsiteX24" fmla="*/ 642484 w 646113"/>
                      <a:gd name="connsiteY24" fmla="*/ 224927 h 729180"/>
                      <a:gd name="connsiteX25" fmla="*/ 642792 w 646113"/>
                      <a:gd name="connsiteY25" fmla="*/ 224700 h 729180"/>
                      <a:gd name="connsiteX26" fmla="*/ 642452 w 646113"/>
                      <a:gd name="connsiteY26" fmla="*/ 224047 h 729180"/>
                      <a:gd name="connsiteX27" fmla="*/ 641949 w 646113"/>
                      <a:gd name="connsiteY27" fmla="*/ 210398 h 729180"/>
                      <a:gd name="connsiteX28" fmla="*/ 641600 w 646113"/>
                      <a:gd name="connsiteY28" fmla="*/ 206421 h 729180"/>
                      <a:gd name="connsiteX29" fmla="*/ 633263 w 646113"/>
                      <a:gd name="connsiteY29" fmla="*/ 206421 h 729180"/>
                      <a:gd name="connsiteX30" fmla="*/ 625083 w 646113"/>
                      <a:gd name="connsiteY30" fmla="*/ 190733 h 729180"/>
                      <a:gd name="connsiteX31" fmla="*/ 350938 w 646113"/>
                      <a:gd name="connsiteY31" fmla="*/ 80559 h 729180"/>
                      <a:gd name="connsiteX32" fmla="*/ 229464 w 646113"/>
                      <a:gd name="connsiteY32" fmla="*/ 58547 h 729180"/>
                      <a:gd name="connsiteX33" fmla="*/ 225129 w 646113"/>
                      <a:gd name="connsiteY33" fmla="*/ 58052 h 729180"/>
                      <a:gd name="connsiteX34" fmla="*/ 135244 w 646113"/>
                      <a:gd name="connsiteY34" fmla="*/ 3517 h 729180"/>
                      <a:gd name="connsiteX35" fmla="*/ 0 w 646113"/>
                      <a:gd name="connsiteY35" fmla="*/ 223485 h 729180"/>
                      <a:gd name="connsiteX36" fmla="*/ 123806 w 646113"/>
                      <a:gd name="connsiteY36" fmla="*/ 179663 h 729180"/>
                      <a:gd name="connsiteX37" fmla="*/ 201610 w 646113"/>
                      <a:gd name="connsiteY37" fmla="*/ 204669 h 729180"/>
                      <a:gd name="connsiteX38" fmla="*/ 317288 w 646113"/>
                      <a:gd name="connsiteY38" fmla="*/ 226311 h 729180"/>
                      <a:gd name="connsiteX39" fmla="*/ 540485 w 646113"/>
                      <a:gd name="connsiteY39" fmla="*/ 255358 h 729180"/>
                      <a:gd name="connsiteX40" fmla="*/ 542665 w 646113"/>
                      <a:gd name="connsiteY40" fmla="*/ 255117 h 729180"/>
                      <a:gd name="connsiteX41" fmla="*/ 540148 w 646113"/>
                      <a:gd name="connsiteY41" fmla="*/ 323505 h 729180"/>
                      <a:gd name="connsiteX42" fmla="*/ 552247 w 646113"/>
                      <a:gd name="connsiteY42" fmla="*/ 508343 h 729180"/>
                      <a:gd name="connsiteX43" fmla="*/ 558147 w 646113"/>
                      <a:gd name="connsiteY43" fmla="*/ 536358 h 729180"/>
                      <a:gd name="connsiteX44" fmla="*/ 556757 w 646113"/>
                      <a:gd name="connsiteY44" fmla="*/ 536940 h 729180"/>
                      <a:gd name="connsiteX45" fmla="*/ 543665 w 646113"/>
                      <a:gd name="connsiteY45" fmla="*/ 546852 h 729180"/>
                      <a:gd name="connsiteX46" fmla="*/ 530824 w 646113"/>
                      <a:gd name="connsiteY46" fmla="*/ 564244 h 729180"/>
                      <a:gd name="connsiteX47" fmla="*/ 529371 w 646113"/>
                      <a:gd name="connsiteY47" fmla="*/ 567864 h 729180"/>
                      <a:gd name="connsiteX48" fmla="*/ 514392 w 646113"/>
                      <a:gd name="connsiteY48" fmla="*/ 587781 h 729180"/>
                      <a:gd name="connsiteX49" fmla="*/ 484867 w 646113"/>
                      <a:gd name="connsiteY49" fmla="*/ 649516 h 729180"/>
                      <a:gd name="connsiteX50" fmla="*/ 517482 w 646113"/>
                      <a:gd name="connsiteY50" fmla="*/ 621080 h 729180"/>
                      <a:gd name="connsiteX51" fmla="*/ 528562 w 646113"/>
                      <a:gd name="connsiteY51" fmla="*/ 606350 h 729180"/>
                      <a:gd name="connsiteX52" fmla="*/ 528790 w 646113"/>
                      <a:gd name="connsiteY52" fmla="*/ 606877 h 729180"/>
                      <a:gd name="connsiteX53" fmla="*/ 528125 w 646113"/>
                      <a:gd name="connsiteY53" fmla="*/ 608974 h 729180"/>
                      <a:gd name="connsiteX54" fmla="*/ 523757 w 646113"/>
                      <a:gd name="connsiteY54" fmla="*/ 626442 h 729180"/>
                      <a:gd name="connsiteX55" fmla="*/ 523256 w 646113"/>
                      <a:gd name="connsiteY55" fmla="*/ 629166 h 729180"/>
                      <a:gd name="connsiteX56" fmla="*/ 514564 w 646113"/>
                      <a:gd name="connsiteY56" fmla="*/ 651341 h 729180"/>
                      <a:gd name="connsiteX57" fmla="*/ 503587 w 646113"/>
                      <a:gd name="connsiteY57" fmla="*/ 717029 h 729180"/>
                      <a:gd name="connsiteX0" fmla="*/ 503587 w 646113"/>
                      <a:gd name="connsiteY0" fmla="*/ 717029 h 729180"/>
                      <a:gd name="connsiteX1" fmla="*/ 522648 w 646113"/>
                      <a:gd name="connsiteY1" fmla="*/ 691621 h 729180"/>
                      <a:gd name="connsiteX2" fmla="*/ 522927 w 646113"/>
                      <a:gd name="connsiteY2" fmla="*/ 691013 h 729180"/>
                      <a:gd name="connsiteX3" fmla="*/ 523416 w 646113"/>
                      <a:gd name="connsiteY3" fmla="*/ 691761 h 729180"/>
                      <a:gd name="connsiteX4" fmla="*/ 521591 w 646113"/>
                      <a:gd name="connsiteY4" fmla="*/ 699069 h 729180"/>
                      <a:gd name="connsiteX5" fmla="*/ 521098 w 646113"/>
                      <a:gd name="connsiteY5" fmla="*/ 729117 h 729180"/>
                      <a:gd name="connsiteX6" fmla="*/ 540159 w 646113"/>
                      <a:gd name="connsiteY6" fmla="*/ 703709 h 729180"/>
                      <a:gd name="connsiteX7" fmla="*/ 543102 w 646113"/>
                      <a:gd name="connsiteY7" fmla="*/ 697315 h 729180"/>
                      <a:gd name="connsiteX8" fmla="*/ 543495 w 646113"/>
                      <a:gd name="connsiteY8" fmla="*/ 697107 h 729180"/>
                      <a:gd name="connsiteX9" fmla="*/ 543215 w 646113"/>
                      <a:gd name="connsiteY9" fmla="*/ 698519 h 729180"/>
                      <a:gd name="connsiteX10" fmla="*/ 544638 w 646113"/>
                      <a:gd name="connsiteY10" fmla="*/ 718918 h 729180"/>
                      <a:gd name="connsiteX11" fmla="*/ 563698 w 646113"/>
                      <a:gd name="connsiteY11" fmla="*/ 693510 h 729180"/>
                      <a:gd name="connsiteX12" fmla="*/ 567595 w 646113"/>
                      <a:gd name="connsiteY12" fmla="*/ 685042 h 729180"/>
                      <a:gd name="connsiteX13" fmla="*/ 567328 w 646113"/>
                      <a:gd name="connsiteY13" fmla="*/ 689144 h 729180"/>
                      <a:gd name="connsiteX14" fmla="*/ 569341 w 646113"/>
                      <a:gd name="connsiteY14" fmla="*/ 695024 h 729180"/>
                      <a:gd name="connsiteX15" fmla="*/ 601164 w 646113"/>
                      <a:gd name="connsiteY15" fmla="*/ 634544 h 729180"/>
                      <a:gd name="connsiteX16" fmla="*/ 609036 w 646113"/>
                      <a:gd name="connsiteY16" fmla="*/ 609874 h 729180"/>
                      <a:gd name="connsiteX17" fmla="*/ 609277 w 646113"/>
                      <a:gd name="connsiteY17" fmla="*/ 608998 h 729180"/>
                      <a:gd name="connsiteX18" fmla="*/ 608280 w 646113"/>
                      <a:gd name="connsiteY18" fmla="*/ 608749 h 729180"/>
                      <a:gd name="connsiteX19" fmla="*/ 613455 w 646113"/>
                      <a:gd name="connsiteY19" fmla="*/ 602817 h 729180"/>
                      <a:gd name="connsiteX20" fmla="*/ 624267 w 646113"/>
                      <a:gd name="connsiteY20" fmla="*/ 578332 h 729180"/>
                      <a:gd name="connsiteX21" fmla="*/ 622824 w 646113"/>
                      <a:gd name="connsiteY21" fmla="*/ 557713 h 729180"/>
                      <a:gd name="connsiteX22" fmla="*/ 630594 w 646113"/>
                      <a:gd name="connsiteY22" fmla="*/ 528978 h 729180"/>
                      <a:gd name="connsiteX23" fmla="*/ 646113 w 646113"/>
                      <a:gd name="connsiteY23" fmla="*/ 323505 h 729180"/>
                      <a:gd name="connsiteX24" fmla="*/ 642484 w 646113"/>
                      <a:gd name="connsiteY24" fmla="*/ 224927 h 729180"/>
                      <a:gd name="connsiteX25" fmla="*/ 642792 w 646113"/>
                      <a:gd name="connsiteY25" fmla="*/ 224700 h 729180"/>
                      <a:gd name="connsiteX26" fmla="*/ 642452 w 646113"/>
                      <a:gd name="connsiteY26" fmla="*/ 224047 h 729180"/>
                      <a:gd name="connsiteX27" fmla="*/ 641949 w 646113"/>
                      <a:gd name="connsiteY27" fmla="*/ 210398 h 729180"/>
                      <a:gd name="connsiteX28" fmla="*/ 641600 w 646113"/>
                      <a:gd name="connsiteY28" fmla="*/ 206421 h 729180"/>
                      <a:gd name="connsiteX29" fmla="*/ 633263 w 646113"/>
                      <a:gd name="connsiteY29" fmla="*/ 206421 h 729180"/>
                      <a:gd name="connsiteX30" fmla="*/ 625083 w 646113"/>
                      <a:gd name="connsiteY30" fmla="*/ 190733 h 729180"/>
                      <a:gd name="connsiteX31" fmla="*/ 350938 w 646113"/>
                      <a:gd name="connsiteY31" fmla="*/ 80559 h 729180"/>
                      <a:gd name="connsiteX32" fmla="*/ 229464 w 646113"/>
                      <a:gd name="connsiteY32" fmla="*/ 58547 h 729180"/>
                      <a:gd name="connsiteX33" fmla="*/ 225129 w 646113"/>
                      <a:gd name="connsiteY33" fmla="*/ 58052 h 729180"/>
                      <a:gd name="connsiteX34" fmla="*/ 135244 w 646113"/>
                      <a:gd name="connsiteY34" fmla="*/ 3517 h 729180"/>
                      <a:gd name="connsiteX35" fmla="*/ 0 w 646113"/>
                      <a:gd name="connsiteY35" fmla="*/ 223485 h 729180"/>
                      <a:gd name="connsiteX36" fmla="*/ 125095 w 646113"/>
                      <a:gd name="connsiteY36" fmla="*/ 198004 h 729180"/>
                      <a:gd name="connsiteX37" fmla="*/ 201610 w 646113"/>
                      <a:gd name="connsiteY37" fmla="*/ 204669 h 729180"/>
                      <a:gd name="connsiteX38" fmla="*/ 317288 w 646113"/>
                      <a:gd name="connsiteY38" fmla="*/ 226311 h 729180"/>
                      <a:gd name="connsiteX39" fmla="*/ 540485 w 646113"/>
                      <a:gd name="connsiteY39" fmla="*/ 255358 h 729180"/>
                      <a:gd name="connsiteX40" fmla="*/ 542665 w 646113"/>
                      <a:gd name="connsiteY40" fmla="*/ 255117 h 729180"/>
                      <a:gd name="connsiteX41" fmla="*/ 540148 w 646113"/>
                      <a:gd name="connsiteY41" fmla="*/ 323505 h 729180"/>
                      <a:gd name="connsiteX42" fmla="*/ 552247 w 646113"/>
                      <a:gd name="connsiteY42" fmla="*/ 508343 h 729180"/>
                      <a:gd name="connsiteX43" fmla="*/ 558147 w 646113"/>
                      <a:gd name="connsiteY43" fmla="*/ 536358 h 729180"/>
                      <a:gd name="connsiteX44" fmla="*/ 556757 w 646113"/>
                      <a:gd name="connsiteY44" fmla="*/ 536940 h 729180"/>
                      <a:gd name="connsiteX45" fmla="*/ 543665 w 646113"/>
                      <a:gd name="connsiteY45" fmla="*/ 546852 h 729180"/>
                      <a:gd name="connsiteX46" fmla="*/ 530824 w 646113"/>
                      <a:gd name="connsiteY46" fmla="*/ 564244 h 729180"/>
                      <a:gd name="connsiteX47" fmla="*/ 529371 w 646113"/>
                      <a:gd name="connsiteY47" fmla="*/ 567864 h 729180"/>
                      <a:gd name="connsiteX48" fmla="*/ 514392 w 646113"/>
                      <a:gd name="connsiteY48" fmla="*/ 587781 h 729180"/>
                      <a:gd name="connsiteX49" fmla="*/ 484867 w 646113"/>
                      <a:gd name="connsiteY49" fmla="*/ 649516 h 729180"/>
                      <a:gd name="connsiteX50" fmla="*/ 517482 w 646113"/>
                      <a:gd name="connsiteY50" fmla="*/ 621080 h 729180"/>
                      <a:gd name="connsiteX51" fmla="*/ 528562 w 646113"/>
                      <a:gd name="connsiteY51" fmla="*/ 606350 h 729180"/>
                      <a:gd name="connsiteX52" fmla="*/ 528790 w 646113"/>
                      <a:gd name="connsiteY52" fmla="*/ 606877 h 729180"/>
                      <a:gd name="connsiteX53" fmla="*/ 528125 w 646113"/>
                      <a:gd name="connsiteY53" fmla="*/ 608974 h 729180"/>
                      <a:gd name="connsiteX54" fmla="*/ 523757 w 646113"/>
                      <a:gd name="connsiteY54" fmla="*/ 626442 h 729180"/>
                      <a:gd name="connsiteX55" fmla="*/ 523256 w 646113"/>
                      <a:gd name="connsiteY55" fmla="*/ 629166 h 729180"/>
                      <a:gd name="connsiteX56" fmla="*/ 514564 w 646113"/>
                      <a:gd name="connsiteY56" fmla="*/ 651341 h 729180"/>
                      <a:gd name="connsiteX57" fmla="*/ 503587 w 646113"/>
                      <a:gd name="connsiteY57" fmla="*/ 717029 h 729180"/>
                      <a:gd name="connsiteX0" fmla="*/ 503587 w 646113"/>
                      <a:gd name="connsiteY0" fmla="*/ 717029 h 729180"/>
                      <a:gd name="connsiteX1" fmla="*/ 522648 w 646113"/>
                      <a:gd name="connsiteY1" fmla="*/ 691621 h 729180"/>
                      <a:gd name="connsiteX2" fmla="*/ 522927 w 646113"/>
                      <a:gd name="connsiteY2" fmla="*/ 691013 h 729180"/>
                      <a:gd name="connsiteX3" fmla="*/ 523416 w 646113"/>
                      <a:gd name="connsiteY3" fmla="*/ 691761 h 729180"/>
                      <a:gd name="connsiteX4" fmla="*/ 521591 w 646113"/>
                      <a:gd name="connsiteY4" fmla="*/ 699069 h 729180"/>
                      <a:gd name="connsiteX5" fmla="*/ 521098 w 646113"/>
                      <a:gd name="connsiteY5" fmla="*/ 729117 h 729180"/>
                      <a:gd name="connsiteX6" fmla="*/ 540159 w 646113"/>
                      <a:gd name="connsiteY6" fmla="*/ 703709 h 729180"/>
                      <a:gd name="connsiteX7" fmla="*/ 543102 w 646113"/>
                      <a:gd name="connsiteY7" fmla="*/ 697315 h 729180"/>
                      <a:gd name="connsiteX8" fmla="*/ 543495 w 646113"/>
                      <a:gd name="connsiteY8" fmla="*/ 697107 h 729180"/>
                      <a:gd name="connsiteX9" fmla="*/ 543215 w 646113"/>
                      <a:gd name="connsiteY9" fmla="*/ 698519 h 729180"/>
                      <a:gd name="connsiteX10" fmla="*/ 544638 w 646113"/>
                      <a:gd name="connsiteY10" fmla="*/ 718918 h 729180"/>
                      <a:gd name="connsiteX11" fmla="*/ 563698 w 646113"/>
                      <a:gd name="connsiteY11" fmla="*/ 693510 h 729180"/>
                      <a:gd name="connsiteX12" fmla="*/ 567595 w 646113"/>
                      <a:gd name="connsiteY12" fmla="*/ 685042 h 729180"/>
                      <a:gd name="connsiteX13" fmla="*/ 567328 w 646113"/>
                      <a:gd name="connsiteY13" fmla="*/ 689144 h 729180"/>
                      <a:gd name="connsiteX14" fmla="*/ 569341 w 646113"/>
                      <a:gd name="connsiteY14" fmla="*/ 695024 h 729180"/>
                      <a:gd name="connsiteX15" fmla="*/ 601164 w 646113"/>
                      <a:gd name="connsiteY15" fmla="*/ 634544 h 729180"/>
                      <a:gd name="connsiteX16" fmla="*/ 609036 w 646113"/>
                      <a:gd name="connsiteY16" fmla="*/ 609874 h 729180"/>
                      <a:gd name="connsiteX17" fmla="*/ 609277 w 646113"/>
                      <a:gd name="connsiteY17" fmla="*/ 608998 h 729180"/>
                      <a:gd name="connsiteX18" fmla="*/ 608280 w 646113"/>
                      <a:gd name="connsiteY18" fmla="*/ 608749 h 729180"/>
                      <a:gd name="connsiteX19" fmla="*/ 613455 w 646113"/>
                      <a:gd name="connsiteY19" fmla="*/ 602817 h 729180"/>
                      <a:gd name="connsiteX20" fmla="*/ 624267 w 646113"/>
                      <a:gd name="connsiteY20" fmla="*/ 578332 h 729180"/>
                      <a:gd name="connsiteX21" fmla="*/ 622824 w 646113"/>
                      <a:gd name="connsiteY21" fmla="*/ 557713 h 729180"/>
                      <a:gd name="connsiteX22" fmla="*/ 630594 w 646113"/>
                      <a:gd name="connsiteY22" fmla="*/ 528978 h 729180"/>
                      <a:gd name="connsiteX23" fmla="*/ 646113 w 646113"/>
                      <a:gd name="connsiteY23" fmla="*/ 323505 h 729180"/>
                      <a:gd name="connsiteX24" fmla="*/ 642484 w 646113"/>
                      <a:gd name="connsiteY24" fmla="*/ 224927 h 729180"/>
                      <a:gd name="connsiteX25" fmla="*/ 642792 w 646113"/>
                      <a:gd name="connsiteY25" fmla="*/ 224700 h 729180"/>
                      <a:gd name="connsiteX26" fmla="*/ 642452 w 646113"/>
                      <a:gd name="connsiteY26" fmla="*/ 224047 h 729180"/>
                      <a:gd name="connsiteX27" fmla="*/ 641949 w 646113"/>
                      <a:gd name="connsiteY27" fmla="*/ 210398 h 729180"/>
                      <a:gd name="connsiteX28" fmla="*/ 641600 w 646113"/>
                      <a:gd name="connsiteY28" fmla="*/ 206421 h 729180"/>
                      <a:gd name="connsiteX29" fmla="*/ 633263 w 646113"/>
                      <a:gd name="connsiteY29" fmla="*/ 206421 h 729180"/>
                      <a:gd name="connsiteX30" fmla="*/ 625083 w 646113"/>
                      <a:gd name="connsiteY30" fmla="*/ 190733 h 729180"/>
                      <a:gd name="connsiteX31" fmla="*/ 350938 w 646113"/>
                      <a:gd name="connsiteY31" fmla="*/ 80559 h 729180"/>
                      <a:gd name="connsiteX32" fmla="*/ 229464 w 646113"/>
                      <a:gd name="connsiteY32" fmla="*/ 58547 h 729180"/>
                      <a:gd name="connsiteX33" fmla="*/ 225129 w 646113"/>
                      <a:gd name="connsiteY33" fmla="*/ 58052 h 729180"/>
                      <a:gd name="connsiteX34" fmla="*/ 135244 w 646113"/>
                      <a:gd name="connsiteY34" fmla="*/ 3517 h 729180"/>
                      <a:gd name="connsiteX35" fmla="*/ 0 w 646113"/>
                      <a:gd name="connsiteY35" fmla="*/ 223485 h 729180"/>
                      <a:gd name="connsiteX36" fmla="*/ 201610 w 646113"/>
                      <a:gd name="connsiteY36" fmla="*/ 204669 h 729180"/>
                      <a:gd name="connsiteX37" fmla="*/ 317288 w 646113"/>
                      <a:gd name="connsiteY37" fmla="*/ 226311 h 729180"/>
                      <a:gd name="connsiteX38" fmla="*/ 540485 w 646113"/>
                      <a:gd name="connsiteY38" fmla="*/ 255358 h 729180"/>
                      <a:gd name="connsiteX39" fmla="*/ 542665 w 646113"/>
                      <a:gd name="connsiteY39" fmla="*/ 255117 h 729180"/>
                      <a:gd name="connsiteX40" fmla="*/ 540148 w 646113"/>
                      <a:gd name="connsiteY40" fmla="*/ 323505 h 729180"/>
                      <a:gd name="connsiteX41" fmla="*/ 552247 w 646113"/>
                      <a:gd name="connsiteY41" fmla="*/ 508343 h 729180"/>
                      <a:gd name="connsiteX42" fmla="*/ 558147 w 646113"/>
                      <a:gd name="connsiteY42" fmla="*/ 536358 h 729180"/>
                      <a:gd name="connsiteX43" fmla="*/ 556757 w 646113"/>
                      <a:gd name="connsiteY43" fmla="*/ 536940 h 729180"/>
                      <a:gd name="connsiteX44" fmla="*/ 543665 w 646113"/>
                      <a:gd name="connsiteY44" fmla="*/ 546852 h 729180"/>
                      <a:gd name="connsiteX45" fmla="*/ 530824 w 646113"/>
                      <a:gd name="connsiteY45" fmla="*/ 564244 h 729180"/>
                      <a:gd name="connsiteX46" fmla="*/ 529371 w 646113"/>
                      <a:gd name="connsiteY46" fmla="*/ 567864 h 729180"/>
                      <a:gd name="connsiteX47" fmla="*/ 514392 w 646113"/>
                      <a:gd name="connsiteY47" fmla="*/ 587781 h 729180"/>
                      <a:gd name="connsiteX48" fmla="*/ 484867 w 646113"/>
                      <a:gd name="connsiteY48" fmla="*/ 649516 h 729180"/>
                      <a:gd name="connsiteX49" fmla="*/ 517482 w 646113"/>
                      <a:gd name="connsiteY49" fmla="*/ 621080 h 729180"/>
                      <a:gd name="connsiteX50" fmla="*/ 528562 w 646113"/>
                      <a:gd name="connsiteY50" fmla="*/ 606350 h 729180"/>
                      <a:gd name="connsiteX51" fmla="*/ 528790 w 646113"/>
                      <a:gd name="connsiteY51" fmla="*/ 606877 h 729180"/>
                      <a:gd name="connsiteX52" fmla="*/ 528125 w 646113"/>
                      <a:gd name="connsiteY52" fmla="*/ 608974 h 729180"/>
                      <a:gd name="connsiteX53" fmla="*/ 523757 w 646113"/>
                      <a:gd name="connsiteY53" fmla="*/ 626442 h 729180"/>
                      <a:gd name="connsiteX54" fmla="*/ 523256 w 646113"/>
                      <a:gd name="connsiteY54" fmla="*/ 629166 h 729180"/>
                      <a:gd name="connsiteX55" fmla="*/ 514564 w 646113"/>
                      <a:gd name="connsiteY55" fmla="*/ 651341 h 729180"/>
                      <a:gd name="connsiteX56" fmla="*/ 503587 w 646113"/>
                      <a:gd name="connsiteY56" fmla="*/ 717029 h 729180"/>
                      <a:gd name="connsiteX0" fmla="*/ 503587 w 646113"/>
                      <a:gd name="connsiteY0" fmla="*/ 713512 h 725663"/>
                      <a:gd name="connsiteX1" fmla="*/ 522648 w 646113"/>
                      <a:gd name="connsiteY1" fmla="*/ 688104 h 725663"/>
                      <a:gd name="connsiteX2" fmla="*/ 522927 w 646113"/>
                      <a:gd name="connsiteY2" fmla="*/ 687496 h 725663"/>
                      <a:gd name="connsiteX3" fmla="*/ 523416 w 646113"/>
                      <a:gd name="connsiteY3" fmla="*/ 688244 h 725663"/>
                      <a:gd name="connsiteX4" fmla="*/ 521591 w 646113"/>
                      <a:gd name="connsiteY4" fmla="*/ 695552 h 725663"/>
                      <a:gd name="connsiteX5" fmla="*/ 521098 w 646113"/>
                      <a:gd name="connsiteY5" fmla="*/ 725600 h 725663"/>
                      <a:gd name="connsiteX6" fmla="*/ 540159 w 646113"/>
                      <a:gd name="connsiteY6" fmla="*/ 700192 h 725663"/>
                      <a:gd name="connsiteX7" fmla="*/ 543102 w 646113"/>
                      <a:gd name="connsiteY7" fmla="*/ 693798 h 725663"/>
                      <a:gd name="connsiteX8" fmla="*/ 543495 w 646113"/>
                      <a:gd name="connsiteY8" fmla="*/ 693590 h 725663"/>
                      <a:gd name="connsiteX9" fmla="*/ 543215 w 646113"/>
                      <a:gd name="connsiteY9" fmla="*/ 695002 h 725663"/>
                      <a:gd name="connsiteX10" fmla="*/ 544638 w 646113"/>
                      <a:gd name="connsiteY10" fmla="*/ 715401 h 725663"/>
                      <a:gd name="connsiteX11" fmla="*/ 563698 w 646113"/>
                      <a:gd name="connsiteY11" fmla="*/ 689993 h 725663"/>
                      <a:gd name="connsiteX12" fmla="*/ 567595 w 646113"/>
                      <a:gd name="connsiteY12" fmla="*/ 681525 h 725663"/>
                      <a:gd name="connsiteX13" fmla="*/ 567328 w 646113"/>
                      <a:gd name="connsiteY13" fmla="*/ 685627 h 725663"/>
                      <a:gd name="connsiteX14" fmla="*/ 569341 w 646113"/>
                      <a:gd name="connsiteY14" fmla="*/ 691507 h 725663"/>
                      <a:gd name="connsiteX15" fmla="*/ 601164 w 646113"/>
                      <a:gd name="connsiteY15" fmla="*/ 631027 h 725663"/>
                      <a:gd name="connsiteX16" fmla="*/ 609036 w 646113"/>
                      <a:gd name="connsiteY16" fmla="*/ 606357 h 725663"/>
                      <a:gd name="connsiteX17" fmla="*/ 609277 w 646113"/>
                      <a:gd name="connsiteY17" fmla="*/ 605481 h 725663"/>
                      <a:gd name="connsiteX18" fmla="*/ 608280 w 646113"/>
                      <a:gd name="connsiteY18" fmla="*/ 605232 h 725663"/>
                      <a:gd name="connsiteX19" fmla="*/ 613455 w 646113"/>
                      <a:gd name="connsiteY19" fmla="*/ 599300 h 725663"/>
                      <a:gd name="connsiteX20" fmla="*/ 624267 w 646113"/>
                      <a:gd name="connsiteY20" fmla="*/ 574815 h 725663"/>
                      <a:gd name="connsiteX21" fmla="*/ 622824 w 646113"/>
                      <a:gd name="connsiteY21" fmla="*/ 554196 h 725663"/>
                      <a:gd name="connsiteX22" fmla="*/ 630594 w 646113"/>
                      <a:gd name="connsiteY22" fmla="*/ 525461 h 725663"/>
                      <a:gd name="connsiteX23" fmla="*/ 646113 w 646113"/>
                      <a:gd name="connsiteY23" fmla="*/ 319988 h 725663"/>
                      <a:gd name="connsiteX24" fmla="*/ 642484 w 646113"/>
                      <a:gd name="connsiteY24" fmla="*/ 221410 h 725663"/>
                      <a:gd name="connsiteX25" fmla="*/ 642792 w 646113"/>
                      <a:gd name="connsiteY25" fmla="*/ 221183 h 725663"/>
                      <a:gd name="connsiteX26" fmla="*/ 642452 w 646113"/>
                      <a:gd name="connsiteY26" fmla="*/ 220530 h 725663"/>
                      <a:gd name="connsiteX27" fmla="*/ 641949 w 646113"/>
                      <a:gd name="connsiteY27" fmla="*/ 206881 h 725663"/>
                      <a:gd name="connsiteX28" fmla="*/ 641600 w 646113"/>
                      <a:gd name="connsiteY28" fmla="*/ 202904 h 725663"/>
                      <a:gd name="connsiteX29" fmla="*/ 633263 w 646113"/>
                      <a:gd name="connsiteY29" fmla="*/ 202904 h 725663"/>
                      <a:gd name="connsiteX30" fmla="*/ 625083 w 646113"/>
                      <a:gd name="connsiteY30" fmla="*/ 187216 h 725663"/>
                      <a:gd name="connsiteX31" fmla="*/ 350938 w 646113"/>
                      <a:gd name="connsiteY31" fmla="*/ 77042 h 725663"/>
                      <a:gd name="connsiteX32" fmla="*/ 229464 w 646113"/>
                      <a:gd name="connsiteY32" fmla="*/ 55030 h 725663"/>
                      <a:gd name="connsiteX33" fmla="*/ 135244 w 646113"/>
                      <a:gd name="connsiteY33" fmla="*/ 0 h 725663"/>
                      <a:gd name="connsiteX34" fmla="*/ 0 w 646113"/>
                      <a:gd name="connsiteY34" fmla="*/ 219968 h 725663"/>
                      <a:gd name="connsiteX35" fmla="*/ 201610 w 646113"/>
                      <a:gd name="connsiteY35" fmla="*/ 201152 h 725663"/>
                      <a:gd name="connsiteX36" fmla="*/ 317288 w 646113"/>
                      <a:gd name="connsiteY36" fmla="*/ 222794 h 725663"/>
                      <a:gd name="connsiteX37" fmla="*/ 540485 w 646113"/>
                      <a:gd name="connsiteY37" fmla="*/ 251841 h 725663"/>
                      <a:gd name="connsiteX38" fmla="*/ 542665 w 646113"/>
                      <a:gd name="connsiteY38" fmla="*/ 251600 h 725663"/>
                      <a:gd name="connsiteX39" fmla="*/ 540148 w 646113"/>
                      <a:gd name="connsiteY39" fmla="*/ 319988 h 725663"/>
                      <a:gd name="connsiteX40" fmla="*/ 552247 w 646113"/>
                      <a:gd name="connsiteY40" fmla="*/ 504826 h 725663"/>
                      <a:gd name="connsiteX41" fmla="*/ 558147 w 646113"/>
                      <a:gd name="connsiteY41" fmla="*/ 532841 h 725663"/>
                      <a:gd name="connsiteX42" fmla="*/ 556757 w 646113"/>
                      <a:gd name="connsiteY42" fmla="*/ 533423 h 725663"/>
                      <a:gd name="connsiteX43" fmla="*/ 543665 w 646113"/>
                      <a:gd name="connsiteY43" fmla="*/ 543335 h 725663"/>
                      <a:gd name="connsiteX44" fmla="*/ 530824 w 646113"/>
                      <a:gd name="connsiteY44" fmla="*/ 560727 h 725663"/>
                      <a:gd name="connsiteX45" fmla="*/ 529371 w 646113"/>
                      <a:gd name="connsiteY45" fmla="*/ 564347 h 725663"/>
                      <a:gd name="connsiteX46" fmla="*/ 514392 w 646113"/>
                      <a:gd name="connsiteY46" fmla="*/ 584264 h 725663"/>
                      <a:gd name="connsiteX47" fmla="*/ 484867 w 646113"/>
                      <a:gd name="connsiteY47" fmla="*/ 645999 h 725663"/>
                      <a:gd name="connsiteX48" fmla="*/ 517482 w 646113"/>
                      <a:gd name="connsiteY48" fmla="*/ 617563 h 725663"/>
                      <a:gd name="connsiteX49" fmla="*/ 528562 w 646113"/>
                      <a:gd name="connsiteY49" fmla="*/ 602833 h 725663"/>
                      <a:gd name="connsiteX50" fmla="*/ 528790 w 646113"/>
                      <a:gd name="connsiteY50" fmla="*/ 603360 h 725663"/>
                      <a:gd name="connsiteX51" fmla="*/ 528125 w 646113"/>
                      <a:gd name="connsiteY51" fmla="*/ 605457 h 725663"/>
                      <a:gd name="connsiteX52" fmla="*/ 523757 w 646113"/>
                      <a:gd name="connsiteY52" fmla="*/ 622925 h 725663"/>
                      <a:gd name="connsiteX53" fmla="*/ 523256 w 646113"/>
                      <a:gd name="connsiteY53" fmla="*/ 625649 h 725663"/>
                      <a:gd name="connsiteX54" fmla="*/ 514564 w 646113"/>
                      <a:gd name="connsiteY54" fmla="*/ 647824 h 725663"/>
                      <a:gd name="connsiteX55" fmla="*/ 503587 w 646113"/>
                      <a:gd name="connsiteY55" fmla="*/ 713512 h 725663"/>
                      <a:gd name="connsiteX0" fmla="*/ 503587 w 646113"/>
                      <a:gd name="connsiteY0" fmla="*/ 713512 h 725663"/>
                      <a:gd name="connsiteX1" fmla="*/ 522648 w 646113"/>
                      <a:gd name="connsiteY1" fmla="*/ 688104 h 725663"/>
                      <a:gd name="connsiteX2" fmla="*/ 522927 w 646113"/>
                      <a:gd name="connsiteY2" fmla="*/ 687496 h 725663"/>
                      <a:gd name="connsiteX3" fmla="*/ 523416 w 646113"/>
                      <a:gd name="connsiteY3" fmla="*/ 688244 h 725663"/>
                      <a:gd name="connsiteX4" fmla="*/ 521591 w 646113"/>
                      <a:gd name="connsiteY4" fmla="*/ 695552 h 725663"/>
                      <a:gd name="connsiteX5" fmla="*/ 521098 w 646113"/>
                      <a:gd name="connsiteY5" fmla="*/ 725600 h 725663"/>
                      <a:gd name="connsiteX6" fmla="*/ 540159 w 646113"/>
                      <a:gd name="connsiteY6" fmla="*/ 700192 h 725663"/>
                      <a:gd name="connsiteX7" fmla="*/ 543102 w 646113"/>
                      <a:gd name="connsiteY7" fmla="*/ 693798 h 725663"/>
                      <a:gd name="connsiteX8" fmla="*/ 543495 w 646113"/>
                      <a:gd name="connsiteY8" fmla="*/ 693590 h 725663"/>
                      <a:gd name="connsiteX9" fmla="*/ 543215 w 646113"/>
                      <a:gd name="connsiteY9" fmla="*/ 695002 h 725663"/>
                      <a:gd name="connsiteX10" fmla="*/ 544638 w 646113"/>
                      <a:gd name="connsiteY10" fmla="*/ 715401 h 725663"/>
                      <a:gd name="connsiteX11" fmla="*/ 563698 w 646113"/>
                      <a:gd name="connsiteY11" fmla="*/ 689993 h 725663"/>
                      <a:gd name="connsiteX12" fmla="*/ 567595 w 646113"/>
                      <a:gd name="connsiteY12" fmla="*/ 681525 h 725663"/>
                      <a:gd name="connsiteX13" fmla="*/ 567328 w 646113"/>
                      <a:gd name="connsiteY13" fmla="*/ 685627 h 725663"/>
                      <a:gd name="connsiteX14" fmla="*/ 569341 w 646113"/>
                      <a:gd name="connsiteY14" fmla="*/ 691507 h 725663"/>
                      <a:gd name="connsiteX15" fmla="*/ 601164 w 646113"/>
                      <a:gd name="connsiteY15" fmla="*/ 631027 h 725663"/>
                      <a:gd name="connsiteX16" fmla="*/ 609036 w 646113"/>
                      <a:gd name="connsiteY16" fmla="*/ 606357 h 725663"/>
                      <a:gd name="connsiteX17" fmla="*/ 609277 w 646113"/>
                      <a:gd name="connsiteY17" fmla="*/ 605481 h 725663"/>
                      <a:gd name="connsiteX18" fmla="*/ 608280 w 646113"/>
                      <a:gd name="connsiteY18" fmla="*/ 605232 h 725663"/>
                      <a:gd name="connsiteX19" fmla="*/ 613455 w 646113"/>
                      <a:gd name="connsiteY19" fmla="*/ 599300 h 725663"/>
                      <a:gd name="connsiteX20" fmla="*/ 624267 w 646113"/>
                      <a:gd name="connsiteY20" fmla="*/ 574815 h 725663"/>
                      <a:gd name="connsiteX21" fmla="*/ 622824 w 646113"/>
                      <a:gd name="connsiteY21" fmla="*/ 554196 h 725663"/>
                      <a:gd name="connsiteX22" fmla="*/ 630594 w 646113"/>
                      <a:gd name="connsiteY22" fmla="*/ 525461 h 725663"/>
                      <a:gd name="connsiteX23" fmla="*/ 646113 w 646113"/>
                      <a:gd name="connsiteY23" fmla="*/ 319988 h 725663"/>
                      <a:gd name="connsiteX24" fmla="*/ 642484 w 646113"/>
                      <a:gd name="connsiteY24" fmla="*/ 221410 h 725663"/>
                      <a:gd name="connsiteX25" fmla="*/ 642792 w 646113"/>
                      <a:gd name="connsiteY25" fmla="*/ 221183 h 725663"/>
                      <a:gd name="connsiteX26" fmla="*/ 642452 w 646113"/>
                      <a:gd name="connsiteY26" fmla="*/ 220530 h 725663"/>
                      <a:gd name="connsiteX27" fmla="*/ 641949 w 646113"/>
                      <a:gd name="connsiteY27" fmla="*/ 206881 h 725663"/>
                      <a:gd name="connsiteX28" fmla="*/ 641600 w 646113"/>
                      <a:gd name="connsiteY28" fmla="*/ 202904 h 725663"/>
                      <a:gd name="connsiteX29" fmla="*/ 633263 w 646113"/>
                      <a:gd name="connsiteY29" fmla="*/ 202904 h 725663"/>
                      <a:gd name="connsiteX30" fmla="*/ 625083 w 646113"/>
                      <a:gd name="connsiteY30" fmla="*/ 187216 h 725663"/>
                      <a:gd name="connsiteX31" fmla="*/ 350938 w 646113"/>
                      <a:gd name="connsiteY31" fmla="*/ 77042 h 725663"/>
                      <a:gd name="connsiteX32" fmla="*/ 226235 w 646113"/>
                      <a:gd name="connsiteY32" fmla="*/ 38546 h 725663"/>
                      <a:gd name="connsiteX33" fmla="*/ 135244 w 646113"/>
                      <a:gd name="connsiteY33" fmla="*/ 0 h 725663"/>
                      <a:gd name="connsiteX34" fmla="*/ 0 w 646113"/>
                      <a:gd name="connsiteY34" fmla="*/ 219968 h 725663"/>
                      <a:gd name="connsiteX35" fmla="*/ 201610 w 646113"/>
                      <a:gd name="connsiteY35" fmla="*/ 201152 h 725663"/>
                      <a:gd name="connsiteX36" fmla="*/ 317288 w 646113"/>
                      <a:gd name="connsiteY36" fmla="*/ 222794 h 725663"/>
                      <a:gd name="connsiteX37" fmla="*/ 540485 w 646113"/>
                      <a:gd name="connsiteY37" fmla="*/ 251841 h 725663"/>
                      <a:gd name="connsiteX38" fmla="*/ 542665 w 646113"/>
                      <a:gd name="connsiteY38" fmla="*/ 251600 h 725663"/>
                      <a:gd name="connsiteX39" fmla="*/ 540148 w 646113"/>
                      <a:gd name="connsiteY39" fmla="*/ 319988 h 725663"/>
                      <a:gd name="connsiteX40" fmla="*/ 552247 w 646113"/>
                      <a:gd name="connsiteY40" fmla="*/ 504826 h 725663"/>
                      <a:gd name="connsiteX41" fmla="*/ 558147 w 646113"/>
                      <a:gd name="connsiteY41" fmla="*/ 532841 h 725663"/>
                      <a:gd name="connsiteX42" fmla="*/ 556757 w 646113"/>
                      <a:gd name="connsiteY42" fmla="*/ 533423 h 725663"/>
                      <a:gd name="connsiteX43" fmla="*/ 543665 w 646113"/>
                      <a:gd name="connsiteY43" fmla="*/ 543335 h 725663"/>
                      <a:gd name="connsiteX44" fmla="*/ 530824 w 646113"/>
                      <a:gd name="connsiteY44" fmla="*/ 560727 h 725663"/>
                      <a:gd name="connsiteX45" fmla="*/ 529371 w 646113"/>
                      <a:gd name="connsiteY45" fmla="*/ 564347 h 725663"/>
                      <a:gd name="connsiteX46" fmla="*/ 514392 w 646113"/>
                      <a:gd name="connsiteY46" fmla="*/ 584264 h 725663"/>
                      <a:gd name="connsiteX47" fmla="*/ 484867 w 646113"/>
                      <a:gd name="connsiteY47" fmla="*/ 645999 h 725663"/>
                      <a:gd name="connsiteX48" fmla="*/ 517482 w 646113"/>
                      <a:gd name="connsiteY48" fmla="*/ 617563 h 725663"/>
                      <a:gd name="connsiteX49" fmla="*/ 528562 w 646113"/>
                      <a:gd name="connsiteY49" fmla="*/ 602833 h 725663"/>
                      <a:gd name="connsiteX50" fmla="*/ 528790 w 646113"/>
                      <a:gd name="connsiteY50" fmla="*/ 603360 h 725663"/>
                      <a:gd name="connsiteX51" fmla="*/ 528125 w 646113"/>
                      <a:gd name="connsiteY51" fmla="*/ 605457 h 725663"/>
                      <a:gd name="connsiteX52" fmla="*/ 523757 w 646113"/>
                      <a:gd name="connsiteY52" fmla="*/ 622925 h 725663"/>
                      <a:gd name="connsiteX53" fmla="*/ 523256 w 646113"/>
                      <a:gd name="connsiteY53" fmla="*/ 625649 h 725663"/>
                      <a:gd name="connsiteX54" fmla="*/ 514564 w 646113"/>
                      <a:gd name="connsiteY54" fmla="*/ 647824 h 725663"/>
                      <a:gd name="connsiteX55" fmla="*/ 503587 w 646113"/>
                      <a:gd name="connsiteY55" fmla="*/ 713512 h 725663"/>
                      <a:gd name="connsiteX0" fmla="*/ 503587 w 646113"/>
                      <a:gd name="connsiteY0" fmla="*/ 713512 h 725663"/>
                      <a:gd name="connsiteX1" fmla="*/ 522648 w 646113"/>
                      <a:gd name="connsiteY1" fmla="*/ 688104 h 725663"/>
                      <a:gd name="connsiteX2" fmla="*/ 522927 w 646113"/>
                      <a:gd name="connsiteY2" fmla="*/ 687496 h 725663"/>
                      <a:gd name="connsiteX3" fmla="*/ 523416 w 646113"/>
                      <a:gd name="connsiteY3" fmla="*/ 688244 h 725663"/>
                      <a:gd name="connsiteX4" fmla="*/ 521591 w 646113"/>
                      <a:gd name="connsiteY4" fmla="*/ 695552 h 725663"/>
                      <a:gd name="connsiteX5" fmla="*/ 521098 w 646113"/>
                      <a:gd name="connsiteY5" fmla="*/ 725600 h 725663"/>
                      <a:gd name="connsiteX6" fmla="*/ 540159 w 646113"/>
                      <a:gd name="connsiteY6" fmla="*/ 700192 h 725663"/>
                      <a:gd name="connsiteX7" fmla="*/ 543102 w 646113"/>
                      <a:gd name="connsiteY7" fmla="*/ 693798 h 725663"/>
                      <a:gd name="connsiteX8" fmla="*/ 543495 w 646113"/>
                      <a:gd name="connsiteY8" fmla="*/ 693590 h 725663"/>
                      <a:gd name="connsiteX9" fmla="*/ 543215 w 646113"/>
                      <a:gd name="connsiteY9" fmla="*/ 695002 h 725663"/>
                      <a:gd name="connsiteX10" fmla="*/ 544638 w 646113"/>
                      <a:gd name="connsiteY10" fmla="*/ 715401 h 725663"/>
                      <a:gd name="connsiteX11" fmla="*/ 563698 w 646113"/>
                      <a:gd name="connsiteY11" fmla="*/ 689993 h 725663"/>
                      <a:gd name="connsiteX12" fmla="*/ 567595 w 646113"/>
                      <a:gd name="connsiteY12" fmla="*/ 681525 h 725663"/>
                      <a:gd name="connsiteX13" fmla="*/ 567328 w 646113"/>
                      <a:gd name="connsiteY13" fmla="*/ 685627 h 725663"/>
                      <a:gd name="connsiteX14" fmla="*/ 569341 w 646113"/>
                      <a:gd name="connsiteY14" fmla="*/ 691507 h 725663"/>
                      <a:gd name="connsiteX15" fmla="*/ 601164 w 646113"/>
                      <a:gd name="connsiteY15" fmla="*/ 631027 h 725663"/>
                      <a:gd name="connsiteX16" fmla="*/ 609036 w 646113"/>
                      <a:gd name="connsiteY16" fmla="*/ 606357 h 725663"/>
                      <a:gd name="connsiteX17" fmla="*/ 609277 w 646113"/>
                      <a:gd name="connsiteY17" fmla="*/ 605481 h 725663"/>
                      <a:gd name="connsiteX18" fmla="*/ 608280 w 646113"/>
                      <a:gd name="connsiteY18" fmla="*/ 605232 h 725663"/>
                      <a:gd name="connsiteX19" fmla="*/ 613455 w 646113"/>
                      <a:gd name="connsiteY19" fmla="*/ 599300 h 725663"/>
                      <a:gd name="connsiteX20" fmla="*/ 624267 w 646113"/>
                      <a:gd name="connsiteY20" fmla="*/ 574815 h 725663"/>
                      <a:gd name="connsiteX21" fmla="*/ 622824 w 646113"/>
                      <a:gd name="connsiteY21" fmla="*/ 554196 h 725663"/>
                      <a:gd name="connsiteX22" fmla="*/ 630594 w 646113"/>
                      <a:gd name="connsiteY22" fmla="*/ 525461 h 725663"/>
                      <a:gd name="connsiteX23" fmla="*/ 646113 w 646113"/>
                      <a:gd name="connsiteY23" fmla="*/ 319988 h 725663"/>
                      <a:gd name="connsiteX24" fmla="*/ 642484 w 646113"/>
                      <a:gd name="connsiteY24" fmla="*/ 221410 h 725663"/>
                      <a:gd name="connsiteX25" fmla="*/ 642792 w 646113"/>
                      <a:gd name="connsiteY25" fmla="*/ 221183 h 725663"/>
                      <a:gd name="connsiteX26" fmla="*/ 642452 w 646113"/>
                      <a:gd name="connsiteY26" fmla="*/ 220530 h 725663"/>
                      <a:gd name="connsiteX27" fmla="*/ 641949 w 646113"/>
                      <a:gd name="connsiteY27" fmla="*/ 206881 h 725663"/>
                      <a:gd name="connsiteX28" fmla="*/ 633263 w 646113"/>
                      <a:gd name="connsiteY28" fmla="*/ 202904 h 725663"/>
                      <a:gd name="connsiteX29" fmla="*/ 625083 w 646113"/>
                      <a:gd name="connsiteY29" fmla="*/ 187216 h 725663"/>
                      <a:gd name="connsiteX30" fmla="*/ 350938 w 646113"/>
                      <a:gd name="connsiteY30" fmla="*/ 77042 h 725663"/>
                      <a:gd name="connsiteX31" fmla="*/ 226235 w 646113"/>
                      <a:gd name="connsiteY31" fmla="*/ 38546 h 725663"/>
                      <a:gd name="connsiteX32" fmla="*/ 135244 w 646113"/>
                      <a:gd name="connsiteY32" fmla="*/ 0 h 725663"/>
                      <a:gd name="connsiteX33" fmla="*/ 0 w 646113"/>
                      <a:gd name="connsiteY33" fmla="*/ 219968 h 725663"/>
                      <a:gd name="connsiteX34" fmla="*/ 201610 w 646113"/>
                      <a:gd name="connsiteY34" fmla="*/ 201152 h 725663"/>
                      <a:gd name="connsiteX35" fmla="*/ 317288 w 646113"/>
                      <a:gd name="connsiteY35" fmla="*/ 222794 h 725663"/>
                      <a:gd name="connsiteX36" fmla="*/ 540485 w 646113"/>
                      <a:gd name="connsiteY36" fmla="*/ 251841 h 725663"/>
                      <a:gd name="connsiteX37" fmla="*/ 542665 w 646113"/>
                      <a:gd name="connsiteY37" fmla="*/ 251600 h 725663"/>
                      <a:gd name="connsiteX38" fmla="*/ 540148 w 646113"/>
                      <a:gd name="connsiteY38" fmla="*/ 319988 h 725663"/>
                      <a:gd name="connsiteX39" fmla="*/ 552247 w 646113"/>
                      <a:gd name="connsiteY39" fmla="*/ 504826 h 725663"/>
                      <a:gd name="connsiteX40" fmla="*/ 558147 w 646113"/>
                      <a:gd name="connsiteY40" fmla="*/ 532841 h 725663"/>
                      <a:gd name="connsiteX41" fmla="*/ 556757 w 646113"/>
                      <a:gd name="connsiteY41" fmla="*/ 533423 h 725663"/>
                      <a:gd name="connsiteX42" fmla="*/ 543665 w 646113"/>
                      <a:gd name="connsiteY42" fmla="*/ 543335 h 725663"/>
                      <a:gd name="connsiteX43" fmla="*/ 530824 w 646113"/>
                      <a:gd name="connsiteY43" fmla="*/ 560727 h 725663"/>
                      <a:gd name="connsiteX44" fmla="*/ 529371 w 646113"/>
                      <a:gd name="connsiteY44" fmla="*/ 564347 h 725663"/>
                      <a:gd name="connsiteX45" fmla="*/ 514392 w 646113"/>
                      <a:gd name="connsiteY45" fmla="*/ 584264 h 725663"/>
                      <a:gd name="connsiteX46" fmla="*/ 484867 w 646113"/>
                      <a:gd name="connsiteY46" fmla="*/ 645999 h 725663"/>
                      <a:gd name="connsiteX47" fmla="*/ 517482 w 646113"/>
                      <a:gd name="connsiteY47" fmla="*/ 617563 h 725663"/>
                      <a:gd name="connsiteX48" fmla="*/ 528562 w 646113"/>
                      <a:gd name="connsiteY48" fmla="*/ 602833 h 725663"/>
                      <a:gd name="connsiteX49" fmla="*/ 528790 w 646113"/>
                      <a:gd name="connsiteY49" fmla="*/ 603360 h 725663"/>
                      <a:gd name="connsiteX50" fmla="*/ 528125 w 646113"/>
                      <a:gd name="connsiteY50" fmla="*/ 605457 h 725663"/>
                      <a:gd name="connsiteX51" fmla="*/ 523757 w 646113"/>
                      <a:gd name="connsiteY51" fmla="*/ 622925 h 725663"/>
                      <a:gd name="connsiteX52" fmla="*/ 523256 w 646113"/>
                      <a:gd name="connsiteY52" fmla="*/ 625649 h 725663"/>
                      <a:gd name="connsiteX53" fmla="*/ 514564 w 646113"/>
                      <a:gd name="connsiteY53" fmla="*/ 647824 h 725663"/>
                      <a:gd name="connsiteX54" fmla="*/ 503587 w 646113"/>
                      <a:gd name="connsiteY54" fmla="*/ 713512 h 725663"/>
                      <a:gd name="connsiteX0" fmla="*/ 503587 w 646113"/>
                      <a:gd name="connsiteY0" fmla="*/ 713512 h 725663"/>
                      <a:gd name="connsiteX1" fmla="*/ 522648 w 646113"/>
                      <a:gd name="connsiteY1" fmla="*/ 688104 h 725663"/>
                      <a:gd name="connsiteX2" fmla="*/ 522927 w 646113"/>
                      <a:gd name="connsiteY2" fmla="*/ 687496 h 725663"/>
                      <a:gd name="connsiteX3" fmla="*/ 523416 w 646113"/>
                      <a:gd name="connsiteY3" fmla="*/ 688244 h 725663"/>
                      <a:gd name="connsiteX4" fmla="*/ 521591 w 646113"/>
                      <a:gd name="connsiteY4" fmla="*/ 695552 h 725663"/>
                      <a:gd name="connsiteX5" fmla="*/ 521098 w 646113"/>
                      <a:gd name="connsiteY5" fmla="*/ 725600 h 725663"/>
                      <a:gd name="connsiteX6" fmla="*/ 540159 w 646113"/>
                      <a:gd name="connsiteY6" fmla="*/ 700192 h 725663"/>
                      <a:gd name="connsiteX7" fmla="*/ 543102 w 646113"/>
                      <a:gd name="connsiteY7" fmla="*/ 693798 h 725663"/>
                      <a:gd name="connsiteX8" fmla="*/ 543495 w 646113"/>
                      <a:gd name="connsiteY8" fmla="*/ 693590 h 725663"/>
                      <a:gd name="connsiteX9" fmla="*/ 543215 w 646113"/>
                      <a:gd name="connsiteY9" fmla="*/ 695002 h 725663"/>
                      <a:gd name="connsiteX10" fmla="*/ 544638 w 646113"/>
                      <a:gd name="connsiteY10" fmla="*/ 715401 h 725663"/>
                      <a:gd name="connsiteX11" fmla="*/ 563698 w 646113"/>
                      <a:gd name="connsiteY11" fmla="*/ 689993 h 725663"/>
                      <a:gd name="connsiteX12" fmla="*/ 567595 w 646113"/>
                      <a:gd name="connsiteY12" fmla="*/ 681525 h 725663"/>
                      <a:gd name="connsiteX13" fmla="*/ 567328 w 646113"/>
                      <a:gd name="connsiteY13" fmla="*/ 685627 h 725663"/>
                      <a:gd name="connsiteX14" fmla="*/ 569341 w 646113"/>
                      <a:gd name="connsiteY14" fmla="*/ 691507 h 725663"/>
                      <a:gd name="connsiteX15" fmla="*/ 601164 w 646113"/>
                      <a:gd name="connsiteY15" fmla="*/ 631027 h 725663"/>
                      <a:gd name="connsiteX16" fmla="*/ 609036 w 646113"/>
                      <a:gd name="connsiteY16" fmla="*/ 606357 h 725663"/>
                      <a:gd name="connsiteX17" fmla="*/ 609277 w 646113"/>
                      <a:gd name="connsiteY17" fmla="*/ 605481 h 725663"/>
                      <a:gd name="connsiteX18" fmla="*/ 608280 w 646113"/>
                      <a:gd name="connsiteY18" fmla="*/ 605232 h 725663"/>
                      <a:gd name="connsiteX19" fmla="*/ 613455 w 646113"/>
                      <a:gd name="connsiteY19" fmla="*/ 599300 h 725663"/>
                      <a:gd name="connsiteX20" fmla="*/ 624267 w 646113"/>
                      <a:gd name="connsiteY20" fmla="*/ 574815 h 725663"/>
                      <a:gd name="connsiteX21" fmla="*/ 622824 w 646113"/>
                      <a:gd name="connsiteY21" fmla="*/ 554196 h 725663"/>
                      <a:gd name="connsiteX22" fmla="*/ 630594 w 646113"/>
                      <a:gd name="connsiteY22" fmla="*/ 525461 h 725663"/>
                      <a:gd name="connsiteX23" fmla="*/ 646113 w 646113"/>
                      <a:gd name="connsiteY23" fmla="*/ 319988 h 725663"/>
                      <a:gd name="connsiteX24" fmla="*/ 642484 w 646113"/>
                      <a:gd name="connsiteY24" fmla="*/ 221410 h 725663"/>
                      <a:gd name="connsiteX25" fmla="*/ 642792 w 646113"/>
                      <a:gd name="connsiteY25" fmla="*/ 221183 h 725663"/>
                      <a:gd name="connsiteX26" fmla="*/ 642452 w 646113"/>
                      <a:gd name="connsiteY26" fmla="*/ 220530 h 725663"/>
                      <a:gd name="connsiteX27" fmla="*/ 633263 w 646113"/>
                      <a:gd name="connsiteY27" fmla="*/ 202904 h 725663"/>
                      <a:gd name="connsiteX28" fmla="*/ 625083 w 646113"/>
                      <a:gd name="connsiteY28" fmla="*/ 187216 h 725663"/>
                      <a:gd name="connsiteX29" fmla="*/ 350938 w 646113"/>
                      <a:gd name="connsiteY29" fmla="*/ 77042 h 725663"/>
                      <a:gd name="connsiteX30" fmla="*/ 226235 w 646113"/>
                      <a:gd name="connsiteY30" fmla="*/ 38546 h 725663"/>
                      <a:gd name="connsiteX31" fmla="*/ 135244 w 646113"/>
                      <a:gd name="connsiteY31" fmla="*/ 0 h 725663"/>
                      <a:gd name="connsiteX32" fmla="*/ 0 w 646113"/>
                      <a:gd name="connsiteY32" fmla="*/ 219968 h 725663"/>
                      <a:gd name="connsiteX33" fmla="*/ 201610 w 646113"/>
                      <a:gd name="connsiteY33" fmla="*/ 201152 h 725663"/>
                      <a:gd name="connsiteX34" fmla="*/ 317288 w 646113"/>
                      <a:gd name="connsiteY34" fmla="*/ 222794 h 725663"/>
                      <a:gd name="connsiteX35" fmla="*/ 540485 w 646113"/>
                      <a:gd name="connsiteY35" fmla="*/ 251841 h 725663"/>
                      <a:gd name="connsiteX36" fmla="*/ 542665 w 646113"/>
                      <a:gd name="connsiteY36" fmla="*/ 251600 h 725663"/>
                      <a:gd name="connsiteX37" fmla="*/ 540148 w 646113"/>
                      <a:gd name="connsiteY37" fmla="*/ 319988 h 725663"/>
                      <a:gd name="connsiteX38" fmla="*/ 552247 w 646113"/>
                      <a:gd name="connsiteY38" fmla="*/ 504826 h 725663"/>
                      <a:gd name="connsiteX39" fmla="*/ 558147 w 646113"/>
                      <a:gd name="connsiteY39" fmla="*/ 532841 h 725663"/>
                      <a:gd name="connsiteX40" fmla="*/ 556757 w 646113"/>
                      <a:gd name="connsiteY40" fmla="*/ 533423 h 725663"/>
                      <a:gd name="connsiteX41" fmla="*/ 543665 w 646113"/>
                      <a:gd name="connsiteY41" fmla="*/ 543335 h 725663"/>
                      <a:gd name="connsiteX42" fmla="*/ 530824 w 646113"/>
                      <a:gd name="connsiteY42" fmla="*/ 560727 h 725663"/>
                      <a:gd name="connsiteX43" fmla="*/ 529371 w 646113"/>
                      <a:gd name="connsiteY43" fmla="*/ 564347 h 725663"/>
                      <a:gd name="connsiteX44" fmla="*/ 514392 w 646113"/>
                      <a:gd name="connsiteY44" fmla="*/ 584264 h 725663"/>
                      <a:gd name="connsiteX45" fmla="*/ 484867 w 646113"/>
                      <a:gd name="connsiteY45" fmla="*/ 645999 h 725663"/>
                      <a:gd name="connsiteX46" fmla="*/ 517482 w 646113"/>
                      <a:gd name="connsiteY46" fmla="*/ 617563 h 725663"/>
                      <a:gd name="connsiteX47" fmla="*/ 528562 w 646113"/>
                      <a:gd name="connsiteY47" fmla="*/ 602833 h 725663"/>
                      <a:gd name="connsiteX48" fmla="*/ 528790 w 646113"/>
                      <a:gd name="connsiteY48" fmla="*/ 603360 h 725663"/>
                      <a:gd name="connsiteX49" fmla="*/ 528125 w 646113"/>
                      <a:gd name="connsiteY49" fmla="*/ 605457 h 725663"/>
                      <a:gd name="connsiteX50" fmla="*/ 523757 w 646113"/>
                      <a:gd name="connsiteY50" fmla="*/ 622925 h 725663"/>
                      <a:gd name="connsiteX51" fmla="*/ 523256 w 646113"/>
                      <a:gd name="connsiteY51" fmla="*/ 625649 h 725663"/>
                      <a:gd name="connsiteX52" fmla="*/ 514564 w 646113"/>
                      <a:gd name="connsiteY52" fmla="*/ 647824 h 725663"/>
                      <a:gd name="connsiteX53" fmla="*/ 503587 w 646113"/>
                      <a:gd name="connsiteY53" fmla="*/ 713512 h 725663"/>
                      <a:gd name="connsiteX0" fmla="*/ 503587 w 646113"/>
                      <a:gd name="connsiteY0" fmla="*/ 713512 h 725663"/>
                      <a:gd name="connsiteX1" fmla="*/ 522648 w 646113"/>
                      <a:gd name="connsiteY1" fmla="*/ 688104 h 725663"/>
                      <a:gd name="connsiteX2" fmla="*/ 522927 w 646113"/>
                      <a:gd name="connsiteY2" fmla="*/ 687496 h 725663"/>
                      <a:gd name="connsiteX3" fmla="*/ 523416 w 646113"/>
                      <a:gd name="connsiteY3" fmla="*/ 688244 h 725663"/>
                      <a:gd name="connsiteX4" fmla="*/ 521591 w 646113"/>
                      <a:gd name="connsiteY4" fmla="*/ 695552 h 725663"/>
                      <a:gd name="connsiteX5" fmla="*/ 521098 w 646113"/>
                      <a:gd name="connsiteY5" fmla="*/ 725600 h 725663"/>
                      <a:gd name="connsiteX6" fmla="*/ 540159 w 646113"/>
                      <a:gd name="connsiteY6" fmla="*/ 700192 h 725663"/>
                      <a:gd name="connsiteX7" fmla="*/ 543102 w 646113"/>
                      <a:gd name="connsiteY7" fmla="*/ 693798 h 725663"/>
                      <a:gd name="connsiteX8" fmla="*/ 543495 w 646113"/>
                      <a:gd name="connsiteY8" fmla="*/ 693590 h 725663"/>
                      <a:gd name="connsiteX9" fmla="*/ 543215 w 646113"/>
                      <a:gd name="connsiteY9" fmla="*/ 695002 h 725663"/>
                      <a:gd name="connsiteX10" fmla="*/ 544638 w 646113"/>
                      <a:gd name="connsiteY10" fmla="*/ 715401 h 725663"/>
                      <a:gd name="connsiteX11" fmla="*/ 563698 w 646113"/>
                      <a:gd name="connsiteY11" fmla="*/ 689993 h 725663"/>
                      <a:gd name="connsiteX12" fmla="*/ 567595 w 646113"/>
                      <a:gd name="connsiteY12" fmla="*/ 681525 h 725663"/>
                      <a:gd name="connsiteX13" fmla="*/ 567328 w 646113"/>
                      <a:gd name="connsiteY13" fmla="*/ 685627 h 725663"/>
                      <a:gd name="connsiteX14" fmla="*/ 569341 w 646113"/>
                      <a:gd name="connsiteY14" fmla="*/ 691507 h 725663"/>
                      <a:gd name="connsiteX15" fmla="*/ 601164 w 646113"/>
                      <a:gd name="connsiteY15" fmla="*/ 631027 h 725663"/>
                      <a:gd name="connsiteX16" fmla="*/ 609036 w 646113"/>
                      <a:gd name="connsiteY16" fmla="*/ 606357 h 725663"/>
                      <a:gd name="connsiteX17" fmla="*/ 609277 w 646113"/>
                      <a:gd name="connsiteY17" fmla="*/ 605481 h 725663"/>
                      <a:gd name="connsiteX18" fmla="*/ 608280 w 646113"/>
                      <a:gd name="connsiteY18" fmla="*/ 605232 h 725663"/>
                      <a:gd name="connsiteX19" fmla="*/ 613455 w 646113"/>
                      <a:gd name="connsiteY19" fmla="*/ 599300 h 725663"/>
                      <a:gd name="connsiteX20" fmla="*/ 624267 w 646113"/>
                      <a:gd name="connsiteY20" fmla="*/ 574815 h 725663"/>
                      <a:gd name="connsiteX21" fmla="*/ 622824 w 646113"/>
                      <a:gd name="connsiteY21" fmla="*/ 554196 h 725663"/>
                      <a:gd name="connsiteX22" fmla="*/ 630594 w 646113"/>
                      <a:gd name="connsiteY22" fmla="*/ 525461 h 725663"/>
                      <a:gd name="connsiteX23" fmla="*/ 646113 w 646113"/>
                      <a:gd name="connsiteY23" fmla="*/ 319988 h 725663"/>
                      <a:gd name="connsiteX24" fmla="*/ 642484 w 646113"/>
                      <a:gd name="connsiteY24" fmla="*/ 221410 h 725663"/>
                      <a:gd name="connsiteX25" fmla="*/ 642792 w 646113"/>
                      <a:gd name="connsiteY25" fmla="*/ 221183 h 725663"/>
                      <a:gd name="connsiteX26" fmla="*/ 642452 w 646113"/>
                      <a:gd name="connsiteY26" fmla="*/ 220530 h 725663"/>
                      <a:gd name="connsiteX27" fmla="*/ 625083 w 646113"/>
                      <a:gd name="connsiteY27" fmla="*/ 187216 h 725663"/>
                      <a:gd name="connsiteX28" fmla="*/ 350938 w 646113"/>
                      <a:gd name="connsiteY28" fmla="*/ 77042 h 725663"/>
                      <a:gd name="connsiteX29" fmla="*/ 226235 w 646113"/>
                      <a:gd name="connsiteY29" fmla="*/ 38546 h 725663"/>
                      <a:gd name="connsiteX30" fmla="*/ 135244 w 646113"/>
                      <a:gd name="connsiteY30" fmla="*/ 0 h 725663"/>
                      <a:gd name="connsiteX31" fmla="*/ 0 w 646113"/>
                      <a:gd name="connsiteY31" fmla="*/ 219968 h 725663"/>
                      <a:gd name="connsiteX32" fmla="*/ 201610 w 646113"/>
                      <a:gd name="connsiteY32" fmla="*/ 201152 h 725663"/>
                      <a:gd name="connsiteX33" fmla="*/ 317288 w 646113"/>
                      <a:gd name="connsiteY33" fmla="*/ 222794 h 725663"/>
                      <a:gd name="connsiteX34" fmla="*/ 540485 w 646113"/>
                      <a:gd name="connsiteY34" fmla="*/ 251841 h 725663"/>
                      <a:gd name="connsiteX35" fmla="*/ 542665 w 646113"/>
                      <a:gd name="connsiteY35" fmla="*/ 251600 h 725663"/>
                      <a:gd name="connsiteX36" fmla="*/ 540148 w 646113"/>
                      <a:gd name="connsiteY36" fmla="*/ 319988 h 725663"/>
                      <a:gd name="connsiteX37" fmla="*/ 552247 w 646113"/>
                      <a:gd name="connsiteY37" fmla="*/ 504826 h 725663"/>
                      <a:gd name="connsiteX38" fmla="*/ 558147 w 646113"/>
                      <a:gd name="connsiteY38" fmla="*/ 532841 h 725663"/>
                      <a:gd name="connsiteX39" fmla="*/ 556757 w 646113"/>
                      <a:gd name="connsiteY39" fmla="*/ 533423 h 725663"/>
                      <a:gd name="connsiteX40" fmla="*/ 543665 w 646113"/>
                      <a:gd name="connsiteY40" fmla="*/ 543335 h 725663"/>
                      <a:gd name="connsiteX41" fmla="*/ 530824 w 646113"/>
                      <a:gd name="connsiteY41" fmla="*/ 560727 h 725663"/>
                      <a:gd name="connsiteX42" fmla="*/ 529371 w 646113"/>
                      <a:gd name="connsiteY42" fmla="*/ 564347 h 725663"/>
                      <a:gd name="connsiteX43" fmla="*/ 514392 w 646113"/>
                      <a:gd name="connsiteY43" fmla="*/ 584264 h 725663"/>
                      <a:gd name="connsiteX44" fmla="*/ 484867 w 646113"/>
                      <a:gd name="connsiteY44" fmla="*/ 645999 h 725663"/>
                      <a:gd name="connsiteX45" fmla="*/ 517482 w 646113"/>
                      <a:gd name="connsiteY45" fmla="*/ 617563 h 725663"/>
                      <a:gd name="connsiteX46" fmla="*/ 528562 w 646113"/>
                      <a:gd name="connsiteY46" fmla="*/ 602833 h 725663"/>
                      <a:gd name="connsiteX47" fmla="*/ 528790 w 646113"/>
                      <a:gd name="connsiteY47" fmla="*/ 603360 h 725663"/>
                      <a:gd name="connsiteX48" fmla="*/ 528125 w 646113"/>
                      <a:gd name="connsiteY48" fmla="*/ 605457 h 725663"/>
                      <a:gd name="connsiteX49" fmla="*/ 523757 w 646113"/>
                      <a:gd name="connsiteY49" fmla="*/ 622925 h 725663"/>
                      <a:gd name="connsiteX50" fmla="*/ 523256 w 646113"/>
                      <a:gd name="connsiteY50" fmla="*/ 625649 h 725663"/>
                      <a:gd name="connsiteX51" fmla="*/ 514564 w 646113"/>
                      <a:gd name="connsiteY51" fmla="*/ 647824 h 725663"/>
                      <a:gd name="connsiteX52" fmla="*/ 503587 w 646113"/>
                      <a:gd name="connsiteY52" fmla="*/ 713512 h 725663"/>
                      <a:gd name="connsiteX0" fmla="*/ 503587 w 646113"/>
                      <a:gd name="connsiteY0" fmla="*/ 713512 h 725663"/>
                      <a:gd name="connsiteX1" fmla="*/ 522648 w 646113"/>
                      <a:gd name="connsiteY1" fmla="*/ 688104 h 725663"/>
                      <a:gd name="connsiteX2" fmla="*/ 522927 w 646113"/>
                      <a:gd name="connsiteY2" fmla="*/ 687496 h 725663"/>
                      <a:gd name="connsiteX3" fmla="*/ 523416 w 646113"/>
                      <a:gd name="connsiteY3" fmla="*/ 688244 h 725663"/>
                      <a:gd name="connsiteX4" fmla="*/ 521591 w 646113"/>
                      <a:gd name="connsiteY4" fmla="*/ 695552 h 725663"/>
                      <a:gd name="connsiteX5" fmla="*/ 521098 w 646113"/>
                      <a:gd name="connsiteY5" fmla="*/ 725600 h 725663"/>
                      <a:gd name="connsiteX6" fmla="*/ 540159 w 646113"/>
                      <a:gd name="connsiteY6" fmla="*/ 700192 h 725663"/>
                      <a:gd name="connsiteX7" fmla="*/ 543102 w 646113"/>
                      <a:gd name="connsiteY7" fmla="*/ 693798 h 725663"/>
                      <a:gd name="connsiteX8" fmla="*/ 543495 w 646113"/>
                      <a:gd name="connsiteY8" fmla="*/ 693590 h 725663"/>
                      <a:gd name="connsiteX9" fmla="*/ 543215 w 646113"/>
                      <a:gd name="connsiteY9" fmla="*/ 695002 h 725663"/>
                      <a:gd name="connsiteX10" fmla="*/ 544638 w 646113"/>
                      <a:gd name="connsiteY10" fmla="*/ 715401 h 725663"/>
                      <a:gd name="connsiteX11" fmla="*/ 563698 w 646113"/>
                      <a:gd name="connsiteY11" fmla="*/ 689993 h 725663"/>
                      <a:gd name="connsiteX12" fmla="*/ 567595 w 646113"/>
                      <a:gd name="connsiteY12" fmla="*/ 681525 h 725663"/>
                      <a:gd name="connsiteX13" fmla="*/ 567328 w 646113"/>
                      <a:gd name="connsiteY13" fmla="*/ 685627 h 725663"/>
                      <a:gd name="connsiteX14" fmla="*/ 569341 w 646113"/>
                      <a:gd name="connsiteY14" fmla="*/ 691507 h 725663"/>
                      <a:gd name="connsiteX15" fmla="*/ 601164 w 646113"/>
                      <a:gd name="connsiteY15" fmla="*/ 631027 h 725663"/>
                      <a:gd name="connsiteX16" fmla="*/ 609036 w 646113"/>
                      <a:gd name="connsiteY16" fmla="*/ 606357 h 725663"/>
                      <a:gd name="connsiteX17" fmla="*/ 609277 w 646113"/>
                      <a:gd name="connsiteY17" fmla="*/ 605481 h 725663"/>
                      <a:gd name="connsiteX18" fmla="*/ 608280 w 646113"/>
                      <a:gd name="connsiteY18" fmla="*/ 605232 h 725663"/>
                      <a:gd name="connsiteX19" fmla="*/ 613455 w 646113"/>
                      <a:gd name="connsiteY19" fmla="*/ 599300 h 725663"/>
                      <a:gd name="connsiteX20" fmla="*/ 624267 w 646113"/>
                      <a:gd name="connsiteY20" fmla="*/ 574815 h 725663"/>
                      <a:gd name="connsiteX21" fmla="*/ 622824 w 646113"/>
                      <a:gd name="connsiteY21" fmla="*/ 554196 h 725663"/>
                      <a:gd name="connsiteX22" fmla="*/ 630594 w 646113"/>
                      <a:gd name="connsiteY22" fmla="*/ 525461 h 725663"/>
                      <a:gd name="connsiteX23" fmla="*/ 646113 w 646113"/>
                      <a:gd name="connsiteY23" fmla="*/ 319988 h 725663"/>
                      <a:gd name="connsiteX24" fmla="*/ 642484 w 646113"/>
                      <a:gd name="connsiteY24" fmla="*/ 221410 h 725663"/>
                      <a:gd name="connsiteX25" fmla="*/ 642792 w 646113"/>
                      <a:gd name="connsiteY25" fmla="*/ 221183 h 725663"/>
                      <a:gd name="connsiteX26" fmla="*/ 642452 w 646113"/>
                      <a:gd name="connsiteY26" fmla="*/ 220530 h 725663"/>
                      <a:gd name="connsiteX27" fmla="*/ 639251 w 646113"/>
                      <a:gd name="connsiteY27" fmla="*/ 186120 h 725663"/>
                      <a:gd name="connsiteX28" fmla="*/ 350938 w 646113"/>
                      <a:gd name="connsiteY28" fmla="*/ 77042 h 725663"/>
                      <a:gd name="connsiteX29" fmla="*/ 226235 w 646113"/>
                      <a:gd name="connsiteY29" fmla="*/ 38546 h 725663"/>
                      <a:gd name="connsiteX30" fmla="*/ 135244 w 646113"/>
                      <a:gd name="connsiteY30" fmla="*/ 0 h 725663"/>
                      <a:gd name="connsiteX31" fmla="*/ 0 w 646113"/>
                      <a:gd name="connsiteY31" fmla="*/ 219968 h 725663"/>
                      <a:gd name="connsiteX32" fmla="*/ 201610 w 646113"/>
                      <a:gd name="connsiteY32" fmla="*/ 201152 h 725663"/>
                      <a:gd name="connsiteX33" fmla="*/ 317288 w 646113"/>
                      <a:gd name="connsiteY33" fmla="*/ 222794 h 725663"/>
                      <a:gd name="connsiteX34" fmla="*/ 540485 w 646113"/>
                      <a:gd name="connsiteY34" fmla="*/ 251841 h 725663"/>
                      <a:gd name="connsiteX35" fmla="*/ 542665 w 646113"/>
                      <a:gd name="connsiteY35" fmla="*/ 251600 h 725663"/>
                      <a:gd name="connsiteX36" fmla="*/ 540148 w 646113"/>
                      <a:gd name="connsiteY36" fmla="*/ 319988 h 725663"/>
                      <a:gd name="connsiteX37" fmla="*/ 552247 w 646113"/>
                      <a:gd name="connsiteY37" fmla="*/ 504826 h 725663"/>
                      <a:gd name="connsiteX38" fmla="*/ 558147 w 646113"/>
                      <a:gd name="connsiteY38" fmla="*/ 532841 h 725663"/>
                      <a:gd name="connsiteX39" fmla="*/ 556757 w 646113"/>
                      <a:gd name="connsiteY39" fmla="*/ 533423 h 725663"/>
                      <a:gd name="connsiteX40" fmla="*/ 543665 w 646113"/>
                      <a:gd name="connsiteY40" fmla="*/ 543335 h 725663"/>
                      <a:gd name="connsiteX41" fmla="*/ 530824 w 646113"/>
                      <a:gd name="connsiteY41" fmla="*/ 560727 h 725663"/>
                      <a:gd name="connsiteX42" fmla="*/ 529371 w 646113"/>
                      <a:gd name="connsiteY42" fmla="*/ 564347 h 725663"/>
                      <a:gd name="connsiteX43" fmla="*/ 514392 w 646113"/>
                      <a:gd name="connsiteY43" fmla="*/ 584264 h 725663"/>
                      <a:gd name="connsiteX44" fmla="*/ 484867 w 646113"/>
                      <a:gd name="connsiteY44" fmla="*/ 645999 h 725663"/>
                      <a:gd name="connsiteX45" fmla="*/ 517482 w 646113"/>
                      <a:gd name="connsiteY45" fmla="*/ 617563 h 725663"/>
                      <a:gd name="connsiteX46" fmla="*/ 528562 w 646113"/>
                      <a:gd name="connsiteY46" fmla="*/ 602833 h 725663"/>
                      <a:gd name="connsiteX47" fmla="*/ 528790 w 646113"/>
                      <a:gd name="connsiteY47" fmla="*/ 603360 h 725663"/>
                      <a:gd name="connsiteX48" fmla="*/ 528125 w 646113"/>
                      <a:gd name="connsiteY48" fmla="*/ 605457 h 725663"/>
                      <a:gd name="connsiteX49" fmla="*/ 523757 w 646113"/>
                      <a:gd name="connsiteY49" fmla="*/ 622925 h 725663"/>
                      <a:gd name="connsiteX50" fmla="*/ 523256 w 646113"/>
                      <a:gd name="connsiteY50" fmla="*/ 625649 h 725663"/>
                      <a:gd name="connsiteX51" fmla="*/ 514564 w 646113"/>
                      <a:gd name="connsiteY51" fmla="*/ 647824 h 725663"/>
                      <a:gd name="connsiteX52" fmla="*/ 503587 w 646113"/>
                      <a:gd name="connsiteY52" fmla="*/ 713512 h 725663"/>
                      <a:gd name="connsiteX0" fmla="*/ 503587 w 648021"/>
                      <a:gd name="connsiteY0" fmla="*/ 713512 h 725663"/>
                      <a:gd name="connsiteX1" fmla="*/ 522648 w 648021"/>
                      <a:gd name="connsiteY1" fmla="*/ 688104 h 725663"/>
                      <a:gd name="connsiteX2" fmla="*/ 522927 w 648021"/>
                      <a:gd name="connsiteY2" fmla="*/ 687496 h 725663"/>
                      <a:gd name="connsiteX3" fmla="*/ 523416 w 648021"/>
                      <a:gd name="connsiteY3" fmla="*/ 688244 h 725663"/>
                      <a:gd name="connsiteX4" fmla="*/ 521591 w 648021"/>
                      <a:gd name="connsiteY4" fmla="*/ 695552 h 725663"/>
                      <a:gd name="connsiteX5" fmla="*/ 521098 w 648021"/>
                      <a:gd name="connsiteY5" fmla="*/ 725600 h 725663"/>
                      <a:gd name="connsiteX6" fmla="*/ 540159 w 648021"/>
                      <a:gd name="connsiteY6" fmla="*/ 700192 h 725663"/>
                      <a:gd name="connsiteX7" fmla="*/ 543102 w 648021"/>
                      <a:gd name="connsiteY7" fmla="*/ 693798 h 725663"/>
                      <a:gd name="connsiteX8" fmla="*/ 543495 w 648021"/>
                      <a:gd name="connsiteY8" fmla="*/ 693590 h 725663"/>
                      <a:gd name="connsiteX9" fmla="*/ 543215 w 648021"/>
                      <a:gd name="connsiteY9" fmla="*/ 695002 h 725663"/>
                      <a:gd name="connsiteX10" fmla="*/ 544638 w 648021"/>
                      <a:gd name="connsiteY10" fmla="*/ 715401 h 725663"/>
                      <a:gd name="connsiteX11" fmla="*/ 563698 w 648021"/>
                      <a:gd name="connsiteY11" fmla="*/ 689993 h 725663"/>
                      <a:gd name="connsiteX12" fmla="*/ 567595 w 648021"/>
                      <a:gd name="connsiteY12" fmla="*/ 681525 h 725663"/>
                      <a:gd name="connsiteX13" fmla="*/ 567328 w 648021"/>
                      <a:gd name="connsiteY13" fmla="*/ 685627 h 725663"/>
                      <a:gd name="connsiteX14" fmla="*/ 569341 w 648021"/>
                      <a:gd name="connsiteY14" fmla="*/ 691507 h 725663"/>
                      <a:gd name="connsiteX15" fmla="*/ 601164 w 648021"/>
                      <a:gd name="connsiteY15" fmla="*/ 631027 h 725663"/>
                      <a:gd name="connsiteX16" fmla="*/ 609036 w 648021"/>
                      <a:gd name="connsiteY16" fmla="*/ 606357 h 725663"/>
                      <a:gd name="connsiteX17" fmla="*/ 609277 w 648021"/>
                      <a:gd name="connsiteY17" fmla="*/ 605481 h 725663"/>
                      <a:gd name="connsiteX18" fmla="*/ 608280 w 648021"/>
                      <a:gd name="connsiteY18" fmla="*/ 605232 h 725663"/>
                      <a:gd name="connsiteX19" fmla="*/ 613455 w 648021"/>
                      <a:gd name="connsiteY19" fmla="*/ 599300 h 725663"/>
                      <a:gd name="connsiteX20" fmla="*/ 624267 w 648021"/>
                      <a:gd name="connsiteY20" fmla="*/ 574815 h 725663"/>
                      <a:gd name="connsiteX21" fmla="*/ 622824 w 648021"/>
                      <a:gd name="connsiteY21" fmla="*/ 554196 h 725663"/>
                      <a:gd name="connsiteX22" fmla="*/ 630594 w 648021"/>
                      <a:gd name="connsiteY22" fmla="*/ 525461 h 725663"/>
                      <a:gd name="connsiteX23" fmla="*/ 646113 w 648021"/>
                      <a:gd name="connsiteY23" fmla="*/ 319988 h 725663"/>
                      <a:gd name="connsiteX24" fmla="*/ 642484 w 648021"/>
                      <a:gd name="connsiteY24" fmla="*/ 221410 h 725663"/>
                      <a:gd name="connsiteX25" fmla="*/ 642792 w 648021"/>
                      <a:gd name="connsiteY25" fmla="*/ 221183 h 725663"/>
                      <a:gd name="connsiteX26" fmla="*/ 642452 w 648021"/>
                      <a:gd name="connsiteY26" fmla="*/ 220530 h 725663"/>
                      <a:gd name="connsiteX27" fmla="*/ 639251 w 648021"/>
                      <a:gd name="connsiteY27" fmla="*/ 186120 h 725663"/>
                      <a:gd name="connsiteX28" fmla="*/ 350938 w 648021"/>
                      <a:gd name="connsiteY28" fmla="*/ 77042 h 725663"/>
                      <a:gd name="connsiteX29" fmla="*/ 226235 w 648021"/>
                      <a:gd name="connsiteY29" fmla="*/ 38546 h 725663"/>
                      <a:gd name="connsiteX30" fmla="*/ 135244 w 648021"/>
                      <a:gd name="connsiteY30" fmla="*/ 0 h 725663"/>
                      <a:gd name="connsiteX31" fmla="*/ 0 w 648021"/>
                      <a:gd name="connsiteY31" fmla="*/ 219968 h 725663"/>
                      <a:gd name="connsiteX32" fmla="*/ 201610 w 648021"/>
                      <a:gd name="connsiteY32" fmla="*/ 201152 h 725663"/>
                      <a:gd name="connsiteX33" fmla="*/ 317288 w 648021"/>
                      <a:gd name="connsiteY33" fmla="*/ 222794 h 725663"/>
                      <a:gd name="connsiteX34" fmla="*/ 540485 w 648021"/>
                      <a:gd name="connsiteY34" fmla="*/ 251841 h 725663"/>
                      <a:gd name="connsiteX35" fmla="*/ 542665 w 648021"/>
                      <a:gd name="connsiteY35" fmla="*/ 251600 h 725663"/>
                      <a:gd name="connsiteX36" fmla="*/ 540148 w 648021"/>
                      <a:gd name="connsiteY36" fmla="*/ 319988 h 725663"/>
                      <a:gd name="connsiteX37" fmla="*/ 552247 w 648021"/>
                      <a:gd name="connsiteY37" fmla="*/ 504826 h 725663"/>
                      <a:gd name="connsiteX38" fmla="*/ 558147 w 648021"/>
                      <a:gd name="connsiteY38" fmla="*/ 532841 h 725663"/>
                      <a:gd name="connsiteX39" fmla="*/ 556757 w 648021"/>
                      <a:gd name="connsiteY39" fmla="*/ 533423 h 725663"/>
                      <a:gd name="connsiteX40" fmla="*/ 543665 w 648021"/>
                      <a:gd name="connsiteY40" fmla="*/ 543335 h 725663"/>
                      <a:gd name="connsiteX41" fmla="*/ 530824 w 648021"/>
                      <a:gd name="connsiteY41" fmla="*/ 560727 h 725663"/>
                      <a:gd name="connsiteX42" fmla="*/ 529371 w 648021"/>
                      <a:gd name="connsiteY42" fmla="*/ 564347 h 725663"/>
                      <a:gd name="connsiteX43" fmla="*/ 514392 w 648021"/>
                      <a:gd name="connsiteY43" fmla="*/ 584264 h 725663"/>
                      <a:gd name="connsiteX44" fmla="*/ 484867 w 648021"/>
                      <a:gd name="connsiteY44" fmla="*/ 645999 h 725663"/>
                      <a:gd name="connsiteX45" fmla="*/ 517482 w 648021"/>
                      <a:gd name="connsiteY45" fmla="*/ 617563 h 725663"/>
                      <a:gd name="connsiteX46" fmla="*/ 528562 w 648021"/>
                      <a:gd name="connsiteY46" fmla="*/ 602833 h 725663"/>
                      <a:gd name="connsiteX47" fmla="*/ 528790 w 648021"/>
                      <a:gd name="connsiteY47" fmla="*/ 603360 h 725663"/>
                      <a:gd name="connsiteX48" fmla="*/ 528125 w 648021"/>
                      <a:gd name="connsiteY48" fmla="*/ 605457 h 725663"/>
                      <a:gd name="connsiteX49" fmla="*/ 523757 w 648021"/>
                      <a:gd name="connsiteY49" fmla="*/ 622925 h 725663"/>
                      <a:gd name="connsiteX50" fmla="*/ 523256 w 648021"/>
                      <a:gd name="connsiteY50" fmla="*/ 625649 h 725663"/>
                      <a:gd name="connsiteX51" fmla="*/ 514564 w 648021"/>
                      <a:gd name="connsiteY51" fmla="*/ 647824 h 725663"/>
                      <a:gd name="connsiteX52" fmla="*/ 503587 w 648021"/>
                      <a:gd name="connsiteY52" fmla="*/ 713512 h 725663"/>
                      <a:gd name="connsiteX0" fmla="*/ 503587 w 658611"/>
                      <a:gd name="connsiteY0" fmla="*/ 713512 h 725663"/>
                      <a:gd name="connsiteX1" fmla="*/ 522648 w 658611"/>
                      <a:gd name="connsiteY1" fmla="*/ 688104 h 725663"/>
                      <a:gd name="connsiteX2" fmla="*/ 522927 w 658611"/>
                      <a:gd name="connsiteY2" fmla="*/ 687496 h 725663"/>
                      <a:gd name="connsiteX3" fmla="*/ 523416 w 658611"/>
                      <a:gd name="connsiteY3" fmla="*/ 688244 h 725663"/>
                      <a:gd name="connsiteX4" fmla="*/ 521591 w 658611"/>
                      <a:gd name="connsiteY4" fmla="*/ 695552 h 725663"/>
                      <a:gd name="connsiteX5" fmla="*/ 521098 w 658611"/>
                      <a:gd name="connsiteY5" fmla="*/ 725600 h 725663"/>
                      <a:gd name="connsiteX6" fmla="*/ 540159 w 658611"/>
                      <a:gd name="connsiteY6" fmla="*/ 700192 h 725663"/>
                      <a:gd name="connsiteX7" fmla="*/ 543102 w 658611"/>
                      <a:gd name="connsiteY7" fmla="*/ 693798 h 725663"/>
                      <a:gd name="connsiteX8" fmla="*/ 543495 w 658611"/>
                      <a:gd name="connsiteY8" fmla="*/ 693590 h 725663"/>
                      <a:gd name="connsiteX9" fmla="*/ 543215 w 658611"/>
                      <a:gd name="connsiteY9" fmla="*/ 695002 h 725663"/>
                      <a:gd name="connsiteX10" fmla="*/ 544638 w 658611"/>
                      <a:gd name="connsiteY10" fmla="*/ 715401 h 725663"/>
                      <a:gd name="connsiteX11" fmla="*/ 563698 w 658611"/>
                      <a:gd name="connsiteY11" fmla="*/ 689993 h 725663"/>
                      <a:gd name="connsiteX12" fmla="*/ 567595 w 658611"/>
                      <a:gd name="connsiteY12" fmla="*/ 681525 h 725663"/>
                      <a:gd name="connsiteX13" fmla="*/ 567328 w 658611"/>
                      <a:gd name="connsiteY13" fmla="*/ 685627 h 725663"/>
                      <a:gd name="connsiteX14" fmla="*/ 569341 w 658611"/>
                      <a:gd name="connsiteY14" fmla="*/ 691507 h 725663"/>
                      <a:gd name="connsiteX15" fmla="*/ 601164 w 658611"/>
                      <a:gd name="connsiteY15" fmla="*/ 631027 h 725663"/>
                      <a:gd name="connsiteX16" fmla="*/ 609036 w 658611"/>
                      <a:gd name="connsiteY16" fmla="*/ 606357 h 725663"/>
                      <a:gd name="connsiteX17" fmla="*/ 609277 w 658611"/>
                      <a:gd name="connsiteY17" fmla="*/ 605481 h 725663"/>
                      <a:gd name="connsiteX18" fmla="*/ 608280 w 658611"/>
                      <a:gd name="connsiteY18" fmla="*/ 605232 h 725663"/>
                      <a:gd name="connsiteX19" fmla="*/ 613455 w 658611"/>
                      <a:gd name="connsiteY19" fmla="*/ 599300 h 725663"/>
                      <a:gd name="connsiteX20" fmla="*/ 624267 w 658611"/>
                      <a:gd name="connsiteY20" fmla="*/ 574815 h 725663"/>
                      <a:gd name="connsiteX21" fmla="*/ 622824 w 658611"/>
                      <a:gd name="connsiteY21" fmla="*/ 554196 h 725663"/>
                      <a:gd name="connsiteX22" fmla="*/ 630594 w 658611"/>
                      <a:gd name="connsiteY22" fmla="*/ 525461 h 725663"/>
                      <a:gd name="connsiteX23" fmla="*/ 646113 w 658611"/>
                      <a:gd name="connsiteY23" fmla="*/ 319988 h 725663"/>
                      <a:gd name="connsiteX24" fmla="*/ 642484 w 658611"/>
                      <a:gd name="connsiteY24" fmla="*/ 221410 h 725663"/>
                      <a:gd name="connsiteX25" fmla="*/ 642792 w 658611"/>
                      <a:gd name="connsiteY25" fmla="*/ 221183 h 725663"/>
                      <a:gd name="connsiteX26" fmla="*/ 658611 w 658611"/>
                      <a:gd name="connsiteY26" fmla="*/ 240659 h 725663"/>
                      <a:gd name="connsiteX27" fmla="*/ 639251 w 658611"/>
                      <a:gd name="connsiteY27" fmla="*/ 186120 h 725663"/>
                      <a:gd name="connsiteX28" fmla="*/ 350938 w 658611"/>
                      <a:gd name="connsiteY28" fmla="*/ 77042 h 725663"/>
                      <a:gd name="connsiteX29" fmla="*/ 226235 w 658611"/>
                      <a:gd name="connsiteY29" fmla="*/ 38546 h 725663"/>
                      <a:gd name="connsiteX30" fmla="*/ 135244 w 658611"/>
                      <a:gd name="connsiteY30" fmla="*/ 0 h 725663"/>
                      <a:gd name="connsiteX31" fmla="*/ 0 w 658611"/>
                      <a:gd name="connsiteY31" fmla="*/ 219968 h 725663"/>
                      <a:gd name="connsiteX32" fmla="*/ 201610 w 658611"/>
                      <a:gd name="connsiteY32" fmla="*/ 201152 h 725663"/>
                      <a:gd name="connsiteX33" fmla="*/ 317288 w 658611"/>
                      <a:gd name="connsiteY33" fmla="*/ 222794 h 725663"/>
                      <a:gd name="connsiteX34" fmla="*/ 540485 w 658611"/>
                      <a:gd name="connsiteY34" fmla="*/ 251841 h 725663"/>
                      <a:gd name="connsiteX35" fmla="*/ 542665 w 658611"/>
                      <a:gd name="connsiteY35" fmla="*/ 251600 h 725663"/>
                      <a:gd name="connsiteX36" fmla="*/ 540148 w 658611"/>
                      <a:gd name="connsiteY36" fmla="*/ 319988 h 725663"/>
                      <a:gd name="connsiteX37" fmla="*/ 552247 w 658611"/>
                      <a:gd name="connsiteY37" fmla="*/ 504826 h 725663"/>
                      <a:gd name="connsiteX38" fmla="*/ 558147 w 658611"/>
                      <a:gd name="connsiteY38" fmla="*/ 532841 h 725663"/>
                      <a:gd name="connsiteX39" fmla="*/ 556757 w 658611"/>
                      <a:gd name="connsiteY39" fmla="*/ 533423 h 725663"/>
                      <a:gd name="connsiteX40" fmla="*/ 543665 w 658611"/>
                      <a:gd name="connsiteY40" fmla="*/ 543335 h 725663"/>
                      <a:gd name="connsiteX41" fmla="*/ 530824 w 658611"/>
                      <a:gd name="connsiteY41" fmla="*/ 560727 h 725663"/>
                      <a:gd name="connsiteX42" fmla="*/ 529371 w 658611"/>
                      <a:gd name="connsiteY42" fmla="*/ 564347 h 725663"/>
                      <a:gd name="connsiteX43" fmla="*/ 514392 w 658611"/>
                      <a:gd name="connsiteY43" fmla="*/ 584264 h 725663"/>
                      <a:gd name="connsiteX44" fmla="*/ 484867 w 658611"/>
                      <a:gd name="connsiteY44" fmla="*/ 645999 h 725663"/>
                      <a:gd name="connsiteX45" fmla="*/ 517482 w 658611"/>
                      <a:gd name="connsiteY45" fmla="*/ 617563 h 725663"/>
                      <a:gd name="connsiteX46" fmla="*/ 528562 w 658611"/>
                      <a:gd name="connsiteY46" fmla="*/ 602833 h 725663"/>
                      <a:gd name="connsiteX47" fmla="*/ 528790 w 658611"/>
                      <a:gd name="connsiteY47" fmla="*/ 603360 h 725663"/>
                      <a:gd name="connsiteX48" fmla="*/ 528125 w 658611"/>
                      <a:gd name="connsiteY48" fmla="*/ 605457 h 725663"/>
                      <a:gd name="connsiteX49" fmla="*/ 523757 w 658611"/>
                      <a:gd name="connsiteY49" fmla="*/ 622925 h 725663"/>
                      <a:gd name="connsiteX50" fmla="*/ 523256 w 658611"/>
                      <a:gd name="connsiteY50" fmla="*/ 625649 h 725663"/>
                      <a:gd name="connsiteX51" fmla="*/ 514564 w 658611"/>
                      <a:gd name="connsiteY51" fmla="*/ 647824 h 725663"/>
                      <a:gd name="connsiteX52" fmla="*/ 503587 w 658611"/>
                      <a:gd name="connsiteY52" fmla="*/ 713512 h 725663"/>
                      <a:gd name="connsiteX0" fmla="*/ 503587 w 658611"/>
                      <a:gd name="connsiteY0" fmla="*/ 713512 h 725663"/>
                      <a:gd name="connsiteX1" fmla="*/ 522648 w 658611"/>
                      <a:gd name="connsiteY1" fmla="*/ 688104 h 725663"/>
                      <a:gd name="connsiteX2" fmla="*/ 522927 w 658611"/>
                      <a:gd name="connsiteY2" fmla="*/ 687496 h 725663"/>
                      <a:gd name="connsiteX3" fmla="*/ 523416 w 658611"/>
                      <a:gd name="connsiteY3" fmla="*/ 688244 h 725663"/>
                      <a:gd name="connsiteX4" fmla="*/ 521591 w 658611"/>
                      <a:gd name="connsiteY4" fmla="*/ 695552 h 725663"/>
                      <a:gd name="connsiteX5" fmla="*/ 521098 w 658611"/>
                      <a:gd name="connsiteY5" fmla="*/ 725600 h 725663"/>
                      <a:gd name="connsiteX6" fmla="*/ 540159 w 658611"/>
                      <a:gd name="connsiteY6" fmla="*/ 700192 h 725663"/>
                      <a:gd name="connsiteX7" fmla="*/ 543102 w 658611"/>
                      <a:gd name="connsiteY7" fmla="*/ 693798 h 725663"/>
                      <a:gd name="connsiteX8" fmla="*/ 543495 w 658611"/>
                      <a:gd name="connsiteY8" fmla="*/ 693590 h 725663"/>
                      <a:gd name="connsiteX9" fmla="*/ 543215 w 658611"/>
                      <a:gd name="connsiteY9" fmla="*/ 695002 h 725663"/>
                      <a:gd name="connsiteX10" fmla="*/ 544638 w 658611"/>
                      <a:gd name="connsiteY10" fmla="*/ 715401 h 725663"/>
                      <a:gd name="connsiteX11" fmla="*/ 563698 w 658611"/>
                      <a:gd name="connsiteY11" fmla="*/ 689993 h 725663"/>
                      <a:gd name="connsiteX12" fmla="*/ 567595 w 658611"/>
                      <a:gd name="connsiteY12" fmla="*/ 681525 h 725663"/>
                      <a:gd name="connsiteX13" fmla="*/ 567328 w 658611"/>
                      <a:gd name="connsiteY13" fmla="*/ 685627 h 725663"/>
                      <a:gd name="connsiteX14" fmla="*/ 569341 w 658611"/>
                      <a:gd name="connsiteY14" fmla="*/ 691507 h 725663"/>
                      <a:gd name="connsiteX15" fmla="*/ 601164 w 658611"/>
                      <a:gd name="connsiteY15" fmla="*/ 631027 h 725663"/>
                      <a:gd name="connsiteX16" fmla="*/ 609036 w 658611"/>
                      <a:gd name="connsiteY16" fmla="*/ 606357 h 725663"/>
                      <a:gd name="connsiteX17" fmla="*/ 609277 w 658611"/>
                      <a:gd name="connsiteY17" fmla="*/ 605481 h 725663"/>
                      <a:gd name="connsiteX18" fmla="*/ 608280 w 658611"/>
                      <a:gd name="connsiteY18" fmla="*/ 605232 h 725663"/>
                      <a:gd name="connsiteX19" fmla="*/ 613455 w 658611"/>
                      <a:gd name="connsiteY19" fmla="*/ 599300 h 725663"/>
                      <a:gd name="connsiteX20" fmla="*/ 624267 w 658611"/>
                      <a:gd name="connsiteY20" fmla="*/ 574815 h 725663"/>
                      <a:gd name="connsiteX21" fmla="*/ 622824 w 658611"/>
                      <a:gd name="connsiteY21" fmla="*/ 554196 h 725663"/>
                      <a:gd name="connsiteX22" fmla="*/ 630594 w 658611"/>
                      <a:gd name="connsiteY22" fmla="*/ 525461 h 725663"/>
                      <a:gd name="connsiteX23" fmla="*/ 646113 w 658611"/>
                      <a:gd name="connsiteY23" fmla="*/ 319988 h 725663"/>
                      <a:gd name="connsiteX24" fmla="*/ 642484 w 658611"/>
                      <a:gd name="connsiteY24" fmla="*/ 221410 h 725663"/>
                      <a:gd name="connsiteX25" fmla="*/ 658611 w 658611"/>
                      <a:gd name="connsiteY25" fmla="*/ 240659 h 725663"/>
                      <a:gd name="connsiteX26" fmla="*/ 639251 w 658611"/>
                      <a:gd name="connsiteY26" fmla="*/ 186120 h 725663"/>
                      <a:gd name="connsiteX27" fmla="*/ 350938 w 658611"/>
                      <a:gd name="connsiteY27" fmla="*/ 77042 h 725663"/>
                      <a:gd name="connsiteX28" fmla="*/ 226235 w 658611"/>
                      <a:gd name="connsiteY28" fmla="*/ 38546 h 725663"/>
                      <a:gd name="connsiteX29" fmla="*/ 135244 w 658611"/>
                      <a:gd name="connsiteY29" fmla="*/ 0 h 725663"/>
                      <a:gd name="connsiteX30" fmla="*/ 0 w 658611"/>
                      <a:gd name="connsiteY30" fmla="*/ 219968 h 725663"/>
                      <a:gd name="connsiteX31" fmla="*/ 201610 w 658611"/>
                      <a:gd name="connsiteY31" fmla="*/ 201152 h 725663"/>
                      <a:gd name="connsiteX32" fmla="*/ 317288 w 658611"/>
                      <a:gd name="connsiteY32" fmla="*/ 222794 h 725663"/>
                      <a:gd name="connsiteX33" fmla="*/ 540485 w 658611"/>
                      <a:gd name="connsiteY33" fmla="*/ 251841 h 725663"/>
                      <a:gd name="connsiteX34" fmla="*/ 542665 w 658611"/>
                      <a:gd name="connsiteY34" fmla="*/ 251600 h 725663"/>
                      <a:gd name="connsiteX35" fmla="*/ 540148 w 658611"/>
                      <a:gd name="connsiteY35" fmla="*/ 319988 h 725663"/>
                      <a:gd name="connsiteX36" fmla="*/ 552247 w 658611"/>
                      <a:gd name="connsiteY36" fmla="*/ 504826 h 725663"/>
                      <a:gd name="connsiteX37" fmla="*/ 558147 w 658611"/>
                      <a:gd name="connsiteY37" fmla="*/ 532841 h 725663"/>
                      <a:gd name="connsiteX38" fmla="*/ 556757 w 658611"/>
                      <a:gd name="connsiteY38" fmla="*/ 533423 h 725663"/>
                      <a:gd name="connsiteX39" fmla="*/ 543665 w 658611"/>
                      <a:gd name="connsiteY39" fmla="*/ 543335 h 725663"/>
                      <a:gd name="connsiteX40" fmla="*/ 530824 w 658611"/>
                      <a:gd name="connsiteY40" fmla="*/ 560727 h 725663"/>
                      <a:gd name="connsiteX41" fmla="*/ 529371 w 658611"/>
                      <a:gd name="connsiteY41" fmla="*/ 564347 h 725663"/>
                      <a:gd name="connsiteX42" fmla="*/ 514392 w 658611"/>
                      <a:gd name="connsiteY42" fmla="*/ 584264 h 725663"/>
                      <a:gd name="connsiteX43" fmla="*/ 484867 w 658611"/>
                      <a:gd name="connsiteY43" fmla="*/ 645999 h 725663"/>
                      <a:gd name="connsiteX44" fmla="*/ 517482 w 658611"/>
                      <a:gd name="connsiteY44" fmla="*/ 617563 h 725663"/>
                      <a:gd name="connsiteX45" fmla="*/ 528562 w 658611"/>
                      <a:gd name="connsiteY45" fmla="*/ 602833 h 725663"/>
                      <a:gd name="connsiteX46" fmla="*/ 528790 w 658611"/>
                      <a:gd name="connsiteY46" fmla="*/ 603360 h 725663"/>
                      <a:gd name="connsiteX47" fmla="*/ 528125 w 658611"/>
                      <a:gd name="connsiteY47" fmla="*/ 605457 h 725663"/>
                      <a:gd name="connsiteX48" fmla="*/ 523757 w 658611"/>
                      <a:gd name="connsiteY48" fmla="*/ 622925 h 725663"/>
                      <a:gd name="connsiteX49" fmla="*/ 523256 w 658611"/>
                      <a:gd name="connsiteY49" fmla="*/ 625649 h 725663"/>
                      <a:gd name="connsiteX50" fmla="*/ 514564 w 658611"/>
                      <a:gd name="connsiteY50" fmla="*/ 647824 h 725663"/>
                      <a:gd name="connsiteX51" fmla="*/ 503587 w 658611"/>
                      <a:gd name="connsiteY51" fmla="*/ 713512 h 725663"/>
                      <a:gd name="connsiteX0" fmla="*/ 503587 w 658611"/>
                      <a:gd name="connsiteY0" fmla="*/ 713512 h 725663"/>
                      <a:gd name="connsiteX1" fmla="*/ 522648 w 658611"/>
                      <a:gd name="connsiteY1" fmla="*/ 688104 h 725663"/>
                      <a:gd name="connsiteX2" fmla="*/ 522927 w 658611"/>
                      <a:gd name="connsiteY2" fmla="*/ 687496 h 725663"/>
                      <a:gd name="connsiteX3" fmla="*/ 523416 w 658611"/>
                      <a:gd name="connsiteY3" fmla="*/ 688244 h 725663"/>
                      <a:gd name="connsiteX4" fmla="*/ 521591 w 658611"/>
                      <a:gd name="connsiteY4" fmla="*/ 695552 h 725663"/>
                      <a:gd name="connsiteX5" fmla="*/ 521098 w 658611"/>
                      <a:gd name="connsiteY5" fmla="*/ 725600 h 725663"/>
                      <a:gd name="connsiteX6" fmla="*/ 540159 w 658611"/>
                      <a:gd name="connsiteY6" fmla="*/ 700192 h 725663"/>
                      <a:gd name="connsiteX7" fmla="*/ 543102 w 658611"/>
                      <a:gd name="connsiteY7" fmla="*/ 693798 h 725663"/>
                      <a:gd name="connsiteX8" fmla="*/ 543495 w 658611"/>
                      <a:gd name="connsiteY8" fmla="*/ 693590 h 725663"/>
                      <a:gd name="connsiteX9" fmla="*/ 543215 w 658611"/>
                      <a:gd name="connsiteY9" fmla="*/ 695002 h 725663"/>
                      <a:gd name="connsiteX10" fmla="*/ 544638 w 658611"/>
                      <a:gd name="connsiteY10" fmla="*/ 715401 h 725663"/>
                      <a:gd name="connsiteX11" fmla="*/ 563698 w 658611"/>
                      <a:gd name="connsiteY11" fmla="*/ 689993 h 725663"/>
                      <a:gd name="connsiteX12" fmla="*/ 567595 w 658611"/>
                      <a:gd name="connsiteY12" fmla="*/ 681525 h 725663"/>
                      <a:gd name="connsiteX13" fmla="*/ 567328 w 658611"/>
                      <a:gd name="connsiteY13" fmla="*/ 685627 h 725663"/>
                      <a:gd name="connsiteX14" fmla="*/ 569341 w 658611"/>
                      <a:gd name="connsiteY14" fmla="*/ 691507 h 725663"/>
                      <a:gd name="connsiteX15" fmla="*/ 601164 w 658611"/>
                      <a:gd name="connsiteY15" fmla="*/ 631027 h 725663"/>
                      <a:gd name="connsiteX16" fmla="*/ 609036 w 658611"/>
                      <a:gd name="connsiteY16" fmla="*/ 606357 h 725663"/>
                      <a:gd name="connsiteX17" fmla="*/ 609277 w 658611"/>
                      <a:gd name="connsiteY17" fmla="*/ 605481 h 725663"/>
                      <a:gd name="connsiteX18" fmla="*/ 608280 w 658611"/>
                      <a:gd name="connsiteY18" fmla="*/ 605232 h 725663"/>
                      <a:gd name="connsiteX19" fmla="*/ 613455 w 658611"/>
                      <a:gd name="connsiteY19" fmla="*/ 599300 h 725663"/>
                      <a:gd name="connsiteX20" fmla="*/ 624267 w 658611"/>
                      <a:gd name="connsiteY20" fmla="*/ 574815 h 725663"/>
                      <a:gd name="connsiteX21" fmla="*/ 622824 w 658611"/>
                      <a:gd name="connsiteY21" fmla="*/ 554196 h 725663"/>
                      <a:gd name="connsiteX22" fmla="*/ 630594 w 658611"/>
                      <a:gd name="connsiteY22" fmla="*/ 525461 h 725663"/>
                      <a:gd name="connsiteX23" fmla="*/ 646113 w 658611"/>
                      <a:gd name="connsiteY23" fmla="*/ 319988 h 725663"/>
                      <a:gd name="connsiteX24" fmla="*/ 658611 w 658611"/>
                      <a:gd name="connsiteY24" fmla="*/ 240659 h 725663"/>
                      <a:gd name="connsiteX25" fmla="*/ 639251 w 658611"/>
                      <a:gd name="connsiteY25" fmla="*/ 186120 h 725663"/>
                      <a:gd name="connsiteX26" fmla="*/ 350938 w 658611"/>
                      <a:gd name="connsiteY26" fmla="*/ 77042 h 725663"/>
                      <a:gd name="connsiteX27" fmla="*/ 226235 w 658611"/>
                      <a:gd name="connsiteY27" fmla="*/ 38546 h 725663"/>
                      <a:gd name="connsiteX28" fmla="*/ 135244 w 658611"/>
                      <a:gd name="connsiteY28" fmla="*/ 0 h 725663"/>
                      <a:gd name="connsiteX29" fmla="*/ 0 w 658611"/>
                      <a:gd name="connsiteY29" fmla="*/ 219968 h 725663"/>
                      <a:gd name="connsiteX30" fmla="*/ 201610 w 658611"/>
                      <a:gd name="connsiteY30" fmla="*/ 201152 h 725663"/>
                      <a:gd name="connsiteX31" fmla="*/ 317288 w 658611"/>
                      <a:gd name="connsiteY31" fmla="*/ 222794 h 725663"/>
                      <a:gd name="connsiteX32" fmla="*/ 540485 w 658611"/>
                      <a:gd name="connsiteY32" fmla="*/ 251841 h 725663"/>
                      <a:gd name="connsiteX33" fmla="*/ 542665 w 658611"/>
                      <a:gd name="connsiteY33" fmla="*/ 251600 h 725663"/>
                      <a:gd name="connsiteX34" fmla="*/ 540148 w 658611"/>
                      <a:gd name="connsiteY34" fmla="*/ 319988 h 725663"/>
                      <a:gd name="connsiteX35" fmla="*/ 552247 w 658611"/>
                      <a:gd name="connsiteY35" fmla="*/ 504826 h 725663"/>
                      <a:gd name="connsiteX36" fmla="*/ 558147 w 658611"/>
                      <a:gd name="connsiteY36" fmla="*/ 532841 h 725663"/>
                      <a:gd name="connsiteX37" fmla="*/ 556757 w 658611"/>
                      <a:gd name="connsiteY37" fmla="*/ 533423 h 725663"/>
                      <a:gd name="connsiteX38" fmla="*/ 543665 w 658611"/>
                      <a:gd name="connsiteY38" fmla="*/ 543335 h 725663"/>
                      <a:gd name="connsiteX39" fmla="*/ 530824 w 658611"/>
                      <a:gd name="connsiteY39" fmla="*/ 560727 h 725663"/>
                      <a:gd name="connsiteX40" fmla="*/ 529371 w 658611"/>
                      <a:gd name="connsiteY40" fmla="*/ 564347 h 725663"/>
                      <a:gd name="connsiteX41" fmla="*/ 514392 w 658611"/>
                      <a:gd name="connsiteY41" fmla="*/ 584264 h 725663"/>
                      <a:gd name="connsiteX42" fmla="*/ 484867 w 658611"/>
                      <a:gd name="connsiteY42" fmla="*/ 645999 h 725663"/>
                      <a:gd name="connsiteX43" fmla="*/ 517482 w 658611"/>
                      <a:gd name="connsiteY43" fmla="*/ 617563 h 725663"/>
                      <a:gd name="connsiteX44" fmla="*/ 528562 w 658611"/>
                      <a:gd name="connsiteY44" fmla="*/ 602833 h 725663"/>
                      <a:gd name="connsiteX45" fmla="*/ 528790 w 658611"/>
                      <a:gd name="connsiteY45" fmla="*/ 603360 h 725663"/>
                      <a:gd name="connsiteX46" fmla="*/ 528125 w 658611"/>
                      <a:gd name="connsiteY46" fmla="*/ 605457 h 725663"/>
                      <a:gd name="connsiteX47" fmla="*/ 523757 w 658611"/>
                      <a:gd name="connsiteY47" fmla="*/ 622925 h 725663"/>
                      <a:gd name="connsiteX48" fmla="*/ 523256 w 658611"/>
                      <a:gd name="connsiteY48" fmla="*/ 625649 h 725663"/>
                      <a:gd name="connsiteX49" fmla="*/ 514564 w 658611"/>
                      <a:gd name="connsiteY49" fmla="*/ 647824 h 725663"/>
                      <a:gd name="connsiteX50" fmla="*/ 503587 w 658611"/>
                      <a:gd name="connsiteY50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13455 w 651153"/>
                      <a:gd name="connsiteY19" fmla="*/ 599300 h 725663"/>
                      <a:gd name="connsiteX20" fmla="*/ 624267 w 651153"/>
                      <a:gd name="connsiteY20" fmla="*/ 574815 h 725663"/>
                      <a:gd name="connsiteX21" fmla="*/ 622824 w 651153"/>
                      <a:gd name="connsiteY21" fmla="*/ 554196 h 725663"/>
                      <a:gd name="connsiteX22" fmla="*/ 630594 w 651153"/>
                      <a:gd name="connsiteY22" fmla="*/ 525461 h 725663"/>
                      <a:gd name="connsiteX23" fmla="*/ 646113 w 651153"/>
                      <a:gd name="connsiteY23" fmla="*/ 319988 h 725663"/>
                      <a:gd name="connsiteX24" fmla="*/ 650082 w 651153"/>
                      <a:gd name="connsiteY24" fmla="*/ 232515 h 725663"/>
                      <a:gd name="connsiteX25" fmla="*/ 639251 w 651153"/>
                      <a:gd name="connsiteY25" fmla="*/ 186120 h 725663"/>
                      <a:gd name="connsiteX26" fmla="*/ 350938 w 651153"/>
                      <a:gd name="connsiteY26" fmla="*/ 77042 h 725663"/>
                      <a:gd name="connsiteX27" fmla="*/ 226235 w 651153"/>
                      <a:gd name="connsiteY27" fmla="*/ 38546 h 725663"/>
                      <a:gd name="connsiteX28" fmla="*/ 135244 w 651153"/>
                      <a:gd name="connsiteY28" fmla="*/ 0 h 725663"/>
                      <a:gd name="connsiteX29" fmla="*/ 0 w 651153"/>
                      <a:gd name="connsiteY29" fmla="*/ 219968 h 725663"/>
                      <a:gd name="connsiteX30" fmla="*/ 201610 w 651153"/>
                      <a:gd name="connsiteY30" fmla="*/ 201152 h 725663"/>
                      <a:gd name="connsiteX31" fmla="*/ 317288 w 651153"/>
                      <a:gd name="connsiteY31" fmla="*/ 222794 h 725663"/>
                      <a:gd name="connsiteX32" fmla="*/ 540485 w 651153"/>
                      <a:gd name="connsiteY32" fmla="*/ 251841 h 725663"/>
                      <a:gd name="connsiteX33" fmla="*/ 542665 w 651153"/>
                      <a:gd name="connsiteY33" fmla="*/ 251600 h 725663"/>
                      <a:gd name="connsiteX34" fmla="*/ 540148 w 651153"/>
                      <a:gd name="connsiteY34" fmla="*/ 319988 h 725663"/>
                      <a:gd name="connsiteX35" fmla="*/ 552247 w 651153"/>
                      <a:gd name="connsiteY35" fmla="*/ 504826 h 725663"/>
                      <a:gd name="connsiteX36" fmla="*/ 558147 w 651153"/>
                      <a:gd name="connsiteY36" fmla="*/ 532841 h 725663"/>
                      <a:gd name="connsiteX37" fmla="*/ 556757 w 651153"/>
                      <a:gd name="connsiteY37" fmla="*/ 533423 h 725663"/>
                      <a:gd name="connsiteX38" fmla="*/ 543665 w 651153"/>
                      <a:gd name="connsiteY38" fmla="*/ 543335 h 725663"/>
                      <a:gd name="connsiteX39" fmla="*/ 530824 w 651153"/>
                      <a:gd name="connsiteY39" fmla="*/ 560727 h 725663"/>
                      <a:gd name="connsiteX40" fmla="*/ 529371 w 651153"/>
                      <a:gd name="connsiteY40" fmla="*/ 564347 h 725663"/>
                      <a:gd name="connsiteX41" fmla="*/ 514392 w 651153"/>
                      <a:gd name="connsiteY41" fmla="*/ 584264 h 725663"/>
                      <a:gd name="connsiteX42" fmla="*/ 484867 w 651153"/>
                      <a:gd name="connsiteY42" fmla="*/ 645999 h 725663"/>
                      <a:gd name="connsiteX43" fmla="*/ 517482 w 651153"/>
                      <a:gd name="connsiteY43" fmla="*/ 617563 h 725663"/>
                      <a:gd name="connsiteX44" fmla="*/ 528562 w 651153"/>
                      <a:gd name="connsiteY44" fmla="*/ 602833 h 725663"/>
                      <a:gd name="connsiteX45" fmla="*/ 528790 w 651153"/>
                      <a:gd name="connsiteY45" fmla="*/ 603360 h 725663"/>
                      <a:gd name="connsiteX46" fmla="*/ 528125 w 651153"/>
                      <a:gd name="connsiteY46" fmla="*/ 605457 h 725663"/>
                      <a:gd name="connsiteX47" fmla="*/ 523757 w 651153"/>
                      <a:gd name="connsiteY47" fmla="*/ 622925 h 725663"/>
                      <a:gd name="connsiteX48" fmla="*/ 523256 w 651153"/>
                      <a:gd name="connsiteY48" fmla="*/ 625649 h 725663"/>
                      <a:gd name="connsiteX49" fmla="*/ 514564 w 651153"/>
                      <a:gd name="connsiteY49" fmla="*/ 647824 h 725663"/>
                      <a:gd name="connsiteX50" fmla="*/ 503587 w 651153"/>
                      <a:gd name="connsiteY50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13455 w 651153"/>
                      <a:gd name="connsiteY19" fmla="*/ 599300 h 725663"/>
                      <a:gd name="connsiteX20" fmla="*/ 624267 w 651153"/>
                      <a:gd name="connsiteY20" fmla="*/ 574815 h 725663"/>
                      <a:gd name="connsiteX21" fmla="*/ 622824 w 651153"/>
                      <a:gd name="connsiteY21" fmla="*/ 554196 h 725663"/>
                      <a:gd name="connsiteX22" fmla="*/ 630594 w 651153"/>
                      <a:gd name="connsiteY22" fmla="*/ 525461 h 725663"/>
                      <a:gd name="connsiteX23" fmla="*/ 646113 w 651153"/>
                      <a:gd name="connsiteY23" fmla="*/ 319988 h 725663"/>
                      <a:gd name="connsiteX24" fmla="*/ 650082 w 651153"/>
                      <a:gd name="connsiteY24" fmla="*/ 232515 h 725663"/>
                      <a:gd name="connsiteX25" fmla="*/ 639251 w 651153"/>
                      <a:gd name="connsiteY25" fmla="*/ 186120 h 725663"/>
                      <a:gd name="connsiteX26" fmla="*/ 350938 w 651153"/>
                      <a:gd name="connsiteY26" fmla="*/ 77042 h 725663"/>
                      <a:gd name="connsiteX27" fmla="*/ 226235 w 651153"/>
                      <a:gd name="connsiteY27" fmla="*/ 38546 h 725663"/>
                      <a:gd name="connsiteX28" fmla="*/ 135244 w 651153"/>
                      <a:gd name="connsiteY28" fmla="*/ 0 h 725663"/>
                      <a:gd name="connsiteX29" fmla="*/ 0 w 651153"/>
                      <a:gd name="connsiteY29" fmla="*/ 219968 h 725663"/>
                      <a:gd name="connsiteX30" fmla="*/ 201610 w 651153"/>
                      <a:gd name="connsiteY30" fmla="*/ 201152 h 725663"/>
                      <a:gd name="connsiteX31" fmla="*/ 317288 w 651153"/>
                      <a:gd name="connsiteY31" fmla="*/ 222794 h 725663"/>
                      <a:gd name="connsiteX32" fmla="*/ 540485 w 651153"/>
                      <a:gd name="connsiteY32" fmla="*/ 251841 h 725663"/>
                      <a:gd name="connsiteX33" fmla="*/ 542665 w 651153"/>
                      <a:gd name="connsiteY33" fmla="*/ 251600 h 725663"/>
                      <a:gd name="connsiteX34" fmla="*/ 540148 w 651153"/>
                      <a:gd name="connsiteY34" fmla="*/ 319988 h 725663"/>
                      <a:gd name="connsiteX35" fmla="*/ 552247 w 651153"/>
                      <a:gd name="connsiteY35" fmla="*/ 504826 h 725663"/>
                      <a:gd name="connsiteX36" fmla="*/ 558147 w 651153"/>
                      <a:gd name="connsiteY36" fmla="*/ 532841 h 725663"/>
                      <a:gd name="connsiteX37" fmla="*/ 556757 w 651153"/>
                      <a:gd name="connsiteY37" fmla="*/ 533423 h 725663"/>
                      <a:gd name="connsiteX38" fmla="*/ 543665 w 651153"/>
                      <a:gd name="connsiteY38" fmla="*/ 543335 h 725663"/>
                      <a:gd name="connsiteX39" fmla="*/ 530824 w 651153"/>
                      <a:gd name="connsiteY39" fmla="*/ 560727 h 725663"/>
                      <a:gd name="connsiteX40" fmla="*/ 529371 w 651153"/>
                      <a:gd name="connsiteY40" fmla="*/ 564347 h 725663"/>
                      <a:gd name="connsiteX41" fmla="*/ 514392 w 651153"/>
                      <a:gd name="connsiteY41" fmla="*/ 584264 h 725663"/>
                      <a:gd name="connsiteX42" fmla="*/ 484867 w 651153"/>
                      <a:gd name="connsiteY42" fmla="*/ 645999 h 725663"/>
                      <a:gd name="connsiteX43" fmla="*/ 517482 w 651153"/>
                      <a:gd name="connsiteY43" fmla="*/ 617563 h 725663"/>
                      <a:gd name="connsiteX44" fmla="*/ 528562 w 651153"/>
                      <a:gd name="connsiteY44" fmla="*/ 602833 h 725663"/>
                      <a:gd name="connsiteX45" fmla="*/ 528790 w 651153"/>
                      <a:gd name="connsiteY45" fmla="*/ 603360 h 725663"/>
                      <a:gd name="connsiteX46" fmla="*/ 528125 w 651153"/>
                      <a:gd name="connsiteY46" fmla="*/ 605457 h 725663"/>
                      <a:gd name="connsiteX47" fmla="*/ 523757 w 651153"/>
                      <a:gd name="connsiteY47" fmla="*/ 622925 h 725663"/>
                      <a:gd name="connsiteX48" fmla="*/ 523256 w 651153"/>
                      <a:gd name="connsiteY48" fmla="*/ 625649 h 725663"/>
                      <a:gd name="connsiteX49" fmla="*/ 514564 w 651153"/>
                      <a:gd name="connsiteY49" fmla="*/ 647824 h 725663"/>
                      <a:gd name="connsiteX50" fmla="*/ 503587 w 651153"/>
                      <a:gd name="connsiteY50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24267 w 651153"/>
                      <a:gd name="connsiteY19" fmla="*/ 574815 h 725663"/>
                      <a:gd name="connsiteX20" fmla="*/ 622824 w 651153"/>
                      <a:gd name="connsiteY20" fmla="*/ 554196 h 725663"/>
                      <a:gd name="connsiteX21" fmla="*/ 630594 w 651153"/>
                      <a:gd name="connsiteY21" fmla="*/ 525461 h 725663"/>
                      <a:gd name="connsiteX22" fmla="*/ 646113 w 651153"/>
                      <a:gd name="connsiteY22" fmla="*/ 319988 h 725663"/>
                      <a:gd name="connsiteX23" fmla="*/ 650082 w 651153"/>
                      <a:gd name="connsiteY23" fmla="*/ 232515 h 725663"/>
                      <a:gd name="connsiteX24" fmla="*/ 639251 w 651153"/>
                      <a:gd name="connsiteY24" fmla="*/ 186120 h 725663"/>
                      <a:gd name="connsiteX25" fmla="*/ 350938 w 651153"/>
                      <a:gd name="connsiteY25" fmla="*/ 77042 h 725663"/>
                      <a:gd name="connsiteX26" fmla="*/ 226235 w 651153"/>
                      <a:gd name="connsiteY26" fmla="*/ 38546 h 725663"/>
                      <a:gd name="connsiteX27" fmla="*/ 135244 w 651153"/>
                      <a:gd name="connsiteY27" fmla="*/ 0 h 725663"/>
                      <a:gd name="connsiteX28" fmla="*/ 0 w 651153"/>
                      <a:gd name="connsiteY28" fmla="*/ 219968 h 725663"/>
                      <a:gd name="connsiteX29" fmla="*/ 201610 w 651153"/>
                      <a:gd name="connsiteY29" fmla="*/ 201152 h 725663"/>
                      <a:gd name="connsiteX30" fmla="*/ 317288 w 651153"/>
                      <a:gd name="connsiteY30" fmla="*/ 222794 h 725663"/>
                      <a:gd name="connsiteX31" fmla="*/ 540485 w 651153"/>
                      <a:gd name="connsiteY31" fmla="*/ 251841 h 725663"/>
                      <a:gd name="connsiteX32" fmla="*/ 542665 w 651153"/>
                      <a:gd name="connsiteY32" fmla="*/ 251600 h 725663"/>
                      <a:gd name="connsiteX33" fmla="*/ 540148 w 651153"/>
                      <a:gd name="connsiteY33" fmla="*/ 319988 h 725663"/>
                      <a:gd name="connsiteX34" fmla="*/ 552247 w 651153"/>
                      <a:gd name="connsiteY34" fmla="*/ 504826 h 725663"/>
                      <a:gd name="connsiteX35" fmla="*/ 558147 w 651153"/>
                      <a:gd name="connsiteY35" fmla="*/ 532841 h 725663"/>
                      <a:gd name="connsiteX36" fmla="*/ 556757 w 651153"/>
                      <a:gd name="connsiteY36" fmla="*/ 533423 h 725663"/>
                      <a:gd name="connsiteX37" fmla="*/ 543665 w 651153"/>
                      <a:gd name="connsiteY37" fmla="*/ 543335 h 725663"/>
                      <a:gd name="connsiteX38" fmla="*/ 530824 w 651153"/>
                      <a:gd name="connsiteY38" fmla="*/ 560727 h 725663"/>
                      <a:gd name="connsiteX39" fmla="*/ 529371 w 651153"/>
                      <a:gd name="connsiteY39" fmla="*/ 564347 h 725663"/>
                      <a:gd name="connsiteX40" fmla="*/ 514392 w 651153"/>
                      <a:gd name="connsiteY40" fmla="*/ 584264 h 725663"/>
                      <a:gd name="connsiteX41" fmla="*/ 484867 w 651153"/>
                      <a:gd name="connsiteY41" fmla="*/ 645999 h 725663"/>
                      <a:gd name="connsiteX42" fmla="*/ 517482 w 651153"/>
                      <a:gd name="connsiteY42" fmla="*/ 617563 h 725663"/>
                      <a:gd name="connsiteX43" fmla="*/ 528562 w 651153"/>
                      <a:gd name="connsiteY43" fmla="*/ 602833 h 725663"/>
                      <a:gd name="connsiteX44" fmla="*/ 528790 w 651153"/>
                      <a:gd name="connsiteY44" fmla="*/ 603360 h 725663"/>
                      <a:gd name="connsiteX45" fmla="*/ 528125 w 651153"/>
                      <a:gd name="connsiteY45" fmla="*/ 605457 h 725663"/>
                      <a:gd name="connsiteX46" fmla="*/ 523757 w 651153"/>
                      <a:gd name="connsiteY46" fmla="*/ 622925 h 725663"/>
                      <a:gd name="connsiteX47" fmla="*/ 523256 w 651153"/>
                      <a:gd name="connsiteY47" fmla="*/ 625649 h 725663"/>
                      <a:gd name="connsiteX48" fmla="*/ 514564 w 651153"/>
                      <a:gd name="connsiteY48" fmla="*/ 647824 h 725663"/>
                      <a:gd name="connsiteX49" fmla="*/ 503587 w 651153"/>
                      <a:gd name="connsiteY49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22824 w 651153"/>
                      <a:gd name="connsiteY19" fmla="*/ 554196 h 725663"/>
                      <a:gd name="connsiteX20" fmla="*/ 630594 w 651153"/>
                      <a:gd name="connsiteY20" fmla="*/ 525461 h 725663"/>
                      <a:gd name="connsiteX21" fmla="*/ 646113 w 651153"/>
                      <a:gd name="connsiteY21" fmla="*/ 319988 h 725663"/>
                      <a:gd name="connsiteX22" fmla="*/ 650082 w 651153"/>
                      <a:gd name="connsiteY22" fmla="*/ 232515 h 725663"/>
                      <a:gd name="connsiteX23" fmla="*/ 639251 w 651153"/>
                      <a:gd name="connsiteY23" fmla="*/ 186120 h 725663"/>
                      <a:gd name="connsiteX24" fmla="*/ 350938 w 651153"/>
                      <a:gd name="connsiteY24" fmla="*/ 77042 h 725663"/>
                      <a:gd name="connsiteX25" fmla="*/ 226235 w 651153"/>
                      <a:gd name="connsiteY25" fmla="*/ 38546 h 725663"/>
                      <a:gd name="connsiteX26" fmla="*/ 135244 w 651153"/>
                      <a:gd name="connsiteY26" fmla="*/ 0 h 725663"/>
                      <a:gd name="connsiteX27" fmla="*/ 0 w 651153"/>
                      <a:gd name="connsiteY27" fmla="*/ 219968 h 725663"/>
                      <a:gd name="connsiteX28" fmla="*/ 201610 w 651153"/>
                      <a:gd name="connsiteY28" fmla="*/ 201152 h 725663"/>
                      <a:gd name="connsiteX29" fmla="*/ 317288 w 651153"/>
                      <a:gd name="connsiteY29" fmla="*/ 222794 h 725663"/>
                      <a:gd name="connsiteX30" fmla="*/ 540485 w 651153"/>
                      <a:gd name="connsiteY30" fmla="*/ 251841 h 725663"/>
                      <a:gd name="connsiteX31" fmla="*/ 542665 w 651153"/>
                      <a:gd name="connsiteY31" fmla="*/ 251600 h 725663"/>
                      <a:gd name="connsiteX32" fmla="*/ 540148 w 651153"/>
                      <a:gd name="connsiteY32" fmla="*/ 319988 h 725663"/>
                      <a:gd name="connsiteX33" fmla="*/ 552247 w 651153"/>
                      <a:gd name="connsiteY33" fmla="*/ 504826 h 725663"/>
                      <a:gd name="connsiteX34" fmla="*/ 558147 w 651153"/>
                      <a:gd name="connsiteY34" fmla="*/ 532841 h 725663"/>
                      <a:gd name="connsiteX35" fmla="*/ 556757 w 651153"/>
                      <a:gd name="connsiteY35" fmla="*/ 533423 h 725663"/>
                      <a:gd name="connsiteX36" fmla="*/ 543665 w 651153"/>
                      <a:gd name="connsiteY36" fmla="*/ 543335 h 725663"/>
                      <a:gd name="connsiteX37" fmla="*/ 530824 w 651153"/>
                      <a:gd name="connsiteY37" fmla="*/ 560727 h 725663"/>
                      <a:gd name="connsiteX38" fmla="*/ 529371 w 651153"/>
                      <a:gd name="connsiteY38" fmla="*/ 564347 h 725663"/>
                      <a:gd name="connsiteX39" fmla="*/ 514392 w 651153"/>
                      <a:gd name="connsiteY39" fmla="*/ 584264 h 725663"/>
                      <a:gd name="connsiteX40" fmla="*/ 484867 w 651153"/>
                      <a:gd name="connsiteY40" fmla="*/ 645999 h 725663"/>
                      <a:gd name="connsiteX41" fmla="*/ 517482 w 651153"/>
                      <a:gd name="connsiteY41" fmla="*/ 617563 h 725663"/>
                      <a:gd name="connsiteX42" fmla="*/ 528562 w 651153"/>
                      <a:gd name="connsiteY42" fmla="*/ 602833 h 725663"/>
                      <a:gd name="connsiteX43" fmla="*/ 528790 w 651153"/>
                      <a:gd name="connsiteY43" fmla="*/ 603360 h 725663"/>
                      <a:gd name="connsiteX44" fmla="*/ 528125 w 651153"/>
                      <a:gd name="connsiteY44" fmla="*/ 605457 h 725663"/>
                      <a:gd name="connsiteX45" fmla="*/ 523757 w 651153"/>
                      <a:gd name="connsiteY45" fmla="*/ 622925 h 725663"/>
                      <a:gd name="connsiteX46" fmla="*/ 523256 w 651153"/>
                      <a:gd name="connsiteY46" fmla="*/ 625649 h 725663"/>
                      <a:gd name="connsiteX47" fmla="*/ 514564 w 651153"/>
                      <a:gd name="connsiteY47" fmla="*/ 647824 h 725663"/>
                      <a:gd name="connsiteX48" fmla="*/ 503587 w 651153"/>
                      <a:gd name="connsiteY48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22824 w 651153"/>
                      <a:gd name="connsiteY19" fmla="*/ 554196 h 725663"/>
                      <a:gd name="connsiteX20" fmla="*/ 630594 w 651153"/>
                      <a:gd name="connsiteY20" fmla="*/ 525461 h 725663"/>
                      <a:gd name="connsiteX21" fmla="*/ 646113 w 651153"/>
                      <a:gd name="connsiteY21" fmla="*/ 319988 h 725663"/>
                      <a:gd name="connsiteX22" fmla="*/ 650082 w 651153"/>
                      <a:gd name="connsiteY22" fmla="*/ 232515 h 725663"/>
                      <a:gd name="connsiteX23" fmla="*/ 639251 w 651153"/>
                      <a:gd name="connsiteY23" fmla="*/ 186120 h 725663"/>
                      <a:gd name="connsiteX24" fmla="*/ 350938 w 651153"/>
                      <a:gd name="connsiteY24" fmla="*/ 77042 h 725663"/>
                      <a:gd name="connsiteX25" fmla="*/ 226235 w 651153"/>
                      <a:gd name="connsiteY25" fmla="*/ 38546 h 725663"/>
                      <a:gd name="connsiteX26" fmla="*/ 135244 w 651153"/>
                      <a:gd name="connsiteY26" fmla="*/ 0 h 725663"/>
                      <a:gd name="connsiteX27" fmla="*/ 0 w 651153"/>
                      <a:gd name="connsiteY27" fmla="*/ 219968 h 725663"/>
                      <a:gd name="connsiteX28" fmla="*/ 201610 w 651153"/>
                      <a:gd name="connsiteY28" fmla="*/ 201152 h 725663"/>
                      <a:gd name="connsiteX29" fmla="*/ 317288 w 651153"/>
                      <a:gd name="connsiteY29" fmla="*/ 222794 h 725663"/>
                      <a:gd name="connsiteX30" fmla="*/ 540485 w 651153"/>
                      <a:gd name="connsiteY30" fmla="*/ 251841 h 725663"/>
                      <a:gd name="connsiteX31" fmla="*/ 542665 w 651153"/>
                      <a:gd name="connsiteY31" fmla="*/ 251600 h 725663"/>
                      <a:gd name="connsiteX32" fmla="*/ 540148 w 651153"/>
                      <a:gd name="connsiteY32" fmla="*/ 319988 h 725663"/>
                      <a:gd name="connsiteX33" fmla="*/ 552247 w 651153"/>
                      <a:gd name="connsiteY33" fmla="*/ 504826 h 725663"/>
                      <a:gd name="connsiteX34" fmla="*/ 558147 w 651153"/>
                      <a:gd name="connsiteY34" fmla="*/ 532841 h 725663"/>
                      <a:gd name="connsiteX35" fmla="*/ 556757 w 651153"/>
                      <a:gd name="connsiteY35" fmla="*/ 533423 h 725663"/>
                      <a:gd name="connsiteX36" fmla="*/ 543665 w 651153"/>
                      <a:gd name="connsiteY36" fmla="*/ 543335 h 725663"/>
                      <a:gd name="connsiteX37" fmla="*/ 530824 w 651153"/>
                      <a:gd name="connsiteY37" fmla="*/ 560727 h 725663"/>
                      <a:gd name="connsiteX38" fmla="*/ 529371 w 651153"/>
                      <a:gd name="connsiteY38" fmla="*/ 564347 h 725663"/>
                      <a:gd name="connsiteX39" fmla="*/ 514392 w 651153"/>
                      <a:gd name="connsiteY39" fmla="*/ 584264 h 725663"/>
                      <a:gd name="connsiteX40" fmla="*/ 484867 w 651153"/>
                      <a:gd name="connsiteY40" fmla="*/ 645999 h 725663"/>
                      <a:gd name="connsiteX41" fmla="*/ 517482 w 651153"/>
                      <a:gd name="connsiteY41" fmla="*/ 617563 h 725663"/>
                      <a:gd name="connsiteX42" fmla="*/ 528562 w 651153"/>
                      <a:gd name="connsiteY42" fmla="*/ 602833 h 725663"/>
                      <a:gd name="connsiteX43" fmla="*/ 528790 w 651153"/>
                      <a:gd name="connsiteY43" fmla="*/ 603360 h 725663"/>
                      <a:gd name="connsiteX44" fmla="*/ 528125 w 651153"/>
                      <a:gd name="connsiteY44" fmla="*/ 605457 h 725663"/>
                      <a:gd name="connsiteX45" fmla="*/ 523757 w 651153"/>
                      <a:gd name="connsiteY45" fmla="*/ 622925 h 725663"/>
                      <a:gd name="connsiteX46" fmla="*/ 523256 w 651153"/>
                      <a:gd name="connsiteY46" fmla="*/ 625649 h 725663"/>
                      <a:gd name="connsiteX47" fmla="*/ 514564 w 651153"/>
                      <a:gd name="connsiteY47" fmla="*/ 647824 h 725663"/>
                      <a:gd name="connsiteX48" fmla="*/ 503587 w 651153"/>
                      <a:gd name="connsiteY48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14615 w 651153"/>
                      <a:gd name="connsiteY19" fmla="*/ 551058 h 725663"/>
                      <a:gd name="connsiteX20" fmla="*/ 630594 w 651153"/>
                      <a:gd name="connsiteY20" fmla="*/ 525461 h 725663"/>
                      <a:gd name="connsiteX21" fmla="*/ 646113 w 651153"/>
                      <a:gd name="connsiteY21" fmla="*/ 319988 h 725663"/>
                      <a:gd name="connsiteX22" fmla="*/ 650082 w 651153"/>
                      <a:gd name="connsiteY22" fmla="*/ 232515 h 725663"/>
                      <a:gd name="connsiteX23" fmla="*/ 639251 w 651153"/>
                      <a:gd name="connsiteY23" fmla="*/ 186120 h 725663"/>
                      <a:gd name="connsiteX24" fmla="*/ 350938 w 651153"/>
                      <a:gd name="connsiteY24" fmla="*/ 77042 h 725663"/>
                      <a:gd name="connsiteX25" fmla="*/ 226235 w 651153"/>
                      <a:gd name="connsiteY25" fmla="*/ 38546 h 725663"/>
                      <a:gd name="connsiteX26" fmla="*/ 135244 w 651153"/>
                      <a:gd name="connsiteY26" fmla="*/ 0 h 725663"/>
                      <a:gd name="connsiteX27" fmla="*/ 0 w 651153"/>
                      <a:gd name="connsiteY27" fmla="*/ 219968 h 725663"/>
                      <a:gd name="connsiteX28" fmla="*/ 201610 w 651153"/>
                      <a:gd name="connsiteY28" fmla="*/ 201152 h 725663"/>
                      <a:gd name="connsiteX29" fmla="*/ 317288 w 651153"/>
                      <a:gd name="connsiteY29" fmla="*/ 222794 h 725663"/>
                      <a:gd name="connsiteX30" fmla="*/ 540485 w 651153"/>
                      <a:gd name="connsiteY30" fmla="*/ 251841 h 725663"/>
                      <a:gd name="connsiteX31" fmla="*/ 542665 w 651153"/>
                      <a:gd name="connsiteY31" fmla="*/ 251600 h 725663"/>
                      <a:gd name="connsiteX32" fmla="*/ 540148 w 651153"/>
                      <a:gd name="connsiteY32" fmla="*/ 319988 h 725663"/>
                      <a:gd name="connsiteX33" fmla="*/ 552247 w 651153"/>
                      <a:gd name="connsiteY33" fmla="*/ 504826 h 725663"/>
                      <a:gd name="connsiteX34" fmla="*/ 558147 w 651153"/>
                      <a:gd name="connsiteY34" fmla="*/ 532841 h 725663"/>
                      <a:gd name="connsiteX35" fmla="*/ 556757 w 651153"/>
                      <a:gd name="connsiteY35" fmla="*/ 533423 h 725663"/>
                      <a:gd name="connsiteX36" fmla="*/ 543665 w 651153"/>
                      <a:gd name="connsiteY36" fmla="*/ 543335 h 725663"/>
                      <a:gd name="connsiteX37" fmla="*/ 530824 w 651153"/>
                      <a:gd name="connsiteY37" fmla="*/ 560727 h 725663"/>
                      <a:gd name="connsiteX38" fmla="*/ 529371 w 651153"/>
                      <a:gd name="connsiteY38" fmla="*/ 564347 h 725663"/>
                      <a:gd name="connsiteX39" fmla="*/ 514392 w 651153"/>
                      <a:gd name="connsiteY39" fmla="*/ 584264 h 725663"/>
                      <a:gd name="connsiteX40" fmla="*/ 484867 w 651153"/>
                      <a:gd name="connsiteY40" fmla="*/ 645999 h 725663"/>
                      <a:gd name="connsiteX41" fmla="*/ 517482 w 651153"/>
                      <a:gd name="connsiteY41" fmla="*/ 617563 h 725663"/>
                      <a:gd name="connsiteX42" fmla="*/ 528562 w 651153"/>
                      <a:gd name="connsiteY42" fmla="*/ 602833 h 725663"/>
                      <a:gd name="connsiteX43" fmla="*/ 528790 w 651153"/>
                      <a:gd name="connsiteY43" fmla="*/ 603360 h 725663"/>
                      <a:gd name="connsiteX44" fmla="*/ 528125 w 651153"/>
                      <a:gd name="connsiteY44" fmla="*/ 605457 h 725663"/>
                      <a:gd name="connsiteX45" fmla="*/ 523757 w 651153"/>
                      <a:gd name="connsiteY45" fmla="*/ 622925 h 725663"/>
                      <a:gd name="connsiteX46" fmla="*/ 523256 w 651153"/>
                      <a:gd name="connsiteY46" fmla="*/ 625649 h 725663"/>
                      <a:gd name="connsiteX47" fmla="*/ 514564 w 651153"/>
                      <a:gd name="connsiteY47" fmla="*/ 647824 h 725663"/>
                      <a:gd name="connsiteX48" fmla="*/ 503587 w 651153"/>
                      <a:gd name="connsiteY48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14615 w 651153"/>
                      <a:gd name="connsiteY19" fmla="*/ 551058 h 725663"/>
                      <a:gd name="connsiteX20" fmla="*/ 630594 w 651153"/>
                      <a:gd name="connsiteY20" fmla="*/ 525461 h 725663"/>
                      <a:gd name="connsiteX21" fmla="*/ 646113 w 651153"/>
                      <a:gd name="connsiteY21" fmla="*/ 319988 h 725663"/>
                      <a:gd name="connsiteX22" fmla="*/ 650082 w 651153"/>
                      <a:gd name="connsiteY22" fmla="*/ 232515 h 725663"/>
                      <a:gd name="connsiteX23" fmla="*/ 639251 w 651153"/>
                      <a:gd name="connsiteY23" fmla="*/ 186120 h 725663"/>
                      <a:gd name="connsiteX24" fmla="*/ 350938 w 651153"/>
                      <a:gd name="connsiteY24" fmla="*/ 77042 h 725663"/>
                      <a:gd name="connsiteX25" fmla="*/ 226235 w 651153"/>
                      <a:gd name="connsiteY25" fmla="*/ 38546 h 725663"/>
                      <a:gd name="connsiteX26" fmla="*/ 135244 w 651153"/>
                      <a:gd name="connsiteY26" fmla="*/ 0 h 725663"/>
                      <a:gd name="connsiteX27" fmla="*/ 0 w 651153"/>
                      <a:gd name="connsiteY27" fmla="*/ 219968 h 725663"/>
                      <a:gd name="connsiteX28" fmla="*/ 201610 w 651153"/>
                      <a:gd name="connsiteY28" fmla="*/ 201152 h 725663"/>
                      <a:gd name="connsiteX29" fmla="*/ 317288 w 651153"/>
                      <a:gd name="connsiteY29" fmla="*/ 222794 h 725663"/>
                      <a:gd name="connsiteX30" fmla="*/ 540485 w 651153"/>
                      <a:gd name="connsiteY30" fmla="*/ 251841 h 725663"/>
                      <a:gd name="connsiteX31" fmla="*/ 542665 w 651153"/>
                      <a:gd name="connsiteY31" fmla="*/ 251600 h 725663"/>
                      <a:gd name="connsiteX32" fmla="*/ 540148 w 651153"/>
                      <a:gd name="connsiteY32" fmla="*/ 319988 h 725663"/>
                      <a:gd name="connsiteX33" fmla="*/ 552247 w 651153"/>
                      <a:gd name="connsiteY33" fmla="*/ 504826 h 725663"/>
                      <a:gd name="connsiteX34" fmla="*/ 558147 w 651153"/>
                      <a:gd name="connsiteY34" fmla="*/ 532841 h 725663"/>
                      <a:gd name="connsiteX35" fmla="*/ 556757 w 651153"/>
                      <a:gd name="connsiteY35" fmla="*/ 533423 h 725663"/>
                      <a:gd name="connsiteX36" fmla="*/ 543665 w 651153"/>
                      <a:gd name="connsiteY36" fmla="*/ 543335 h 725663"/>
                      <a:gd name="connsiteX37" fmla="*/ 530824 w 651153"/>
                      <a:gd name="connsiteY37" fmla="*/ 560727 h 725663"/>
                      <a:gd name="connsiteX38" fmla="*/ 529371 w 651153"/>
                      <a:gd name="connsiteY38" fmla="*/ 564347 h 725663"/>
                      <a:gd name="connsiteX39" fmla="*/ 514392 w 651153"/>
                      <a:gd name="connsiteY39" fmla="*/ 584264 h 725663"/>
                      <a:gd name="connsiteX40" fmla="*/ 484867 w 651153"/>
                      <a:gd name="connsiteY40" fmla="*/ 645999 h 725663"/>
                      <a:gd name="connsiteX41" fmla="*/ 517482 w 651153"/>
                      <a:gd name="connsiteY41" fmla="*/ 617563 h 725663"/>
                      <a:gd name="connsiteX42" fmla="*/ 528562 w 651153"/>
                      <a:gd name="connsiteY42" fmla="*/ 602833 h 725663"/>
                      <a:gd name="connsiteX43" fmla="*/ 528790 w 651153"/>
                      <a:gd name="connsiteY43" fmla="*/ 603360 h 725663"/>
                      <a:gd name="connsiteX44" fmla="*/ 528125 w 651153"/>
                      <a:gd name="connsiteY44" fmla="*/ 605457 h 725663"/>
                      <a:gd name="connsiteX45" fmla="*/ 523757 w 651153"/>
                      <a:gd name="connsiteY45" fmla="*/ 622925 h 725663"/>
                      <a:gd name="connsiteX46" fmla="*/ 523256 w 651153"/>
                      <a:gd name="connsiteY46" fmla="*/ 625649 h 725663"/>
                      <a:gd name="connsiteX47" fmla="*/ 514564 w 651153"/>
                      <a:gd name="connsiteY47" fmla="*/ 647824 h 725663"/>
                      <a:gd name="connsiteX48" fmla="*/ 503587 w 651153"/>
                      <a:gd name="connsiteY48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14615 w 651153"/>
                      <a:gd name="connsiteY19" fmla="*/ 551058 h 725663"/>
                      <a:gd name="connsiteX20" fmla="*/ 646113 w 651153"/>
                      <a:gd name="connsiteY20" fmla="*/ 319988 h 725663"/>
                      <a:gd name="connsiteX21" fmla="*/ 650082 w 651153"/>
                      <a:gd name="connsiteY21" fmla="*/ 232515 h 725663"/>
                      <a:gd name="connsiteX22" fmla="*/ 639251 w 651153"/>
                      <a:gd name="connsiteY22" fmla="*/ 186120 h 725663"/>
                      <a:gd name="connsiteX23" fmla="*/ 350938 w 651153"/>
                      <a:gd name="connsiteY23" fmla="*/ 77042 h 725663"/>
                      <a:gd name="connsiteX24" fmla="*/ 226235 w 651153"/>
                      <a:gd name="connsiteY24" fmla="*/ 38546 h 725663"/>
                      <a:gd name="connsiteX25" fmla="*/ 135244 w 651153"/>
                      <a:gd name="connsiteY25" fmla="*/ 0 h 725663"/>
                      <a:gd name="connsiteX26" fmla="*/ 0 w 651153"/>
                      <a:gd name="connsiteY26" fmla="*/ 219968 h 725663"/>
                      <a:gd name="connsiteX27" fmla="*/ 201610 w 651153"/>
                      <a:gd name="connsiteY27" fmla="*/ 201152 h 725663"/>
                      <a:gd name="connsiteX28" fmla="*/ 317288 w 651153"/>
                      <a:gd name="connsiteY28" fmla="*/ 222794 h 725663"/>
                      <a:gd name="connsiteX29" fmla="*/ 540485 w 651153"/>
                      <a:gd name="connsiteY29" fmla="*/ 251841 h 725663"/>
                      <a:gd name="connsiteX30" fmla="*/ 542665 w 651153"/>
                      <a:gd name="connsiteY30" fmla="*/ 251600 h 725663"/>
                      <a:gd name="connsiteX31" fmla="*/ 540148 w 651153"/>
                      <a:gd name="connsiteY31" fmla="*/ 319988 h 725663"/>
                      <a:gd name="connsiteX32" fmla="*/ 552247 w 651153"/>
                      <a:gd name="connsiteY32" fmla="*/ 504826 h 725663"/>
                      <a:gd name="connsiteX33" fmla="*/ 558147 w 651153"/>
                      <a:gd name="connsiteY33" fmla="*/ 532841 h 725663"/>
                      <a:gd name="connsiteX34" fmla="*/ 556757 w 651153"/>
                      <a:gd name="connsiteY34" fmla="*/ 533423 h 725663"/>
                      <a:gd name="connsiteX35" fmla="*/ 543665 w 651153"/>
                      <a:gd name="connsiteY35" fmla="*/ 543335 h 725663"/>
                      <a:gd name="connsiteX36" fmla="*/ 530824 w 651153"/>
                      <a:gd name="connsiteY36" fmla="*/ 560727 h 725663"/>
                      <a:gd name="connsiteX37" fmla="*/ 529371 w 651153"/>
                      <a:gd name="connsiteY37" fmla="*/ 564347 h 725663"/>
                      <a:gd name="connsiteX38" fmla="*/ 514392 w 651153"/>
                      <a:gd name="connsiteY38" fmla="*/ 584264 h 725663"/>
                      <a:gd name="connsiteX39" fmla="*/ 484867 w 651153"/>
                      <a:gd name="connsiteY39" fmla="*/ 645999 h 725663"/>
                      <a:gd name="connsiteX40" fmla="*/ 517482 w 651153"/>
                      <a:gd name="connsiteY40" fmla="*/ 617563 h 725663"/>
                      <a:gd name="connsiteX41" fmla="*/ 528562 w 651153"/>
                      <a:gd name="connsiteY41" fmla="*/ 602833 h 725663"/>
                      <a:gd name="connsiteX42" fmla="*/ 528790 w 651153"/>
                      <a:gd name="connsiteY42" fmla="*/ 603360 h 725663"/>
                      <a:gd name="connsiteX43" fmla="*/ 528125 w 651153"/>
                      <a:gd name="connsiteY43" fmla="*/ 605457 h 725663"/>
                      <a:gd name="connsiteX44" fmla="*/ 523757 w 651153"/>
                      <a:gd name="connsiteY44" fmla="*/ 622925 h 725663"/>
                      <a:gd name="connsiteX45" fmla="*/ 523256 w 651153"/>
                      <a:gd name="connsiteY45" fmla="*/ 625649 h 725663"/>
                      <a:gd name="connsiteX46" fmla="*/ 514564 w 651153"/>
                      <a:gd name="connsiteY46" fmla="*/ 647824 h 725663"/>
                      <a:gd name="connsiteX47" fmla="*/ 503587 w 651153"/>
                      <a:gd name="connsiteY47" fmla="*/ 713512 h 725663"/>
                      <a:gd name="connsiteX0" fmla="*/ 503587 w 651153"/>
                      <a:gd name="connsiteY0" fmla="*/ 713512 h 725663"/>
                      <a:gd name="connsiteX1" fmla="*/ 522648 w 651153"/>
                      <a:gd name="connsiteY1" fmla="*/ 688104 h 725663"/>
                      <a:gd name="connsiteX2" fmla="*/ 522927 w 651153"/>
                      <a:gd name="connsiteY2" fmla="*/ 687496 h 725663"/>
                      <a:gd name="connsiteX3" fmla="*/ 523416 w 651153"/>
                      <a:gd name="connsiteY3" fmla="*/ 688244 h 725663"/>
                      <a:gd name="connsiteX4" fmla="*/ 521591 w 651153"/>
                      <a:gd name="connsiteY4" fmla="*/ 695552 h 725663"/>
                      <a:gd name="connsiteX5" fmla="*/ 521098 w 651153"/>
                      <a:gd name="connsiteY5" fmla="*/ 725600 h 725663"/>
                      <a:gd name="connsiteX6" fmla="*/ 540159 w 651153"/>
                      <a:gd name="connsiteY6" fmla="*/ 700192 h 725663"/>
                      <a:gd name="connsiteX7" fmla="*/ 543102 w 651153"/>
                      <a:gd name="connsiteY7" fmla="*/ 693798 h 725663"/>
                      <a:gd name="connsiteX8" fmla="*/ 543495 w 651153"/>
                      <a:gd name="connsiteY8" fmla="*/ 693590 h 725663"/>
                      <a:gd name="connsiteX9" fmla="*/ 543215 w 651153"/>
                      <a:gd name="connsiteY9" fmla="*/ 695002 h 725663"/>
                      <a:gd name="connsiteX10" fmla="*/ 544638 w 651153"/>
                      <a:gd name="connsiteY10" fmla="*/ 715401 h 725663"/>
                      <a:gd name="connsiteX11" fmla="*/ 563698 w 651153"/>
                      <a:gd name="connsiteY11" fmla="*/ 689993 h 725663"/>
                      <a:gd name="connsiteX12" fmla="*/ 567595 w 651153"/>
                      <a:gd name="connsiteY12" fmla="*/ 681525 h 725663"/>
                      <a:gd name="connsiteX13" fmla="*/ 567328 w 651153"/>
                      <a:gd name="connsiteY13" fmla="*/ 685627 h 725663"/>
                      <a:gd name="connsiteX14" fmla="*/ 569341 w 651153"/>
                      <a:gd name="connsiteY14" fmla="*/ 691507 h 725663"/>
                      <a:gd name="connsiteX15" fmla="*/ 601164 w 651153"/>
                      <a:gd name="connsiteY15" fmla="*/ 631027 h 725663"/>
                      <a:gd name="connsiteX16" fmla="*/ 609036 w 651153"/>
                      <a:gd name="connsiteY16" fmla="*/ 606357 h 725663"/>
                      <a:gd name="connsiteX17" fmla="*/ 609277 w 651153"/>
                      <a:gd name="connsiteY17" fmla="*/ 605481 h 725663"/>
                      <a:gd name="connsiteX18" fmla="*/ 608280 w 651153"/>
                      <a:gd name="connsiteY18" fmla="*/ 605232 h 725663"/>
                      <a:gd name="connsiteX19" fmla="*/ 614615 w 651153"/>
                      <a:gd name="connsiteY19" fmla="*/ 551058 h 725663"/>
                      <a:gd name="connsiteX20" fmla="*/ 646113 w 651153"/>
                      <a:gd name="connsiteY20" fmla="*/ 319988 h 725663"/>
                      <a:gd name="connsiteX21" fmla="*/ 650082 w 651153"/>
                      <a:gd name="connsiteY21" fmla="*/ 232515 h 725663"/>
                      <a:gd name="connsiteX22" fmla="*/ 639251 w 651153"/>
                      <a:gd name="connsiteY22" fmla="*/ 186120 h 725663"/>
                      <a:gd name="connsiteX23" fmla="*/ 350938 w 651153"/>
                      <a:gd name="connsiteY23" fmla="*/ 77042 h 725663"/>
                      <a:gd name="connsiteX24" fmla="*/ 226235 w 651153"/>
                      <a:gd name="connsiteY24" fmla="*/ 38546 h 725663"/>
                      <a:gd name="connsiteX25" fmla="*/ 135244 w 651153"/>
                      <a:gd name="connsiteY25" fmla="*/ 0 h 725663"/>
                      <a:gd name="connsiteX26" fmla="*/ 0 w 651153"/>
                      <a:gd name="connsiteY26" fmla="*/ 219968 h 725663"/>
                      <a:gd name="connsiteX27" fmla="*/ 201610 w 651153"/>
                      <a:gd name="connsiteY27" fmla="*/ 201152 h 725663"/>
                      <a:gd name="connsiteX28" fmla="*/ 317288 w 651153"/>
                      <a:gd name="connsiteY28" fmla="*/ 222794 h 725663"/>
                      <a:gd name="connsiteX29" fmla="*/ 540485 w 651153"/>
                      <a:gd name="connsiteY29" fmla="*/ 251841 h 725663"/>
                      <a:gd name="connsiteX30" fmla="*/ 542665 w 651153"/>
                      <a:gd name="connsiteY30" fmla="*/ 251600 h 725663"/>
                      <a:gd name="connsiteX31" fmla="*/ 540148 w 651153"/>
                      <a:gd name="connsiteY31" fmla="*/ 319988 h 725663"/>
                      <a:gd name="connsiteX32" fmla="*/ 552247 w 651153"/>
                      <a:gd name="connsiteY32" fmla="*/ 504826 h 725663"/>
                      <a:gd name="connsiteX33" fmla="*/ 558147 w 651153"/>
                      <a:gd name="connsiteY33" fmla="*/ 532841 h 725663"/>
                      <a:gd name="connsiteX34" fmla="*/ 556757 w 651153"/>
                      <a:gd name="connsiteY34" fmla="*/ 533423 h 725663"/>
                      <a:gd name="connsiteX35" fmla="*/ 543665 w 651153"/>
                      <a:gd name="connsiteY35" fmla="*/ 543335 h 725663"/>
                      <a:gd name="connsiteX36" fmla="*/ 530824 w 651153"/>
                      <a:gd name="connsiteY36" fmla="*/ 560727 h 725663"/>
                      <a:gd name="connsiteX37" fmla="*/ 529371 w 651153"/>
                      <a:gd name="connsiteY37" fmla="*/ 564347 h 725663"/>
                      <a:gd name="connsiteX38" fmla="*/ 514392 w 651153"/>
                      <a:gd name="connsiteY38" fmla="*/ 584264 h 725663"/>
                      <a:gd name="connsiteX39" fmla="*/ 484867 w 651153"/>
                      <a:gd name="connsiteY39" fmla="*/ 645999 h 725663"/>
                      <a:gd name="connsiteX40" fmla="*/ 517482 w 651153"/>
                      <a:gd name="connsiteY40" fmla="*/ 617563 h 725663"/>
                      <a:gd name="connsiteX41" fmla="*/ 528562 w 651153"/>
                      <a:gd name="connsiteY41" fmla="*/ 602833 h 725663"/>
                      <a:gd name="connsiteX42" fmla="*/ 528790 w 651153"/>
                      <a:gd name="connsiteY42" fmla="*/ 603360 h 725663"/>
                      <a:gd name="connsiteX43" fmla="*/ 528125 w 651153"/>
                      <a:gd name="connsiteY43" fmla="*/ 605457 h 725663"/>
                      <a:gd name="connsiteX44" fmla="*/ 523757 w 651153"/>
                      <a:gd name="connsiteY44" fmla="*/ 622925 h 725663"/>
                      <a:gd name="connsiteX45" fmla="*/ 523256 w 651153"/>
                      <a:gd name="connsiteY45" fmla="*/ 625649 h 725663"/>
                      <a:gd name="connsiteX46" fmla="*/ 514564 w 651153"/>
                      <a:gd name="connsiteY46" fmla="*/ 647824 h 725663"/>
                      <a:gd name="connsiteX47" fmla="*/ 503587 w 651153"/>
                      <a:gd name="connsiteY47" fmla="*/ 713512 h 725663"/>
                      <a:gd name="connsiteX0" fmla="*/ 503587 w 651153"/>
                      <a:gd name="connsiteY0" fmla="*/ 760657 h 772808"/>
                      <a:gd name="connsiteX1" fmla="*/ 522648 w 651153"/>
                      <a:gd name="connsiteY1" fmla="*/ 735249 h 772808"/>
                      <a:gd name="connsiteX2" fmla="*/ 522927 w 651153"/>
                      <a:gd name="connsiteY2" fmla="*/ 734641 h 772808"/>
                      <a:gd name="connsiteX3" fmla="*/ 523416 w 651153"/>
                      <a:gd name="connsiteY3" fmla="*/ 735389 h 772808"/>
                      <a:gd name="connsiteX4" fmla="*/ 521591 w 651153"/>
                      <a:gd name="connsiteY4" fmla="*/ 742697 h 772808"/>
                      <a:gd name="connsiteX5" fmla="*/ 521098 w 651153"/>
                      <a:gd name="connsiteY5" fmla="*/ 772745 h 772808"/>
                      <a:gd name="connsiteX6" fmla="*/ 540159 w 651153"/>
                      <a:gd name="connsiteY6" fmla="*/ 747337 h 772808"/>
                      <a:gd name="connsiteX7" fmla="*/ 543102 w 651153"/>
                      <a:gd name="connsiteY7" fmla="*/ 740943 h 772808"/>
                      <a:gd name="connsiteX8" fmla="*/ 543495 w 651153"/>
                      <a:gd name="connsiteY8" fmla="*/ 740735 h 772808"/>
                      <a:gd name="connsiteX9" fmla="*/ 543215 w 651153"/>
                      <a:gd name="connsiteY9" fmla="*/ 742147 h 772808"/>
                      <a:gd name="connsiteX10" fmla="*/ 544638 w 651153"/>
                      <a:gd name="connsiteY10" fmla="*/ 762546 h 772808"/>
                      <a:gd name="connsiteX11" fmla="*/ 563698 w 651153"/>
                      <a:gd name="connsiteY11" fmla="*/ 737138 h 772808"/>
                      <a:gd name="connsiteX12" fmla="*/ 567595 w 651153"/>
                      <a:gd name="connsiteY12" fmla="*/ 728670 h 772808"/>
                      <a:gd name="connsiteX13" fmla="*/ 567328 w 651153"/>
                      <a:gd name="connsiteY13" fmla="*/ 732772 h 772808"/>
                      <a:gd name="connsiteX14" fmla="*/ 569341 w 651153"/>
                      <a:gd name="connsiteY14" fmla="*/ 738652 h 772808"/>
                      <a:gd name="connsiteX15" fmla="*/ 601164 w 651153"/>
                      <a:gd name="connsiteY15" fmla="*/ 678172 h 772808"/>
                      <a:gd name="connsiteX16" fmla="*/ 609036 w 651153"/>
                      <a:gd name="connsiteY16" fmla="*/ 653502 h 772808"/>
                      <a:gd name="connsiteX17" fmla="*/ 609277 w 651153"/>
                      <a:gd name="connsiteY17" fmla="*/ 652626 h 772808"/>
                      <a:gd name="connsiteX18" fmla="*/ 608280 w 651153"/>
                      <a:gd name="connsiteY18" fmla="*/ 652377 h 772808"/>
                      <a:gd name="connsiteX19" fmla="*/ 614615 w 651153"/>
                      <a:gd name="connsiteY19" fmla="*/ 598203 h 772808"/>
                      <a:gd name="connsiteX20" fmla="*/ 646113 w 651153"/>
                      <a:gd name="connsiteY20" fmla="*/ 367133 h 772808"/>
                      <a:gd name="connsiteX21" fmla="*/ 650082 w 651153"/>
                      <a:gd name="connsiteY21" fmla="*/ 279660 h 772808"/>
                      <a:gd name="connsiteX22" fmla="*/ 639251 w 651153"/>
                      <a:gd name="connsiteY22" fmla="*/ 233265 h 772808"/>
                      <a:gd name="connsiteX23" fmla="*/ 350938 w 651153"/>
                      <a:gd name="connsiteY23" fmla="*/ 124187 h 772808"/>
                      <a:gd name="connsiteX24" fmla="*/ 226235 w 651153"/>
                      <a:gd name="connsiteY24" fmla="*/ 85691 h 772808"/>
                      <a:gd name="connsiteX25" fmla="*/ 41517 w 651153"/>
                      <a:gd name="connsiteY25" fmla="*/ 0 h 772808"/>
                      <a:gd name="connsiteX26" fmla="*/ 0 w 651153"/>
                      <a:gd name="connsiteY26" fmla="*/ 267113 h 772808"/>
                      <a:gd name="connsiteX27" fmla="*/ 201610 w 651153"/>
                      <a:gd name="connsiteY27" fmla="*/ 248297 h 772808"/>
                      <a:gd name="connsiteX28" fmla="*/ 317288 w 651153"/>
                      <a:gd name="connsiteY28" fmla="*/ 269939 h 772808"/>
                      <a:gd name="connsiteX29" fmla="*/ 540485 w 651153"/>
                      <a:gd name="connsiteY29" fmla="*/ 298986 h 772808"/>
                      <a:gd name="connsiteX30" fmla="*/ 542665 w 651153"/>
                      <a:gd name="connsiteY30" fmla="*/ 298745 h 772808"/>
                      <a:gd name="connsiteX31" fmla="*/ 540148 w 651153"/>
                      <a:gd name="connsiteY31" fmla="*/ 367133 h 772808"/>
                      <a:gd name="connsiteX32" fmla="*/ 552247 w 651153"/>
                      <a:gd name="connsiteY32" fmla="*/ 551971 h 772808"/>
                      <a:gd name="connsiteX33" fmla="*/ 558147 w 651153"/>
                      <a:gd name="connsiteY33" fmla="*/ 579986 h 772808"/>
                      <a:gd name="connsiteX34" fmla="*/ 556757 w 651153"/>
                      <a:gd name="connsiteY34" fmla="*/ 580568 h 772808"/>
                      <a:gd name="connsiteX35" fmla="*/ 543665 w 651153"/>
                      <a:gd name="connsiteY35" fmla="*/ 590480 h 772808"/>
                      <a:gd name="connsiteX36" fmla="*/ 530824 w 651153"/>
                      <a:gd name="connsiteY36" fmla="*/ 607872 h 772808"/>
                      <a:gd name="connsiteX37" fmla="*/ 529371 w 651153"/>
                      <a:gd name="connsiteY37" fmla="*/ 611492 h 772808"/>
                      <a:gd name="connsiteX38" fmla="*/ 514392 w 651153"/>
                      <a:gd name="connsiteY38" fmla="*/ 631409 h 772808"/>
                      <a:gd name="connsiteX39" fmla="*/ 484867 w 651153"/>
                      <a:gd name="connsiteY39" fmla="*/ 693144 h 772808"/>
                      <a:gd name="connsiteX40" fmla="*/ 517482 w 651153"/>
                      <a:gd name="connsiteY40" fmla="*/ 664708 h 772808"/>
                      <a:gd name="connsiteX41" fmla="*/ 528562 w 651153"/>
                      <a:gd name="connsiteY41" fmla="*/ 649978 h 772808"/>
                      <a:gd name="connsiteX42" fmla="*/ 528790 w 651153"/>
                      <a:gd name="connsiteY42" fmla="*/ 650505 h 772808"/>
                      <a:gd name="connsiteX43" fmla="*/ 528125 w 651153"/>
                      <a:gd name="connsiteY43" fmla="*/ 652602 h 772808"/>
                      <a:gd name="connsiteX44" fmla="*/ 523757 w 651153"/>
                      <a:gd name="connsiteY44" fmla="*/ 670070 h 772808"/>
                      <a:gd name="connsiteX45" fmla="*/ 523256 w 651153"/>
                      <a:gd name="connsiteY45" fmla="*/ 672794 h 772808"/>
                      <a:gd name="connsiteX46" fmla="*/ 514564 w 651153"/>
                      <a:gd name="connsiteY46" fmla="*/ 694969 h 772808"/>
                      <a:gd name="connsiteX47" fmla="*/ 503587 w 651153"/>
                      <a:gd name="connsiteY47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55821 w 680739"/>
                      <a:gd name="connsiteY24" fmla="*/ 85691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231196 w 680739"/>
                      <a:gd name="connsiteY27" fmla="*/ 248297 h 772808"/>
                      <a:gd name="connsiteX28" fmla="*/ 346874 w 680739"/>
                      <a:gd name="connsiteY28" fmla="*/ 269939 h 772808"/>
                      <a:gd name="connsiteX29" fmla="*/ 570071 w 680739"/>
                      <a:gd name="connsiteY29" fmla="*/ 298986 h 772808"/>
                      <a:gd name="connsiteX30" fmla="*/ 572251 w 680739"/>
                      <a:gd name="connsiteY30" fmla="*/ 298745 h 772808"/>
                      <a:gd name="connsiteX31" fmla="*/ 569734 w 680739"/>
                      <a:gd name="connsiteY31" fmla="*/ 367133 h 772808"/>
                      <a:gd name="connsiteX32" fmla="*/ 581833 w 680739"/>
                      <a:gd name="connsiteY32" fmla="*/ 551971 h 772808"/>
                      <a:gd name="connsiteX33" fmla="*/ 587733 w 680739"/>
                      <a:gd name="connsiteY33" fmla="*/ 579986 h 772808"/>
                      <a:gd name="connsiteX34" fmla="*/ 586343 w 680739"/>
                      <a:gd name="connsiteY34" fmla="*/ 580568 h 772808"/>
                      <a:gd name="connsiteX35" fmla="*/ 573251 w 680739"/>
                      <a:gd name="connsiteY35" fmla="*/ 590480 h 772808"/>
                      <a:gd name="connsiteX36" fmla="*/ 560410 w 680739"/>
                      <a:gd name="connsiteY36" fmla="*/ 607872 h 772808"/>
                      <a:gd name="connsiteX37" fmla="*/ 558957 w 680739"/>
                      <a:gd name="connsiteY37" fmla="*/ 611492 h 772808"/>
                      <a:gd name="connsiteX38" fmla="*/ 543978 w 680739"/>
                      <a:gd name="connsiteY38" fmla="*/ 631409 h 772808"/>
                      <a:gd name="connsiteX39" fmla="*/ 514453 w 680739"/>
                      <a:gd name="connsiteY39" fmla="*/ 693144 h 772808"/>
                      <a:gd name="connsiteX40" fmla="*/ 547068 w 680739"/>
                      <a:gd name="connsiteY40" fmla="*/ 664708 h 772808"/>
                      <a:gd name="connsiteX41" fmla="*/ 558148 w 680739"/>
                      <a:gd name="connsiteY41" fmla="*/ 649978 h 772808"/>
                      <a:gd name="connsiteX42" fmla="*/ 558376 w 680739"/>
                      <a:gd name="connsiteY42" fmla="*/ 650505 h 772808"/>
                      <a:gd name="connsiteX43" fmla="*/ 557711 w 680739"/>
                      <a:gd name="connsiteY43" fmla="*/ 652602 h 772808"/>
                      <a:gd name="connsiteX44" fmla="*/ 553343 w 680739"/>
                      <a:gd name="connsiteY44" fmla="*/ 670070 h 772808"/>
                      <a:gd name="connsiteX45" fmla="*/ 552842 w 680739"/>
                      <a:gd name="connsiteY45" fmla="*/ 672794 h 772808"/>
                      <a:gd name="connsiteX46" fmla="*/ 544150 w 680739"/>
                      <a:gd name="connsiteY46" fmla="*/ 694969 h 772808"/>
                      <a:gd name="connsiteX47" fmla="*/ 533173 w 680739"/>
                      <a:gd name="connsiteY47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55821 w 680739"/>
                      <a:gd name="connsiteY24" fmla="*/ 85691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231196 w 680739"/>
                      <a:gd name="connsiteY27" fmla="*/ 248297 h 772808"/>
                      <a:gd name="connsiteX28" fmla="*/ 346874 w 680739"/>
                      <a:gd name="connsiteY28" fmla="*/ 269939 h 772808"/>
                      <a:gd name="connsiteX29" fmla="*/ 570071 w 680739"/>
                      <a:gd name="connsiteY29" fmla="*/ 298986 h 772808"/>
                      <a:gd name="connsiteX30" fmla="*/ 572251 w 680739"/>
                      <a:gd name="connsiteY30" fmla="*/ 298745 h 772808"/>
                      <a:gd name="connsiteX31" fmla="*/ 569734 w 680739"/>
                      <a:gd name="connsiteY31" fmla="*/ 367133 h 772808"/>
                      <a:gd name="connsiteX32" fmla="*/ 581833 w 680739"/>
                      <a:gd name="connsiteY32" fmla="*/ 551971 h 772808"/>
                      <a:gd name="connsiteX33" fmla="*/ 587733 w 680739"/>
                      <a:gd name="connsiteY33" fmla="*/ 579986 h 772808"/>
                      <a:gd name="connsiteX34" fmla="*/ 586343 w 680739"/>
                      <a:gd name="connsiteY34" fmla="*/ 580568 h 772808"/>
                      <a:gd name="connsiteX35" fmla="*/ 573251 w 680739"/>
                      <a:gd name="connsiteY35" fmla="*/ 590480 h 772808"/>
                      <a:gd name="connsiteX36" fmla="*/ 560410 w 680739"/>
                      <a:gd name="connsiteY36" fmla="*/ 607872 h 772808"/>
                      <a:gd name="connsiteX37" fmla="*/ 558957 w 680739"/>
                      <a:gd name="connsiteY37" fmla="*/ 611492 h 772808"/>
                      <a:gd name="connsiteX38" fmla="*/ 543978 w 680739"/>
                      <a:gd name="connsiteY38" fmla="*/ 631409 h 772808"/>
                      <a:gd name="connsiteX39" fmla="*/ 514453 w 680739"/>
                      <a:gd name="connsiteY39" fmla="*/ 693144 h 772808"/>
                      <a:gd name="connsiteX40" fmla="*/ 547068 w 680739"/>
                      <a:gd name="connsiteY40" fmla="*/ 664708 h 772808"/>
                      <a:gd name="connsiteX41" fmla="*/ 558148 w 680739"/>
                      <a:gd name="connsiteY41" fmla="*/ 649978 h 772808"/>
                      <a:gd name="connsiteX42" fmla="*/ 558376 w 680739"/>
                      <a:gd name="connsiteY42" fmla="*/ 650505 h 772808"/>
                      <a:gd name="connsiteX43" fmla="*/ 557711 w 680739"/>
                      <a:gd name="connsiteY43" fmla="*/ 652602 h 772808"/>
                      <a:gd name="connsiteX44" fmla="*/ 553343 w 680739"/>
                      <a:gd name="connsiteY44" fmla="*/ 670070 h 772808"/>
                      <a:gd name="connsiteX45" fmla="*/ 552842 w 680739"/>
                      <a:gd name="connsiteY45" fmla="*/ 672794 h 772808"/>
                      <a:gd name="connsiteX46" fmla="*/ 544150 w 680739"/>
                      <a:gd name="connsiteY46" fmla="*/ 694969 h 772808"/>
                      <a:gd name="connsiteX47" fmla="*/ 533173 w 680739"/>
                      <a:gd name="connsiteY47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55821 w 680739"/>
                      <a:gd name="connsiteY24" fmla="*/ 85691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249915 w 680739"/>
                      <a:gd name="connsiteY27" fmla="*/ 283109 h 772808"/>
                      <a:gd name="connsiteX28" fmla="*/ 346874 w 680739"/>
                      <a:gd name="connsiteY28" fmla="*/ 269939 h 772808"/>
                      <a:gd name="connsiteX29" fmla="*/ 570071 w 680739"/>
                      <a:gd name="connsiteY29" fmla="*/ 298986 h 772808"/>
                      <a:gd name="connsiteX30" fmla="*/ 572251 w 680739"/>
                      <a:gd name="connsiteY30" fmla="*/ 298745 h 772808"/>
                      <a:gd name="connsiteX31" fmla="*/ 569734 w 680739"/>
                      <a:gd name="connsiteY31" fmla="*/ 367133 h 772808"/>
                      <a:gd name="connsiteX32" fmla="*/ 581833 w 680739"/>
                      <a:gd name="connsiteY32" fmla="*/ 551971 h 772808"/>
                      <a:gd name="connsiteX33" fmla="*/ 587733 w 680739"/>
                      <a:gd name="connsiteY33" fmla="*/ 579986 h 772808"/>
                      <a:gd name="connsiteX34" fmla="*/ 586343 w 680739"/>
                      <a:gd name="connsiteY34" fmla="*/ 580568 h 772808"/>
                      <a:gd name="connsiteX35" fmla="*/ 573251 w 680739"/>
                      <a:gd name="connsiteY35" fmla="*/ 590480 h 772808"/>
                      <a:gd name="connsiteX36" fmla="*/ 560410 w 680739"/>
                      <a:gd name="connsiteY36" fmla="*/ 607872 h 772808"/>
                      <a:gd name="connsiteX37" fmla="*/ 558957 w 680739"/>
                      <a:gd name="connsiteY37" fmla="*/ 611492 h 772808"/>
                      <a:gd name="connsiteX38" fmla="*/ 543978 w 680739"/>
                      <a:gd name="connsiteY38" fmla="*/ 631409 h 772808"/>
                      <a:gd name="connsiteX39" fmla="*/ 514453 w 680739"/>
                      <a:gd name="connsiteY39" fmla="*/ 693144 h 772808"/>
                      <a:gd name="connsiteX40" fmla="*/ 547068 w 680739"/>
                      <a:gd name="connsiteY40" fmla="*/ 664708 h 772808"/>
                      <a:gd name="connsiteX41" fmla="*/ 558148 w 680739"/>
                      <a:gd name="connsiteY41" fmla="*/ 649978 h 772808"/>
                      <a:gd name="connsiteX42" fmla="*/ 558376 w 680739"/>
                      <a:gd name="connsiteY42" fmla="*/ 650505 h 772808"/>
                      <a:gd name="connsiteX43" fmla="*/ 557711 w 680739"/>
                      <a:gd name="connsiteY43" fmla="*/ 652602 h 772808"/>
                      <a:gd name="connsiteX44" fmla="*/ 553343 w 680739"/>
                      <a:gd name="connsiteY44" fmla="*/ 670070 h 772808"/>
                      <a:gd name="connsiteX45" fmla="*/ 552842 w 680739"/>
                      <a:gd name="connsiteY45" fmla="*/ 672794 h 772808"/>
                      <a:gd name="connsiteX46" fmla="*/ 544150 w 680739"/>
                      <a:gd name="connsiteY46" fmla="*/ 694969 h 772808"/>
                      <a:gd name="connsiteX47" fmla="*/ 533173 w 680739"/>
                      <a:gd name="connsiteY47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39409 w 680739"/>
                      <a:gd name="connsiteY24" fmla="*/ 86959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249915 w 680739"/>
                      <a:gd name="connsiteY27" fmla="*/ 283109 h 772808"/>
                      <a:gd name="connsiteX28" fmla="*/ 346874 w 680739"/>
                      <a:gd name="connsiteY28" fmla="*/ 269939 h 772808"/>
                      <a:gd name="connsiteX29" fmla="*/ 570071 w 680739"/>
                      <a:gd name="connsiteY29" fmla="*/ 298986 h 772808"/>
                      <a:gd name="connsiteX30" fmla="*/ 572251 w 680739"/>
                      <a:gd name="connsiteY30" fmla="*/ 298745 h 772808"/>
                      <a:gd name="connsiteX31" fmla="*/ 569734 w 680739"/>
                      <a:gd name="connsiteY31" fmla="*/ 367133 h 772808"/>
                      <a:gd name="connsiteX32" fmla="*/ 581833 w 680739"/>
                      <a:gd name="connsiteY32" fmla="*/ 551971 h 772808"/>
                      <a:gd name="connsiteX33" fmla="*/ 587733 w 680739"/>
                      <a:gd name="connsiteY33" fmla="*/ 579986 h 772808"/>
                      <a:gd name="connsiteX34" fmla="*/ 586343 w 680739"/>
                      <a:gd name="connsiteY34" fmla="*/ 580568 h 772808"/>
                      <a:gd name="connsiteX35" fmla="*/ 573251 w 680739"/>
                      <a:gd name="connsiteY35" fmla="*/ 590480 h 772808"/>
                      <a:gd name="connsiteX36" fmla="*/ 560410 w 680739"/>
                      <a:gd name="connsiteY36" fmla="*/ 607872 h 772808"/>
                      <a:gd name="connsiteX37" fmla="*/ 558957 w 680739"/>
                      <a:gd name="connsiteY37" fmla="*/ 611492 h 772808"/>
                      <a:gd name="connsiteX38" fmla="*/ 543978 w 680739"/>
                      <a:gd name="connsiteY38" fmla="*/ 631409 h 772808"/>
                      <a:gd name="connsiteX39" fmla="*/ 514453 w 680739"/>
                      <a:gd name="connsiteY39" fmla="*/ 693144 h 772808"/>
                      <a:gd name="connsiteX40" fmla="*/ 547068 w 680739"/>
                      <a:gd name="connsiteY40" fmla="*/ 664708 h 772808"/>
                      <a:gd name="connsiteX41" fmla="*/ 558148 w 680739"/>
                      <a:gd name="connsiteY41" fmla="*/ 649978 h 772808"/>
                      <a:gd name="connsiteX42" fmla="*/ 558376 w 680739"/>
                      <a:gd name="connsiteY42" fmla="*/ 650505 h 772808"/>
                      <a:gd name="connsiteX43" fmla="*/ 557711 w 680739"/>
                      <a:gd name="connsiteY43" fmla="*/ 652602 h 772808"/>
                      <a:gd name="connsiteX44" fmla="*/ 553343 w 680739"/>
                      <a:gd name="connsiteY44" fmla="*/ 670070 h 772808"/>
                      <a:gd name="connsiteX45" fmla="*/ 552842 w 680739"/>
                      <a:gd name="connsiteY45" fmla="*/ 672794 h 772808"/>
                      <a:gd name="connsiteX46" fmla="*/ 544150 w 680739"/>
                      <a:gd name="connsiteY46" fmla="*/ 694969 h 772808"/>
                      <a:gd name="connsiteX47" fmla="*/ 533173 w 680739"/>
                      <a:gd name="connsiteY47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39409 w 680739"/>
                      <a:gd name="connsiteY24" fmla="*/ 86959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249915 w 680739"/>
                      <a:gd name="connsiteY27" fmla="*/ 283109 h 772808"/>
                      <a:gd name="connsiteX28" fmla="*/ 346874 w 680739"/>
                      <a:gd name="connsiteY28" fmla="*/ 269939 h 772808"/>
                      <a:gd name="connsiteX29" fmla="*/ 570071 w 680739"/>
                      <a:gd name="connsiteY29" fmla="*/ 298986 h 772808"/>
                      <a:gd name="connsiteX30" fmla="*/ 572251 w 680739"/>
                      <a:gd name="connsiteY30" fmla="*/ 298745 h 772808"/>
                      <a:gd name="connsiteX31" fmla="*/ 569734 w 680739"/>
                      <a:gd name="connsiteY31" fmla="*/ 367133 h 772808"/>
                      <a:gd name="connsiteX32" fmla="*/ 581833 w 680739"/>
                      <a:gd name="connsiteY32" fmla="*/ 551971 h 772808"/>
                      <a:gd name="connsiteX33" fmla="*/ 587733 w 680739"/>
                      <a:gd name="connsiteY33" fmla="*/ 579986 h 772808"/>
                      <a:gd name="connsiteX34" fmla="*/ 586343 w 680739"/>
                      <a:gd name="connsiteY34" fmla="*/ 580568 h 772808"/>
                      <a:gd name="connsiteX35" fmla="*/ 573251 w 680739"/>
                      <a:gd name="connsiteY35" fmla="*/ 590480 h 772808"/>
                      <a:gd name="connsiteX36" fmla="*/ 560410 w 680739"/>
                      <a:gd name="connsiteY36" fmla="*/ 607872 h 772808"/>
                      <a:gd name="connsiteX37" fmla="*/ 558957 w 680739"/>
                      <a:gd name="connsiteY37" fmla="*/ 611492 h 772808"/>
                      <a:gd name="connsiteX38" fmla="*/ 543978 w 680739"/>
                      <a:gd name="connsiteY38" fmla="*/ 631409 h 772808"/>
                      <a:gd name="connsiteX39" fmla="*/ 514453 w 680739"/>
                      <a:gd name="connsiteY39" fmla="*/ 693144 h 772808"/>
                      <a:gd name="connsiteX40" fmla="*/ 547068 w 680739"/>
                      <a:gd name="connsiteY40" fmla="*/ 664708 h 772808"/>
                      <a:gd name="connsiteX41" fmla="*/ 558148 w 680739"/>
                      <a:gd name="connsiteY41" fmla="*/ 649978 h 772808"/>
                      <a:gd name="connsiteX42" fmla="*/ 558376 w 680739"/>
                      <a:gd name="connsiteY42" fmla="*/ 650505 h 772808"/>
                      <a:gd name="connsiteX43" fmla="*/ 557711 w 680739"/>
                      <a:gd name="connsiteY43" fmla="*/ 652602 h 772808"/>
                      <a:gd name="connsiteX44" fmla="*/ 553343 w 680739"/>
                      <a:gd name="connsiteY44" fmla="*/ 670070 h 772808"/>
                      <a:gd name="connsiteX45" fmla="*/ 552842 w 680739"/>
                      <a:gd name="connsiteY45" fmla="*/ 672794 h 772808"/>
                      <a:gd name="connsiteX46" fmla="*/ 544150 w 680739"/>
                      <a:gd name="connsiteY46" fmla="*/ 694969 h 772808"/>
                      <a:gd name="connsiteX47" fmla="*/ 533173 w 680739"/>
                      <a:gd name="connsiteY47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39409 w 680739"/>
                      <a:gd name="connsiteY24" fmla="*/ 86959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346874 w 680739"/>
                      <a:gd name="connsiteY27" fmla="*/ 269939 h 772808"/>
                      <a:gd name="connsiteX28" fmla="*/ 570071 w 680739"/>
                      <a:gd name="connsiteY28" fmla="*/ 298986 h 772808"/>
                      <a:gd name="connsiteX29" fmla="*/ 572251 w 680739"/>
                      <a:gd name="connsiteY29" fmla="*/ 298745 h 772808"/>
                      <a:gd name="connsiteX30" fmla="*/ 569734 w 680739"/>
                      <a:gd name="connsiteY30" fmla="*/ 367133 h 772808"/>
                      <a:gd name="connsiteX31" fmla="*/ 581833 w 680739"/>
                      <a:gd name="connsiteY31" fmla="*/ 551971 h 772808"/>
                      <a:gd name="connsiteX32" fmla="*/ 587733 w 680739"/>
                      <a:gd name="connsiteY32" fmla="*/ 579986 h 772808"/>
                      <a:gd name="connsiteX33" fmla="*/ 586343 w 680739"/>
                      <a:gd name="connsiteY33" fmla="*/ 580568 h 772808"/>
                      <a:gd name="connsiteX34" fmla="*/ 573251 w 680739"/>
                      <a:gd name="connsiteY34" fmla="*/ 590480 h 772808"/>
                      <a:gd name="connsiteX35" fmla="*/ 560410 w 680739"/>
                      <a:gd name="connsiteY35" fmla="*/ 607872 h 772808"/>
                      <a:gd name="connsiteX36" fmla="*/ 558957 w 680739"/>
                      <a:gd name="connsiteY36" fmla="*/ 611492 h 772808"/>
                      <a:gd name="connsiteX37" fmla="*/ 543978 w 680739"/>
                      <a:gd name="connsiteY37" fmla="*/ 631409 h 772808"/>
                      <a:gd name="connsiteX38" fmla="*/ 514453 w 680739"/>
                      <a:gd name="connsiteY38" fmla="*/ 693144 h 772808"/>
                      <a:gd name="connsiteX39" fmla="*/ 547068 w 680739"/>
                      <a:gd name="connsiteY39" fmla="*/ 664708 h 772808"/>
                      <a:gd name="connsiteX40" fmla="*/ 558148 w 680739"/>
                      <a:gd name="connsiteY40" fmla="*/ 649978 h 772808"/>
                      <a:gd name="connsiteX41" fmla="*/ 558376 w 680739"/>
                      <a:gd name="connsiteY41" fmla="*/ 650505 h 772808"/>
                      <a:gd name="connsiteX42" fmla="*/ 557711 w 680739"/>
                      <a:gd name="connsiteY42" fmla="*/ 652602 h 772808"/>
                      <a:gd name="connsiteX43" fmla="*/ 553343 w 680739"/>
                      <a:gd name="connsiteY43" fmla="*/ 670070 h 772808"/>
                      <a:gd name="connsiteX44" fmla="*/ 552842 w 680739"/>
                      <a:gd name="connsiteY44" fmla="*/ 672794 h 772808"/>
                      <a:gd name="connsiteX45" fmla="*/ 544150 w 680739"/>
                      <a:gd name="connsiteY45" fmla="*/ 694969 h 772808"/>
                      <a:gd name="connsiteX46" fmla="*/ 533173 w 680739"/>
                      <a:gd name="connsiteY46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39409 w 680739"/>
                      <a:gd name="connsiteY24" fmla="*/ 86959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346874 w 680739"/>
                      <a:gd name="connsiteY27" fmla="*/ 269939 h 772808"/>
                      <a:gd name="connsiteX28" fmla="*/ 570071 w 680739"/>
                      <a:gd name="connsiteY28" fmla="*/ 298986 h 772808"/>
                      <a:gd name="connsiteX29" fmla="*/ 572251 w 680739"/>
                      <a:gd name="connsiteY29" fmla="*/ 298745 h 772808"/>
                      <a:gd name="connsiteX30" fmla="*/ 569734 w 680739"/>
                      <a:gd name="connsiteY30" fmla="*/ 367133 h 772808"/>
                      <a:gd name="connsiteX31" fmla="*/ 581833 w 680739"/>
                      <a:gd name="connsiteY31" fmla="*/ 551971 h 772808"/>
                      <a:gd name="connsiteX32" fmla="*/ 587733 w 680739"/>
                      <a:gd name="connsiteY32" fmla="*/ 579986 h 772808"/>
                      <a:gd name="connsiteX33" fmla="*/ 586343 w 680739"/>
                      <a:gd name="connsiteY33" fmla="*/ 580568 h 772808"/>
                      <a:gd name="connsiteX34" fmla="*/ 573251 w 680739"/>
                      <a:gd name="connsiteY34" fmla="*/ 590480 h 772808"/>
                      <a:gd name="connsiteX35" fmla="*/ 560410 w 680739"/>
                      <a:gd name="connsiteY35" fmla="*/ 607872 h 772808"/>
                      <a:gd name="connsiteX36" fmla="*/ 558957 w 680739"/>
                      <a:gd name="connsiteY36" fmla="*/ 611492 h 772808"/>
                      <a:gd name="connsiteX37" fmla="*/ 543978 w 680739"/>
                      <a:gd name="connsiteY37" fmla="*/ 631409 h 772808"/>
                      <a:gd name="connsiteX38" fmla="*/ 514453 w 680739"/>
                      <a:gd name="connsiteY38" fmla="*/ 693144 h 772808"/>
                      <a:gd name="connsiteX39" fmla="*/ 547068 w 680739"/>
                      <a:gd name="connsiteY39" fmla="*/ 664708 h 772808"/>
                      <a:gd name="connsiteX40" fmla="*/ 558148 w 680739"/>
                      <a:gd name="connsiteY40" fmla="*/ 649978 h 772808"/>
                      <a:gd name="connsiteX41" fmla="*/ 558376 w 680739"/>
                      <a:gd name="connsiteY41" fmla="*/ 650505 h 772808"/>
                      <a:gd name="connsiteX42" fmla="*/ 557711 w 680739"/>
                      <a:gd name="connsiteY42" fmla="*/ 652602 h 772808"/>
                      <a:gd name="connsiteX43" fmla="*/ 553343 w 680739"/>
                      <a:gd name="connsiteY43" fmla="*/ 670070 h 772808"/>
                      <a:gd name="connsiteX44" fmla="*/ 552842 w 680739"/>
                      <a:gd name="connsiteY44" fmla="*/ 672794 h 772808"/>
                      <a:gd name="connsiteX45" fmla="*/ 544150 w 680739"/>
                      <a:gd name="connsiteY45" fmla="*/ 694969 h 772808"/>
                      <a:gd name="connsiteX46" fmla="*/ 533173 w 680739"/>
                      <a:gd name="connsiteY46" fmla="*/ 760657 h 772808"/>
                      <a:gd name="connsiteX0" fmla="*/ 533173 w 680739"/>
                      <a:gd name="connsiteY0" fmla="*/ 760657 h 772808"/>
                      <a:gd name="connsiteX1" fmla="*/ 552234 w 680739"/>
                      <a:gd name="connsiteY1" fmla="*/ 735249 h 772808"/>
                      <a:gd name="connsiteX2" fmla="*/ 552513 w 680739"/>
                      <a:gd name="connsiteY2" fmla="*/ 734641 h 772808"/>
                      <a:gd name="connsiteX3" fmla="*/ 553002 w 680739"/>
                      <a:gd name="connsiteY3" fmla="*/ 735389 h 772808"/>
                      <a:gd name="connsiteX4" fmla="*/ 551177 w 680739"/>
                      <a:gd name="connsiteY4" fmla="*/ 742697 h 772808"/>
                      <a:gd name="connsiteX5" fmla="*/ 550684 w 680739"/>
                      <a:gd name="connsiteY5" fmla="*/ 772745 h 772808"/>
                      <a:gd name="connsiteX6" fmla="*/ 569745 w 680739"/>
                      <a:gd name="connsiteY6" fmla="*/ 747337 h 772808"/>
                      <a:gd name="connsiteX7" fmla="*/ 572688 w 680739"/>
                      <a:gd name="connsiteY7" fmla="*/ 740943 h 772808"/>
                      <a:gd name="connsiteX8" fmla="*/ 573081 w 680739"/>
                      <a:gd name="connsiteY8" fmla="*/ 740735 h 772808"/>
                      <a:gd name="connsiteX9" fmla="*/ 572801 w 680739"/>
                      <a:gd name="connsiteY9" fmla="*/ 742147 h 772808"/>
                      <a:gd name="connsiteX10" fmla="*/ 574224 w 680739"/>
                      <a:gd name="connsiteY10" fmla="*/ 762546 h 772808"/>
                      <a:gd name="connsiteX11" fmla="*/ 593284 w 680739"/>
                      <a:gd name="connsiteY11" fmla="*/ 737138 h 772808"/>
                      <a:gd name="connsiteX12" fmla="*/ 597181 w 680739"/>
                      <a:gd name="connsiteY12" fmla="*/ 728670 h 772808"/>
                      <a:gd name="connsiteX13" fmla="*/ 596914 w 680739"/>
                      <a:gd name="connsiteY13" fmla="*/ 732772 h 772808"/>
                      <a:gd name="connsiteX14" fmla="*/ 598927 w 680739"/>
                      <a:gd name="connsiteY14" fmla="*/ 738652 h 772808"/>
                      <a:gd name="connsiteX15" fmla="*/ 630750 w 680739"/>
                      <a:gd name="connsiteY15" fmla="*/ 678172 h 772808"/>
                      <a:gd name="connsiteX16" fmla="*/ 638622 w 680739"/>
                      <a:gd name="connsiteY16" fmla="*/ 653502 h 772808"/>
                      <a:gd name="connsiteX17" fmla="*/ 638863 w 680739"/>
                      <a:gd name="connsiteY17" fmla="*/ 652626 h 772808"/>
                      <a:gd name="connsiteX18" fmla="*/ 637866 w 680739"/>
                      <a:gd name="connsiteY18" fmla="*/ 652377 h 772808"/>
                      <a:gd name="connsiteX19" fmla="*/ 644201 w 680739"/>
                      <a:gd name="connsiteY19" fmla="*/ 598203 h 772808"/>
                      <a:gd name="connsiteX20" fmla="*/ 675699 w 680739"/>
                      <a:gd name="connsiteY20" fmla="*/ 367133 h 772808"/>
                      <a:gd name="connsiteX21" fmla="*/ 679668 w 680739"/>
                      <a:gd name="connsiteY21" fmla="*/ 279660 h 772808"/>
                      <a:gd name="connsiteX22" fmla="*/ 668837 w 680739"/>
                      <a:gd name="connsiteY22" fmla="*/ 233265 h 772808"/>
                      <a:gd name="connsiteX23" fmla="*/ 380524 w 680739"/>
                      <a:gd name="connsiteY23" fmla="*/ 124187 h 772808"/>
                      <a:gd name="connsiteX24" fmla="*/ 216878 w 680739"/>
                      <a:gd name="connsiteY24" fmla="*/ 111401 h 772808"/>
                      <a:gd name="connsiteX25" fmla="*/ 71103 w 680739"/>
                      <a:gd name="connsiteY25" fmla="*/ 0 h 772808"/>
                      <a:gd name="connsiteX26" fmla="*/ 0 w 680739"/>
                      <a:gd name="connsiteY26" fmla="*/ 255803 h 772808"/>
                      <a:gd name="connsiteX27" fmla="*/ 346874 w 680739"/>
                      <a:gd name="connsiteY27" fmla="*/ 269939 h 772808"/>
                      <a:gd name="connsiteX28" fmla="*/ 570071 w 680739"/>
                      <a:gd name="connsiteY28" fmla="*/ 298986 h 772808"/>
                      <a:gd name="connsiteX29" fmla="*/ 572251 w 680739"/>
                      <a:gd name="connsiteY29" fmla="*/ 298745 h 772808"/>
                      <a:gd name="connsiteX30" fmla="*/ 569734 w 680739"/>
                      <a:gd name="connsiteY30" fmla="*/ 367133 h 772808"/>
                      <a:gd name="connsiteX31" fmla="*/ 581833 w 680739"/>
                      <a:gd name="connsiteY31" fmla="*/ 551971 h 772808"/>
                      <a:gd name="connsiteX32" fmla="*/ 587733 w 680739"/>
                      <a:gd name="connsiteY32" fmla="*/ 579986 h 772808"/>
                      <a:gd name="connsiteX33" fmla="*/ 586343 w 680739"/>
                      <a:gd name="connsiteY33" fmla="*/ 580568 h 772808"/>
                      <a:gd name="connsiteX34" fmla="*/ 573251 w 680739"/>
                      <a:gd name="connsiteY34" fmla="*/ 590480 h 772808"/>
                      <a:gd name="connsiteX35" fmla="*/ 560410 w 680739"/>
                      <a:gd name="connsiteY35" fmla="*/ 607872 h 772808"/>
                      <a:gd name="connsiteX36" fmla="*/ 558957 w 680739"/>
                      <a:gd name="connsiteY36" fmla="*/ 611492 h 772808"/>
                      <a:gd name="connsiteX37" fmla="*/ 543978 w 680739"/>
                      <a:gd name="connsiteY37" fmla="*/ 631409 h 772808"/>
                      <a:gd name="connsiteX38" fmla="*/ 514453 w 680739"/>
                      <a:gd name="connsiteY38" fmla="*/ 693144 h 772808"/>
                      <a:gd name="connsiteX39" fmla="*/ 547068 w 680739"/>
                      <a:gd name="connsiteY39" fmla="*/ 664708 h 772808"/>
                      <a:gd name="connsiteX40" fmla="*/ 558148 w 680739"/>
                      <a:gd name="connsiteY40" fmla="*/ 649978 h 772808"/>
                      <a:gd name="connsiteX41" fmla="*/ 558376 w 680739"/>
                      <a:gd name="connsiteY41" fmla="*/ 650505 h 772808"/>
                      <a:gd name="connsiteX42" fmla="*/ 557711 w 680739"/>
                      <a:gd name="connsiteY42" fmla="*/ 652602 h 772808"/>
                      <a:gd name="connsiteX43" fmla="*/ 553343 w 680739"/>
                      <a:gd name="connsiteY43" fmla="*/ 670070 h 772808"/>
                      <a:gd name="connsiteX44" fmla="*/ 552842 w 680739"/>
                      <a:gd name="connsiteY44" fmla="*/ 672794 h 772808"/>
                      <a:gd name="connsiteX45" fmla="*/ 544150 w 680739"/>
                      <a:gd name="connsiteY45" fmla="*/ 694969 h 772808"/>
                      <a:gd name="connsiteX46" fmla="*/ 533173 w 680739"/>
                      <a:gd name="connsiteY46" fmla="*/ 760657 h 772808"/>
                      <a:gd name="connsiteX0" fmla="*/ 533173 w 680739"/>
                      <a:gd name="connsiteY0" fmla="*/ 742891 h 755042"/>
                      <a:gd name="connsiteX1" fmla="*/ 552234 w 680739"/>
                      <a:gd name="connsiteY1" fmla="*/ 717483 h 755042"/>
                      <a:gd name="connsiteX2" fmla="*/ 552513 w 680739"/>
                      <a:gd name="connsiteY2" fmla="*/ 716875 h 755042"/>
                      <a:gd name="connsiteX3" fmla="*/ 553002 w 680739"/>
                      <a:gd name="connsiteY3" fmla="*/ 717623 h 755042"/>
                      <a:gd name="connsiteX4" fmla="*/ 551177 w 680739"/>
                      <a:gd name="connsiteY4" fmla="*/ 724931 h 755042"/>
                      <a:gd name="connsiteX5" fmla="*/ 550684 w 680739"/>
                      <a:gd name="connsiteY5" fmla="*/ 754979 h 755042"/>
                      <a:gd name="connsiteX6" fmla="*/ 569745 w 680739"/>
                      <a:gd name="connsiteY6" fmla="*/ 729571 h 755042"/>
                      <a:gd name="connsiteX7" fmla="*/ 572688 w 680739"/>
                      <a:gd name="connsiteY7" fmla="*/ 723177 h 755042"/>
                      <a:gd name="connsiteX8" fmla="*/ 573081 w 680739"/>
                      <a:gd name="connsiteY8" fmla="*/ 722969 h 755042"/>
                      <a:gd name="connsiteX9" fmla="*/ 572801 w 680739"/>
                      <a:gd name="connsiteY9" fmla="*/ 724381 h 755042"/>
                      <a:gd name="connsiteX10" fmla="*/ 574224 w 680739"/>
                      <a:gd name="connsiteY10" fmla="*/ 744780 h 755042"/>
                      <a:gd name="connsiteX11" fmla="*/ 593284 w 680739"/>
                      <a:gd name="connsiteY11" fmla="*/ 719372 h 755042"/>
                      <a:gd name="connsiteX12" fmla="*/ 597181 w 680739"/>
                      <a:gd name="connsiteY12" fmla="*/ 710904 h 755042"/>
                      <a:gd name="connsiteX13" fmla="*/ 596914 w 680739"/>
                      <a:gd name="connsiteY13" fmla="*/ 715006 h 755042"/>
                      <a:gd name="connsiteX14" fmla="*/ 598927 w 680739"/>
                      <a:gd name="connsiteY14" fmla="*/ 720886 h 755042"/>
                      <a:gd name="connsiteX15" fmla="*/ 630750 w 680739"/>
                      <a:gd name="connsiteY15" fmla="*/ 660406 h 755042"/>
                      <a:gd name="connsiteX16" fmla="*/ 638622 w 680739"/>
                      <a:gd name="connsiteY16" fmla="*/ 635736 h 755042"/>
                      <a:gd name="connsiteX17" fmla="*/ 638863 w 680739"/>
                      <a:gd name="connsiteY17" fmla="*/ 634860 h 755042"/>
                      <a:gd name="connsiteX18" fmla="*/ 637866 w 680739"/>
                      <a:gd name="connsiteY18" fmla="*/ 634611 h 755042"/>
                      <a:gd name="connsiteX19" fmla="*/ 644201 w 680739"/>
                      <a:gd name="connsiteY19" fmla="*/ 580437 h 755042"/>
                      <a:gd name="connsiteX20" fmla="*/ 675699 w 680739"/>
                      <a:gd name="connsiteY20" fmla="*/ 349367 h 755042"/>
                      <a:gd name="connsiteX21" fmla="*/ 679668 w 680739"/>
                      <a:gd name="connsiteY21" fmla="*/ 261894 h 755042"/>
                      <a:gd name="connsiteX22" fmla="*/ 668837 w 680739"/>
                      <a:gd name="connsiteY22" fmla="*/ 215499 h 755042"/>
                      <a:gd name="connsiteX23" fmla="*/ 380524 w 680739"/>
                      <a:gd name="connsiteY23" fmla="*/ 106421 h 755042"/>
                      <a:gd name="connsiteX24" fmla="*/ 216878 w 680739"/>
                      <a:gd name="connsiteY24" fmla="*/ 93635 h 755042"/>
                      <a:gd name="connsiteX25" fmla="*/ 86007 w 680739"/>
                      <a:gd name="connsiteY25" fmla="*/ 0 h 755042"/>
                      <a:gd name="connsiteX26" fmla="*/ 0 w 680739"/>
                      <a:gd name="connsiteY26" fmla="*/ 238037 h 755042"/>
                      <a:gd name="connsiteX27" fmla="*/ 346874 w 680739"/>
                      <a:gd name="connsiteY27" fmla="*/ 252173 h 755042"/>
                      <a:gd name="connsiteX28" fmla="*/ 570071 w 680739"/>
                      <a:gd name="connsiteY28" fmla="*/ 281220 h 755042"/>
                      <a:gd name="connsiteX29" fmla="*/ 572251 w 680739"/>
                      <a:gd name="connsiteY29" fmla="*/ 280979 h 755042"/>
                      <a:gd name="connsiteX30" fmla="*/ 569734 w 680739"/>
                      <a:gd name="connsiteY30" fmla="*/ 349367 h 755042"/>
                      <a:gd name="connsiteX31" fmla="*/ 581833 w 680739"/>
                      <a:gd name="connsiteY31" fmla="*/ 534205 h 755042"/>
                      <a:gd name="connsiteX32" fmla="*/ 587733 w 680739"/>
                      <a:gd name="connsiteY32" fmla="*/ 562220 h 755042"/>
                      <a:gd name="connsiteX33" fmla="*/ 586343 w 680739"/>
                      <a:gd name="connsiteY33" fmla="*/ 562802 h 755042"/>
                      <a:gd name="connsiteX34" fmla="*/ 573251 w 680739"/>
                      <a:gd name="connsiteY34" fmla="*/ 572714 h 755042"/>
                      <a:gd name="connsiteX35" fmla="*/ 560410 w 680739"/>
                      <a:gd name="connsiteY35" fmla="*/ 590106 h 755042"/>
                      <a:gd name="connsiteX36" fmla="*/ 558957 w 680739"/>
                      <a:gd name="connsiteY36" fmla="*/ 593726 h 755042"/>
                      <a:gd name="connsiteX37" fmla="*/ 543978 w 680739"/>
                      <a:gd name="connsiteY37" fmla="*/ 613643 h 755042"/>
                      <a:gd name="connsiteX38" fmla="*/ 514453 w 680739"/>
                      <a:gd name="connsiteY38" fmla="*/ 675378 h 755042"/>
                      <a:gd name="connsiteX39" fmla="*/ 547068 w 680739"/>
                      <a:gd name="connsiteY39" fmla="*/ 646942 h 755042"/>
                      <a:gd name="connsiteX40" fmla="*/ 558148 w 680739"/>
                      <a:gd name="connsiteY40" fmla="*/ 632212 h 755042"/>
                      <a:gd name="connsiteX41" fmla="*/ 558376 w 680739"/>
                      <a:gd name="connsiteY41" fmla="*/ 632739 h 755042"/>
                      <a:gd name="connsiteX42" fmla="*/ 557711 w 680739"/>
                      <a:gd name="connsiteY42" fmla="*/ 634836 h 755042"/>
                      <a:gd name="connsiteX43" fmla="*/ 553343 w 680739"/>
                      <a:gd name="connsiteY43" fmla="*/ 652304 h 755042"/>
                      <a:gd name="connsiteX44" fmla="*/ 552842 w 680739"/>
                      <a:gd name="connsiteY44" fmla="*/ 655028 h 755042"/>
                      <a:gd name="connsiteX45" fmla="*/ 544150 w 680739"/>
                      <a:gd name="connsiteY45" fmla="*/ 677203 h 755042"/>
                      <a:gd name="connsiteX46" fmla="*/ 533173 w 680739"/>
                      <a:gd name="connsiteY46" fmla="*/ 742891 h 755042"/>
                      <a:gd name="connsiteX0" fmla="*/ 533173 w 680739"/>
                      <a:gd name="connsiteY0" fmla="*/ 723375 h 735526"/>
                      <a:gd name="connsiteX1" fmla="*/ 552234 w 680739"/>
                      <a:gd name="connsiteY1" fmla="*/ 697967 h 735526"/>
                      <a:gd name="connsiteX2" fmla="*/ 552513 w 680739"/>
                      <a:gd name="connsiteY2" fmla="*/ 697359 h 735526"/>
                      <a:gd name="connsiteX3" fmla="*/ 553002 w 680739"/>
                      <a:gd name="connsiteY3" fmla="*/ 698107 h 735526"/>
                      <a:gd name="connsiteX4" fmla="*/ 551177 w 680739"/>
                      <a:gd name="connsiteY4" fmla="*/ 705415 h 735526"/>
                      <a:gd name="connsiteX5" fmla="*/ 550684 w 680739"/>
                      <a:gd name="connsiteY5" fmla="*/ 735463 h 735526"/>
                      <a:gd name="connsiteX6" fmla="*/ 569745 w 680739"/>
                      <a:gd name="connsiteY6" fmla="*/ 710055 h 735526"/>
                      <a:gd name="connsiteX7" fmla="*/ 572688 w 680739"/>
                      <a:gd name="connsiteY7" fmla="*/ 703661 h 735526"/>
                      <a:gd name="connsiteX8" fmla="*/ 573081 w 680739"/>
                      <a:gd name="connsiteY8" fmla="*/ 703453 h 735526"/>
                      <a:gd name="connsiteX9" fmla="*/ 572801 w 680739"/>
                      <a:gd name="connsiteY9" fmla="*/ 704865 h 735526"/>
                      <a:gd name="connsiteX10" fmla="*/ 574224 w 680739"/>
                      <a:gd name="connsiteY10" fmla="*/ 725264 h 735526"/>
                      <a:gd name="connsiteX11" fmla="*/ 593284 w 680739"/>
                      <a:gd name="connsiteY11" fmla="*/ 699856 h 735526"/>
                      <a:gd name="connsiteX12" fmla="*/ 597181 w 680739"/>
                      <a:gd name="connsiteY12" fmla="*/ 691388 h 735526"/>
                      <a:gd name="connsiteX13" fmla="*/ 596914 w 680739"/>
                      <a:gd name="connsiteY13" fmla="*/ 695490 h 735526"/>
                      <a:gd name="connsiteX14" fmla="*/ 598927 w 680739"/>
                      <a:gd name="connsiteY14" fmla="*/ 701370 h 735526"/>
                      <a:gd name="connsiteX15" fmla="*/ 630750 w 680739"/>
                      <a:gd name="connsiteY15" fmla="*/ 640890 h 735526"/>
                      <a:gd name="connsiteX16" fmla="*/ 638622 w 680739"/>
                      <a:gd name="connsiteY16" fmla="*/ 616220 h 735526"/>
                      <a:gd name="connsiteX17" fmla="*/ 638863 w 680739"/>
                      <a:gd name="connsiteY17" fmla="*/ 615344 h 735526"/>
                      <a:gd name="connsiteX18" fmla="*/ 637866 w 680739"/>
                      <a:gd name="connsiteY18" fmla="*/ 615095 h 735526"/>
                      <a:gd name="connsiteX19" fmla="*/ 644201 w 680739"/>
                      <a:gd name="connsiteY19" fmla="*/ 560921 h 735526"/>
                      <a:gd name="connsiteX20" fmla="*/ 675699 w 680739"/>
                      <a:gd name="connsiteY20" fmla="*/ 329851 h 735526"/>
                      <a:gd name="connsiteX21" fmla="*/ 679668 w 680739"/>
                      <a:gd name="connsiteY21" fmla="*/ 242378 h 735526"/>
                      <a:gd name="connsiteX22" fmla="*/ 668837 w 680739"/>
                      <a:gd name="connsiteY22" fmla="*/ 195983 h 735526"/>
                      <a:gd name="connsiteX23" fmla="*/ 380524 w 680739"/>
                      <a:gd name="connsiteY23" fmla="*/ 86905 h 735526"/>
                      <a:gd name="connsiteX24" fmla="*/ 216878 w 680739"/>
                      <a:gd name="connsiteY24" fmla="*/ 74119 h 735526"/>
                      <a:gd name="connsiteX25" fmla="*/ 102744 w 680739"/>
                      <a:gd name="connsiteY25" fmla="*/ 0 h 735526"/>
                      <a:gd name="connsiteX26" fmla="*/ 0 w 680739"/>
                      <a:gd name="connsiteY26" fmla="*/ 218521 h 735526"/>
                      <a:gd name="connsiteX27" fmla="*/ 346874 w 680739"/>
                      <a:gd name="connsiteY27" fmla="*/ 232657 h 735526"/>
                      <a:gd name="connsiteX28" fmla="*/ 570071 w 680739"/>
                      <a:gd name="connsiteY28" fmla="*/ 261704 h 735526"/>
                      <a:gd name="connsiteX29" fmla="*/ 572251 w 680739"/>
                      <a:gd name="connsiteY29" fmla="*/ 261463 h 735526"/>
                      <a:gd name="connsiteX30" fmla="*/ 569734 w 680739"/>
                      <a:gd name="connsiteY30" fmla="*/ 329851 h 735526"/>
                      <a:gd name="connsiteX31" fmla="*/ 581833 w 680739"/>
                      <a:gd name="connsiteY31" fmla="*/ 514689 h 735526"/>
                      <a:gd name="connsiteX32" fmla="*/ 587733 w 680739"/>
                      <a:gd name="connsiteY32" fmla="*/ 542704 h 735526"/>
                      <a:gd name="connsiteX33" fmla="*/ 586343 w 680739"/>
                      <a:gd name="connsiteY33" fmla="*/ 543286 h 735526"/>
                      <a:gd name="connsiteX34" fmla="*/ 573251 w 680739"/>
                      <a:gd name="connsiteY34" fmla="*/ 553198 h 735526"/>
                      <a:gd name="connsiteX35" fmla="*/ 560410 w 680739"/>
                      <a:gd name="connsiteY35" fmla="*/ 570590 h 735526"/>
                      <a:gd name="connsiteX36" fmla="*/ 558957 w 680739"/>
                      <a:gd name="connsiteY36" fmla="*/ 574210 h 735526"/>
                      <a:gd name="connsiteX37" fmla="*/ 543978 w 680739"/>
                      <a:gd name="connsiteY37" fmla="*/ 594127 h 735526"/>
                      <a:gd name="connsiteX38" fmla="*/ 514453 w 680739"/>
                      <a:gd name="connsiteY38" fmla="*/ 655862 h 735526"/>
                      <a:gd name="connsiteX39" fmla="*/ 547068 w 680739"/>
                      <a:gd name="connsiteY39" fmla="*/ 627426 h 735526"/>
                      <a:gd name="connsiteX40" fmla="*/ 558148 w 680739"/>
                      <a:gd name="connsiteY40" fmla="*/ 612696 h 735526"/>
                      <a:gd name="connsiteX41" fmla="*/ 558376 w 680739"/>
                      <a:gd name="connsiteY41" fmla="*/ 613223 h 735526"/>
                      <a:gd name="connsiteX42" fmla="*/ 557711 w 680739"/>
                      <a:gd name="connsiteY42" fmla="*/ 615320 h 735526"/>
                      <a:gd name="connsiteX43" fmla="*/ 553343 w 680739"/>
                      <a:gd name="connsiteY43" fmla="*/ 632788 h 735526"/>
                      <a:gd name="connsiteX44" fmla="*/ 552842 w 680739"/>
                      <a:gd name="connsiteY44" fmla="*/ 635512 h 735526"/>
                      <a:gd name="connsiteX45" fmla="*/ 544150 w 680739"/>
                      <a:gd name="connsiteY45" fmla="*/ 657687 h 735526"/>
                      <a:gd name="connsiteX46" fmla="*/ 533173 w 680739"/>
                      <a:gd name="connsiteY46" fmla="*/ 723375 h 735526"/>
                      <a:gd name="connsiteX0" fmla="*/ 533173 w 680739"/>
                      <a:gd name="connsiteY0" fmla="*/ 687843 h 699994"/>
                      <a:gd name="connsiteX1" fmla="*/ 552234 w 680739"/>
                      <a:gd name="connsiteY1" fmla="*/ 662435 h 699994"/>
                      <a:gd name="connsiteX2" fmla="*/ 552513 w 680739"/>
                      <a:gd name="connsiteY2" fmla="*/ 661827 h 699994"/>
                      <a:gd name="connsiteX3" fmla="*/ 553002 w 680739"/>
                      <a:gd name="connsiteY3" fmla="*/ 662575 h 699994"/>
                      <a:gd name="connsiteX4" fmla="*/ 551177 w 680739"/>
                      <a:gd name="connsiteY4" fmla="*/ 669883 h 699994"/>
                      <a:gd name="connsiteX5" fmla="*/ 550684 w 680739"/>
                      <a:gd name="connsiteY5" fmla="*/ 699931 h 699994"/>
                      <a:gd name="connsiteX6" fmla="*/ 569745 w 680739"/>
                      <a:gd name="connsiteY6" fmla="*/ 674523 h 699994"/>
                      <a:gd name="connsiteX7" fmla="*/ 572688 w 680739"/>
                      <a:gd name="connsiteY7" fmla="*/ 668129 h 699994"/>
                      <a:gd name="connsiteX8" fmla="*/ 573081 w 680739"/>
                      <a:gd name="connsiteY8" fmla="*/ 667921 h 699994"/>
                      <a:gd name="connsiteX9" fmla="*/ 572801 w 680739"/>
                      <a:gd name="connsiteY9" fmla="*/ 669333 h 699994"/>
                      <a:gd name="connsiteX10" fmla="*/ 574224 w 680739"/>
                      <a:gd name="connsiteY10" fmla="*/ 689732 h 699994"/>
                      <a:gd name="connsiteX11" fmla="*/ 593284 w 680739"/>
                      <a:gd name="connsiteY11" fmla="*/ 664324 h 699994"/>
                      <a:gd name="connsiteX12" fmla="*/ 597181 w 680739"/>
                      <a:gd name="connsiteY12" fmla="*/ 655856 h 699994"/>
                      <a:gd name="connsiteX13" fmla="*/ 596914 w 680739"/>
                      <a:gd name="connsiteY13" fmla="*/ 659958 h 699994"/>
                      <a:gd name="connsiteX14" fmla="*/ 598927 w 680739"/>
                      <a:gd name="connsiteY14" fmla="*/ 665838 h 699994"/>
                      <a:gd name="connsiteX15" fmla="*/ 630750 w 680739"/>
                      <a:gd name="connsiteY15" fmla="*/ 605358 h 699994"/>
                      <a:gd name="connsiteX16" fmla="*/ 638622 w 680739"/>
                      <a:gd name="connsiteY16" fmla="*/ 580688 h 699994"/>
                      <a:gd name="connsiteX17" fmla="*/ 638863 w 680739"/>
                      <a:gd name="connsiteY17" fmla="*/ 579812 h 699994"/>
                      <a:gd name="connsiteX18" fmla="*/ 637866 w 680739"/>
                      <a:gd name="connsiteY18" fmla="*/ 579563 h 699994"/>
                      <a:gd name="connsiteX19" fmla="*/ 644201 w 680739"/>
                      <a:gd name="connsiteY19" fmla="*/ 525389 h 699994"/>
                      <a:gd name="connsiteX20" fmla="*/ 675699 w 680739"/>
                      <a:gd name="connsiteY20" fmla="*/ 294319 h 699994"/>
                      <a:gd name="connsiteX21" fmla="*/ 679668 w 680739"/>
                      <a:gd name="connsiteY21" fmla="*/ 206846 h 699994"/>
                      <a:gd name="connsiteX22" fmla="*/ 668837 w 680739"/>
                      <a:gd name="connsiteY22" fmla="*/ 160451 h 699994"/>
                      <a:gd name="connsiteX23" fmla="*/ 380524 w 680739"/>
                      <a:gd name="connsiteY23" fmla="*/ 51373 h 699994"/>
                      <a:gd name="connsiteX24" fmla="*/ 216878 w 680739"/>
                      <a:gd name="connsiteY24" fmla="*/ 38587 h 699994"/>
                      <a:gd name="connsiteX25" fmla="*/ 132553 w 680739"/>
                      <a:gd name="connsiteY25" fmla="*/ 0 h 699994"/>
                      <a:gd name="connsiteX26" fmla="*/ 0 w 680739"/>
                      <a:gd name="connsiteY26" fmla="*/ 182989 h 699994"/>
                      <a:gd name="connsiteX27" fmla="*/ 346874 w 680739"/>
                      <a:gd name="connsiteY27" fmla="*/ 197125 h 699994"/>
                      <a:gd name="connsiteX28" fmla="*/ 570071 w 680739"/>
                      <a:gd name="connsiteY28" fmla="*/ 226172 h 699994"/>
                      <a:gd name="connsiteX29" fmla="*/ 572251 w 680739"/>
                      <a:gd name="connsiteY29" fmla="*/ 225931 h 699994"/>
                      <a:gd name="connsiteX30" fmla="*/ 569734 w 680739"/>
                      <a:gd name="connsiteY30" fmla="*/ 294319 h 699994"/>
                      <a:gd name="connsiteX31" fmla="*/ 581833 w 680739"/>
                      <a:gd name="connsiteY31" fmla="*/ 479157 h 699994"/>
                      <a:gd name="connsiteX32" fmla="*/ 587733 w 680739"/>
                      <a:gd name="connsiteY32" fmla="*/ 507172 h 699994"/>
                      <a:gd name="connsiteX33" fmla="*/ 586343 w 680739"/>
                      <a:gd name="connsiteY33" fmla="*/ 507754 h 699994"/>
                      <a:gd name="connsiteX34" fmla="*/ 573251 w 680739"/>
                      <a:gd name="connsiteY34" fmla="*/ 517666 h 699994"/>
                      <a:gd name="connsiteX35" fmla="*/ 560410 w 680739"/>
                      <a:gd name="connsiteY35" fmla="*/ 535058 h 699994"/>
                      <a:gd name="connsiteX36" fmla="*/ 558957 w 680739"/>
                      <a:gd name="connsiteY36" fmla="*/ 538678 h 699994"/>
                      <a:gd name="connsiteX37" fmla="*/ 543978 w 680739"/>
                      <a:gd name="connsiteY37" fmla="*/ 558595 h 699994"/>
                      <a:gd name="connsiteX38" fmla="*/ 514453 w 680739"/>
                      <a:gd name="connsiteY38" fmla="*/ 620330 h 699994"/>
                      <a:gd name="connsiteX39" fmla="*/ 547068 w 680739"/>
                      <a:gd name="connsiteY39" fmla="*/ 591894 h 699994"/>
                      <a:gd name="connsiteX40" fmla="*/ 558148 w 680739"/>
                      <a:gd name="connsiteY40" fmla="*/ 577164 h 699994"/>
                      <a:gd name="connsiteX41" fmla="*/ 558376 w 680739"/>
                      <a:gd name="connsiteY41" fmla="*/ 577691 h 699994"/>
                      <a:gd name="connsiteX42" fmla="*/ 557711 w 680739"/>
                      <a:gd name="connsiteY42" fmla="*/ 579788 h 699994"/>
                      <a:gd name="connsiteX43" fmla="*/ 553343 w 680739"/>
                      <a:gd name="connsiteY43" fmla="*/ 597256 h 699994"/>
                      <a:gd name="connsiteX44" fmla="*/ 552842 w 680739"/>
                      <a:gd name="connsiteY44" fmla="*/ 599980 h 699994"/>
                      <a:gd name="connsiteX45" fmla="*/ 544150 w 680739"/>
                      <a:gd name="connsiteY45" fmla="*/ 622155 h 699994"/>
                      <a:gd name="connsiteX46" fmla="*/ 533173 w 680739"/>
                      <a:gd name="connsiteY46" fmla="*/ 687843 h 699994"/>
                      <a:gd name="connsiteX0" fmla="*/ 533173 w 680739"/>
                      <a:gd name="connsiteY0" fmla="*/ 687843 h 699994"/>
                      <a:gd name="connsiteX1" fmla="*/ 552234 w 680739"/>
                      <a:gd name="connsiteY1" fmla="*/ 662435 h 699994"/>
                      <a:gd name="connsiteX2" fmla="*/ 552513 w 680739"/>
                      <a:gd name="connsiteY2" fmla="*/ 661827 h 699994"/>
                      <a:gd name="connsiteX3" fmla="*/ 553002 w 680739"/>
                      <a:gd name="connsiteY3" fmla="*/ 662575 h 699994"/>
                      <a:gd name="connsiteX4" fmla="*/ 551177 w 680739"/>
                      <a:gd name="connsiteY4" fmla="*/ 669883 h 699994"/>
                      <a:gd name="connsiteX5" fmla="*/ 550684 w 680739"/>
                      <a:gd name="connsiteY5" fmla="*/ 699931 h 699994"/>
                      <a:gd name="connsiteX6" fmla="*/ 569745 w 680739"/>
                      <a:gd name="connsiteY6" fmla="*/ 674523 h 699994"/>
                      <a:gd name="connsiteX7" fmla="*/ 572688 w 680739"/>
                      <a:gd name="connsiteY7" fmla="*/ 668129 h 699994"/>
                      <a:gd name="connsiteX8" fmla="*/ 573081 w 680739"/>
                      <a:gd name="connsiteY8" fmla="*/ 667921 h 699994"/>
                      <a:gd name="connsiteX9" fmla="*/ 572801 w 680739"/>
                      <a:gd name="connsiteY9" fmla="*/ 669333 h 699994"/>
                      <a:gd name="connsiteX10" fmla="*/ 574224 w 680739"/>
                      <a:gd name="connsiteY10" fmla="*/ 689732 h 699994"/>
                      <a:gd name="connsiteX11" fmla="*/ 593284 w 680739"/>
                      <a:gd name="connsiteY11" fmla="*/ 664324 h 699994"/>
                      <a:gd name="connsiteX12" fmla="*/ 597181 w 680739"/>
                      <a:gd name="connsiteY12" fmla="*/ 655856 h 699994"/>
                      <a:gd name="connsiteX13" fmla="*/ 596914 w 680739"/>
                      <a:gd name="connsiteY13" fmla="*/ 659958 h 699994"/>
                      <a:gd name="connsiteX14" fmla="*/ 598927 w 680739"/>
                      <a:gd name="connsiteY14" fmla="*/ 665838 h 699994"/>
                      <a:gd name="connsiteX15" fmla="*/ 630750 w 680739"/>
                      <a:gd name="connsiteY15" fmla="*/ 605358 h 699994"/>
                      <a:gd name="connsiteX16" fmla="*/ 638622 w 680739"/>
                      <a:gd name="connsiteY16" fmla="*/ 580688 h 699994"/>
                      <a:gd name="connsiteX17" fmla="*/ 638863 w 680739"/>
                      <a:gd name="connsiteY17" fmla="*/ 579812 h 699994"/>
                      <a:gd name="connsiteX18" fmla="*/ 637866 w 680739"/>
                      <a:gd name="connsiteY18" fmla="*/ 579563 h 699994"/>
                      <a:gd name="connsiteX19" fmla="*/ 644201 w 680739"/>
                      <a:gd name="connsiteY19" fmla="*/ 525389 h 699994"/>
                      <a:gd name="connsiteX20" fmla="*/ 675699 w 680739"/>
                      <a:gd name="connsiteY20" fmla="*/ 294319 h 699994"/>
                      <a:gd name="connsiteX21" fmla="*/ 679668 w 680739"/>
                      <a:gd name="connsiteY21" fmla="*/ 206846 h 699994"/>
                      <a:gd name="connsiteX22" fmla="*/ 668837 w 680739"/>
                      <a:gd name="connsiteY22" fmla="*/ 160451 h 699994"/>
                      <a:gd name="connsiteX23" fmla="*/ 380524 w 680739"/>
                      <a:gd name="connsiteY23" fmla="*/ 51373 h 699994"/>
                      <a:gd name="connsiteX24" fmla="*/ 216878 w 680739"/>
                      <a:gd name="connsiteY24" fmla="*/ 38587 h 699994"/>
                      <a:gd name="connsiteX25" fmla="*/ 132553 w 680739"/>
                      <a:gd name="connsiteY25" fmla="*/ 0 h 699994"/>
                      <a:gd name="connsiteX26" fmla="*/ 0 w 680739"/>
                      <a:gd name="connsiteY26" fmla="*/ 182989 h 699994"/>
                      <a:gd name="connsiteX27" fmla="*/ 346874 w 680739"/>
                      <a:gd name="connsiteY27" fmla="*/ 197125 h 699994"/>
                      <a:gd name="connsiteX28" fmla="*/ 570071 w 680739"/>
                      <a:gd name="connsiteY28" fmla="*/ 226172 h 699994"/>
                      <a:gd name="connsiteX29" fmla="*/ 572251 w 680739"/>
                      <a:gd name="connsiteY29" fmla="*/ 225931 h 699994"/>
                      <a:gd name="connsiteX30" fmla="*/ 569734 w 680739"/>
                      <a:gd name="connsiteY30" fmla="*/ 294319 h 699994"/>
                      <a:gd name="connsiteX31" fmla="*/ 581833 w 680739"/>
                      <a:gd name="connsiteY31" fmla="*/ 479157 h 699994"/>
                      <a:gd name="connsiteX32" fmla="*/ 587733 w 680739"/>
                      <a:gd name="connsiteY32" fmla="*/ 507172 h 699994"/>
                      <a:gd name="connsiteX33" fmla="*/ 586343 w 680739"/>
                      <a:gd name="connsiteY33" fmla="*/ 507754 h 699994"/>
                      <a:gd name="connsiteX34" fmla="*/ 573251 w 680739"/>
                      <a:gd name="connsiteY34" fmla="*/ 517666 h 699994"/>
                      <a:gd name="connsiteX35" fmla="*/ 560410 w 680739"/>
                      <a:gd name="connsiteY35" fmla="*/ 535058 h 699994"/>
                      <a:gd name="connsiteX36" fmla="*/ 558957 w 680739"/>
                      <a:gd name="connsiteY36" fmla="*/ 538678 h 699994"/>
                      <a:gd name="connsiteX37" fmla="*/ 543978 w 680739"/>
                      <a:gd name="connsiteY37" fmla="*/ 558595 h 699994"/>
                      <a:gd name="connsiteX38" fmla="*/ 514453 w 680739"/>
                      <a:gd name="connsiteY38" fmla="*/ 620330 h 699994"/>
                      <a:gd name="connsiteX39" fmla="*/ 547068 w 680739"/>
                      <a:gd name="connsiteY39" fmla="*/ 591894 h 699994"/>
                      <a:gd name="connsiteX40" fmla="*/ 558148 w 680739"/>
                      <a:gd name="connsiteY40" fmla="*/ 577164 h 699994"/>
                      <a:gd name="connsiteX41" fmla="*/ 558376 w 680739"/>
                      <a:gd name="connsiteY41" fmla="*/ 577691 h 699994"/>
                      <a:gd name="connsiteX42" fmla="*/ 557711 w 680739"/>
                      <a:gd name="connsiteY42" fmla="*/ 579788 h 699994"/>
                      <a:gd name="connsiteX43" fmla="*/ 553343 w 680739"/>
                      <a:gd name="connsiteY43" fmla="*/ 597256 h 699994"/>
                      <a:gd name="connsiteX44" fmla="*/ 552842 w 680739"/>
                      <a:gd name="connsiteY44" fmla="*/ 599980 h 699994"/>
                      <a:gd name="connsiteX45" fmla="*/ 544150 w 680739"/>
                      <a:gd name="connsiteY45" fmla="*/ 622155 h 699994"/>
                      <a:gd name="connsiteX46" fmla="*/ 533173 w 680739"/>
                      <a:gd name="connsiteY46" fmla="*/ 687843 h 699994"/>
                      <a:gd name="connsiteX0" fmla="*/ 533173 w 680739"/>
                      <a:gd name="connsiteY0" fmla="*/ 687843 h 699994"/>
                      <a:gd name="connsiteX1" fmla="*/ 552234 w 680739"/>
                      <a:gd name="connsiteY1" fmla="*/ 662435 h 699994"/>
                      <a:gd name="connsiteX2" fmla="*/ 552513 w 680739"/>
                      <a:gd name="connsiteY2" fmla="*/ 661827 h 699994"/>
                      <a:gd name="connsiteX3" fmla="*/ 553002 w 680739"/>
                      <a:gd name="connsiteY3" fmla="*/ 662575 h 699994"/>
                      <a:gd name="connsiteX4" fmla="*/ 551177 w 680739"/>
                      <a:gd name="connsiteY4" fmla="*/ 669883 h 699994"/>
                      <a:gd name="connsiteX5" fmla="*/ 550684 w 680739"/>
                      <a:gd name="connsiteY5" fmla="*/ 699931 h 699994"/>
                      <a:gd name="connsiteX6" fmla="*/ 569745 w 680739"/>
                      <a:gd name="connsiteY6" fmla="*/ 674523 h 699994"/>
                      <a:gd name="connsiteX7" fmla="*/ 572688 w 680739"/>
                      <a:gd name="connsiteY7" fmla="*/ 668129 h 699994"/>
                      <a:gd name="connsiteX8" fmla="*/ 573081 w 680739"/>
                      <a:gd name="connsiteY8" fmla="*/ 667921 h 699994"/>
                      <a:gd name="connsiteX9" fmla="*/ 572801 w 680739"/>
                      <a:gd name="connsiteY9" fmla="*/ 669333 h 699994"/>
                      <a:gd name="connsiteX10" fmla="*/ 574224 w 680739"/>
                      <a:gd name="connsiteY10" fmla="*/ 689732 h 699994"/>
                      <a:gd name="connsiteX11" fmla="*/ 593284 w 680739"/>
                      <a:gd name="connsiteY11" fmla="*/ 664324 h 699994"/>
                      <a:gd name="connsiteX12" fmla="*/ 597181 w 680739"/>
                      <a:gd name="connsiteY12" fmla="*/ 655856 h 699994"/>
                      <a:gd name="connsiteX13" fmla="*/ 596914 w 680739"/>
                      <a:gd name="connsiteY13" fmla="*/ 659958 h 699994"/>
                      <a:gd name="connsiteX14" fmla="*/ 598927 w 680739"/>
                      <a:gd name="connsiteY14" fmla="*/ 665838 h 699994"/>
                      <a:gd name="connsiteX15" fmla="*/ 630750 w 680739"/>
                      <a:gd name="connsiteY15" fmla="*/ 605358 h 699994"/>
                      <a:gd name="connsiteX16" fmla="*/ 638622 w 680739"/>
                      <a:gd name="connsiteY16" fmla="*/ 580688 h 699994"/>
                      <a:gd name="connsiteX17" fmla="*/ 638863 w 680739"/>
                      <a:gd name="connsiteY17" fmla="*/ 579812 h 699994"/>
                      <a:gd name="connsiteX18" fmla="*/ 637866 w 680739"/>
                      <a:gd name="connsiteY18" fmla="*/ 579563 h 699994"/>
                      <a:gd name="connsiteX19" fmla="*/ 644201 w 680739"/>
                      <a:gd name="connsiteY19" fmla="*/ 525389 h 699994"/>
                      <a:gd name="connsiteX20" fmla="*/ 675699 w 680739"/>
                      <a:gd name="connsiteY20" fmla="*/ 294319 h 699994"/>
                      <a:gd name="connsiteX21" fmla="*/ 679668 w 680739"/>
                      <a:gd name="connsiteY21" fmla="*/ 206846 h 699994"/>
                      <a:gd name="connsiteX22" fmla="*/ 668837 w 680739"/>
                      <a:gd name="connsiteY22" fmla="*/ 160451 h 699994"/>
                      <a:gd name="connsiteX23" fmla="*/ 380524 w 680739"/>
                      <a:gd name="connsiteY23" fmla="*/ 51373 h 699994"/>
                      <a:gd name="connsiteX24" fmla="*/ 216878 w 680739"/>
                      <a:gd name="connsiteY24" fmla="*/ 38587 h 699994"/>
                      <a:gd name="connsiteX25" fmla="*/ 132553 w 680739"/>
                      <a:gd name="connsiteY25" fmla="*/ 0 h 699994"/>
                      <a:gd name="connsiteX26" fmla="*/ 0 w 680739"/>
                      <a:gd name="connsiteY26" fmla="*/ 182989 h 699994"/>
                      <a:gd name="connsiteX27" fmla="*/ 346874 w 680739"/>
                      <a:gd name="connsiteY27" fmla="*/ 197125 h 699994"/>
                      <a:gd name="connsiteX28" fmla="*/ 570071 w 680739"/>
                      <a:gd name="connsiteY28" fmla="*/ 226172 h 699994"/>
                      <a:gd name="connsiteX29" fmla="*/ 572251 w 680739"/>
                      <a:gd name="connsiteY29" fmla="*/ 225931 h 699994"/>
                      <a:gd name="connsiteX30" fmla="*/ 569734 w 680739"/>
                      <a:gd name="connsiteY30" fmla="*/ 294319 h 699994"/>
                      <a:gd name="connsiteX31" fmla="*/ 581833 w 680739"/>
                      <a:gd name="connsiteY31" fmla="*/ 479157 h 699994"/>
                      <a:gd name="connsiteX32" fmla="*/ 587733 w 680739"/>
                      <a:gd name="connsiteY32" fmla="*/ 507172 h 699994"/>
                      <a:gd name="connsiteX33" fmla="*/ 586343 w 680739"/>
                      <a:gd name="connsiteY33" fmla="*/ 507754 h 699994"/>
                      <a:gd name="connsiteX34" fmla="*/ 573251 w 680739"/>
                      <a:gd name="connsiteY34" fmla="*/ 517666 h 699994"/>
                      <a:gd name="connsiteX35" fmla="*/ 560410 w 680739"/>
                      <a:gd name="connsiteY35" fmla="*/ 535058 h 699994"/>
                      <a:gd name="connsiteX36" fmla="*/ 558957 w 680739"/>
                      <a:gd name="connsiteY36" fmla="*/ 538678 h 699994"/>
                      <a:gd name="connsiteX37" fmla="*/ 543978 w 680739"/>
                      <a:gd name="connsiteY37" fmla="*/ 558595 h 699994"/>
                      <a:gd name="connsiteX38" fmla="*/ 514453 w 680739"/>
                      <a:gd name="connsiteY38" fmla="*/ 620330 h 699994"/>
                      <a:gd name="connsiteX39" fmla="*/ 547068 w 680739"/>
                      <a:gd name="connsiteY39" fmla="*/ 591894 h 699994"/>
                      <a:gd name="connsiteX40" fmla="*/ 558148 w 680739"/>
                      <a:gd name="connsiteY40" fmla="*/ 577164 h 699994"/>
                      <a:gd name="connsiteX41" fmla="*/ 558376 w 680739"/>
                      <a:gd name="connsiteY41" fmla="*/ 577691 h 699994"/>
                      <a:gd name="connsiteX42" fmla="*/ 557711 w 680739"/>
                      <a:gd name="connsiteY42" fmla="*/ 579788 h 699994"/>
                      <a:gd name="connsiteX43" fmla="*/ 553343 w 680739"/>
                      <a:gd name="connsiteY43" fmla="*/ 597256 h 699994"/>
                      <a:gd name="connsiteX44" fmla="*/ 552842 w 680739"/>
                      <a:gd name="connsiteY44" fmla="*/ 599980 h 699994"/>
                      <a:gd name="connsiteX45" fmla="*/ 544150 w 680739"/>
                      <a:gd name="connsiteY45" fmla="*/ 622155 h 699994"/>
                      <a:gd name="connsiteX46" fmla="*/ 533173 w 680739"/>
                      <a:gd name="connsiteY46" fmla="*/ 687843 h 699994"/>
                      <a:gd name="connsiteX0" fmla="*/ 533173 w 680739"/>
                      <a:gd name="connsiteY0" fmla="*/ 693545 h 705696"/>
                      <a:gd name="connsiteX1" fmla="*/ 552234 w 680739"/>
                      <a:gd name="connsiteY1" fmla="*/ 668137 h 705696"/>
                      <a:gd name="connsiteX2" fmla="*/ 552513 w 680739"/>
                      <a:gd name="connsiteY2" fmla="*/ 667529 h 705696"/>
                      <a:gd name="connsiteX3" fmla="*/ 553002 w 680739"/>
                      <a:gd name="connsiteY3" fmla="*/ 668277 h 705696"/>
                      <a:gd name="connsiteX4" fmla="*/ 551177 w 680739"/>
                      <a:gd name="connsiteY4" fmla="*/ 675585 h 705696"/>
                      <a:gd name="connsiteX5" fmla="*/ 550684 w 680739"/>
                      <a:gd name="connsiteY5" fmla="*/ 705633 h 705696"/>
                      <a:gd name="connsiteX6" fmla="*/ 569745 w 680739"/>
                      <a:gd name="connsiteY6" fmla="*/ 680225 h 705696"/>
                      <a:gd name="connsiteX7" fmla="*/ 572688 w 680739"/>
                      <a:gd name="connsiteY7" fmla="*/ 673831 h 705696"/>
                      <a:gd name="connsiteX8" fmla="*/ 573081 w 680739"/>
                      <a:gd name="connsiteY8" fmla="*/ 673623 h 705696"/>
                      <a:gd name="connsiteX9" fmla="*/ 572801 w 680739"/>
                      <a:gd name="connsiteY9" fmla="*/ 675035 h 705696"/>
                      <a:gd name="connsiteX10" fmla="*/ 574224 w 680739"/>
                      <a:gd name="connsiteY10" fmla="*/ 695434 h 705696"/>
                      <a:gd name="connsiteX11" fmla="*/ 593284 w 680739"/>
                      <a:gd name="connsiteY11" fmla="*/ 670026 h 705696"/>
                      <a:gd name="connsiteX12" fmla="*/ 597181 w 680739"/>
                      <a:gd name="connsiteY12" fmla="*/ 661558 h 705696"/>
                      <a:gd name="connsiteX13" fmla="*/ 596914 w 680739"/>
                      <a:gd name="connsiteY13" fmla="*/ 665660 h 705696"/>
                      <a:gd name="connsiteX14" fmla="*/ 598927 w 680739"/>
                      <a:gd name="connsiteY14" fmla="*/ 671540 h 705696"/>
                      <a:gd name="connsiteX15" fmla="*/ 630750 w 680739"/>
                      <a:gd name="connsiteY15" fmla="*/ 611060 h 705696"/>
                      <a:gd name="connsiteX16" fmla="*/ 638622 w 680739"/>
                      <a:gd name="connsiteY16" fmla="*/ 586390 h 705696"/>
                      <a:gd name="connsiteX17" fmla="*/ 638863 w 680739"/>
                      <a:gd name="connsiteY17" fmla="*/ 585514 h 705696"/>
                      <a:gd name="connsiteX18" fmla="*/ 637866 w 680739"/>
                      <a:gd name="connsiteY18" fmla="*/ 585265 h 705696"/>
                      <a:gd name="connsiteX19" fmla="*/ 644201 w 680739"/>
                      <a:gd name="connsiteY19" fmla="*/ 531091 h 705696"/>
                      <a:gd name="connsiteX20" fmla="*/ 675699 w 680739"/>
                      <a:gd name="connsiteY20" fmla="*/ 300021 h 705696"/>
                      <a:gd name="connsiteX21" fmla="*/ 679668 w 680739"/>
                      <a:gd name="connsiteY21" fmla="*/ 212548 h 705696"/>
                      <a:gd name="connsiteX22" fmla="*/ 668837 w 680739"/>
                      <a:gd name="connsiteY22" fmla="*/ 166153 h 705696"/>
                      <a:gd name="connsiteX23" fmla="*/ 380524 w 680739"/>
                      <a:gd name="connsiteY23" fmla="*/ 57075 h 705696"/>
                      <a:gd name="connsiteX24" fmla="*/ 132553 w 680739"/>
                      <a:gd name="connsiteY24" fmla="*/ 5702 h 705696"/>
                      <a:gd name="connsiteX25" fmla="*/ 0 w 680739"/>
                      <a:gd name="connsiteY25" fmla="*/ 188691 h 705696"/>
                      <a:gd name="connsiteX26" fmla="*/ 346874 w 680739"/>
                      <a:gd name="connsiteY26" fmla="*/ 202827 h 705696"/>
                      <a:gd name="connsiteX27" fmla="*/ 570071 w 680739"/>
                      <a:gd name="connsiteY27" fmla="*/ 231874 h 705696"/>
                      <a:gd name="connsiteX28" fmla="*/ 572251 w 680739"/>
                      <a:gd name="connsiteY28" fmla="*/ 231633 h 705696"/>
                      <a:gd name="connsiteX29" fmla="*/ 569734 w 680739"/>
                      <a:gd name="connsiteY29" fmla="*/ 300021 h 705696"/>
                      <a:gd name="connsiteX30" fmla="*/ 581833 w 680739"/>
                      <a:gd name="connsiteY30" fmla="*/ 484859 h 705696"/>
                      <a:gd name="connsiteX31" fmla="*/ 587733 w 680739"/>
                      <a:gd name="connsiteY31" fmla="*/ 512874 h 705696"/>
                      <a:gd name="connsiteX32" fmla="*/ 586343 w 680739"/>
                      <a:gd name="connsiteY32" fmla="*/ 513456 h 705696"/>
                      <a:gd name="connsiteX33" fmla="*/ 573251 w 680739"/>
                      <a:gd name="connsiteY33" fmla="*/ 523368 h 705696"/>
                      <a:gd name="connsiteX34" fmla="*/ 560410 w 680739"/>
                      <a:gd name="connsiteY34" fmla="*/ 540760 h 705696"/>
                      <a:gd name="connsiteX35" fmla="*/ 558957 w 680739"/>
                      <a:gd name="connsiteY35" fmla="*/ 544380 h 705696"/>
                      <a:gd name="connsiteX36" fmla="*/ 543978 w 680739"/>
                      <a:gd name="connsiteY36" fmla="*/ 564297 h 705696"/>
                      <a:gd name="connsiteX37" fmla="*/ 514453 w 680739"/>
                      <a:gd name="connsiteY37" fmla="*/ 626032 h 705696"/>
                      <a:gd name="connsiteX38" fmla="*/ 547068 w 680739"/>
                      <a:gd name="connsiteY38" fmla="*/ 597596 h 705696"/>
                      <a:gd name="connsiteX39" fmla="*/ 558148 w 680739"/>
                      <a:gd name="connsiteY39" fmla="*/ 582866 h 705696"/>
                      <a:gd name="connsiteX40" fmla="*/ 558376 w 680739"/>
                      <a:gd name="connsiteY40" fmla="*/ 583393 h 705696"/>
                      <a:gd name="connsiteX41" fmla="*/ 557711 w 680739"/>
                      <a:gd name="connsiteY41" fmla="*/ 585490 h 705696"/>
                      <a:gd name="connsiteX42" fmla="*/ 553343 w 680739"/>
                      <a:gd name="connsiteY42" fmla="*/ 602958 h 705696"/>
                      <a:gd name="connsiteX43" fmla="*/ 552842 w 680739"/>
                      <a:gd name="connsiteY43" fmla="*/ 605682 h 705696"/>
                      <a:gd name="connsiteX44" fmla="*/ 544150 w 680739"/>
                      <a:gd name="connsiteY44" fmla="*/ 627857 h 705696"/>
                      <a:gd name="connsiteX45" fmla="*/ 533173 w 680739"/>
                      <a:gd name="connsiteY45" fmla="*/ 693545 h 705696"/>
                      <a:gd name="connsiteX0" fmla="*/ 533173 w 680739"/>
                      <a:gd name="connsiteY0" fmla="*/ 687843 h 699994"/>
                      <a:gd name="connsiteX1" fmla="*/ 552234 w 680739"/>
                      <a:gd name="connsiteY1" fmla="*/ 662435 h 699994"/>
                      <a:gd name="connsiteX2" fmla="*/ 552513 w 680739"/>
                      <a:gd name="connsiteY2" fmla="*/ 661827 h 699994"/>
                      <a:gd name="connsiteX3" fmla="*/ 553002 w 680739"/>
                      <a:gd name="connsiteY3" fmla="*/ 662575 h 699994"/>
                      <a:gd name="connsiteX4" fmla="*/ 551177 w 680739"/>
                      <a:gd name="connsiteY4" fmla="*/ 669883 h 699994"/>
                      <a:gd name="connsiteX5" fmla="*/ 550684 w 680739"/>
                      <a:gd name="connsiteY5" fmla="*/ 699931 h 699994"/>
                      <a:gd name="connsiteX6" fmla="*/ 569745 w 680739"/>
                      <a:gd name="connsiteY6" fmla="*/ 674523 h 699994"/>
                      <a:gd name="connsiteX7" fmla="*/ 572688 w 680739"/>
                      <a:gd name="connsiteY7" fmla="*/ 668129 h 699994"/>
                      <a:gd name="connsiteX8" fmla="*/ 573081 w 680739"/>
                      <a:gd name="connsiteY8" fmla="*/ 667921 h 699994"/>
                      <a:gd name="connsiteX9" fmla="*/ 572801 w 680739"/>
                      <a:gd name="connsiteY9" fmla="*/ 669333 h 699994"/>
                      <a:gd name="connsiteX10" fmla="*/ 574224 w 680739"/>
                      <a:gd name="connsiteY10" fmla="*/ 689732 h 699994"/>
                      <a:gd name="connsiteX11" fmla="*/ 593284 w 680739"/>
                      <a:gd name="connsiteY11" fmla="*/ 664324 h 699994"/>
                      <a:gd name="connsiteX12" fmla="*/ 597181 w 680739"/>
                      <a:gd name="connsiteY12" fmla="*/ 655856 h 699994"/>
                      <a:gd name="connsiteX13" fmla="*/ 596914 w 680739"/>
                      <a:gd name="connsiteY13" fmla="*/ 659958 h 699994"/>
                      <a:gd name="connsiteX14" fmla="*/ 598927 w 680739"/>
                      <a:gd name="connsiteY14" fmla="*/ 665838 h 699994"/>
                      <a:gd name="connsiteX15" fmla="*/ 630750 w 680739"/>
                      <a:gd name="connsiteY15" fmla="*/ 605358 h 699994"/>
                      <a:gd name="connsiteX16" fmla="*/ 638622 w 680739"/>
                      <a:gd name="connsiteY16" fmla="*/ 580688 h 699994"/>
                      <a:gd name="connsiteX17" fmla="*/ 638863 w 680739"/>
                      <a:gd name="connsiteY17" fmla="*/ 579812 h 699994"/>
                      <a:gd name="connsiteX18" fmla="*/ 637866 w 680739"/>
                      <a:gd name="connsiteY18" fmla="*/ 579563 h 699994"/>
                      <a:gd name="connsiteX19" fmla="*/ 644201 w 680739"/>
                      <a:gd name="connsiteY19" fmla="*/ 525389 h 699994"/>
                      <a:gd name="connsiteX20" fmla="*/ 675699 w 680739"/>
                      <a:gd name="connsiteY20" fmla="*/ 294319 h 699994"/>
                      <a:gd name="connsiteX21" fmla="*/ 679668 w 680739"/>
                      <a:gd name="connsiteY21" fmla="*/ 206846 h 699994"/>
                      <a:gd name="connsiteX22" fmla="*/ 668837 w 680739"/>
                      <a:gd name="connsiteY22" fmla="*/ 160451 h 699994"/>
                      <a:gd name="connsiteX23" fmla="*/ 380524 w 680739"/>
                      <a:gd name="connsiteY23" fmla="*/ 51373 h 699994"/>
                      <a:gd name="connsiteX24" fmla="*/ 132553 w 680739"/>
                      <a:gd name="connsiteY24" fmla="*/ 0 h 699994"/>
                      <a:gd name="connsiteX25" fmla="*/ 0 w 680739"/>
                      <a:gd name="connsiteY25" fmla="*/ 182989 h 699994"/>
                      <a:gd name="connsiteX26" fmla="*/ 346874 w 680739"/>
                      <a:gd name="connsiteY26" fmla="*/ 197125 h 699994"/>
                      <a:gd name="connsiteX27" fmla="*/ 570071 w 680739"/>
                      <a:gd name="connsiteY27" fmla="*/ 226172 h 699994"/>
                      <a:gd name="connsiteX28" fmla="*/ 572251 w 680739"/>
                      <a:gd name="connsiteY28" fmla="*/ 225931 h 699994"/>
                      <a:gd name="connsiteX29" fmla="*/ 569734 w 680739"/>
                      <a:gd name="connsiteY29" fmla="*/ 294319 h 699994"/>
                      <a:gd name="connsiteX30" fmla="*/ 581833 w 680739"/>
                      <a:gd name="connsiteY30" fmla="*/ 479157 h 699994"/>
                      <a:gd name="connsiteX31" fmla="*/ 587733 w 680739"/>
                      <a:gd name="connsiteY31" fmla="*/ 507172 h 699994"/>
                      <a:gd name="connsiteX32" fmla="*/ 586343 w 680739"/>
                      <a:gd name="connsiteY32" fmla="*/ 507754 h 699994"/>
                      <a:gd name="connsiteX33" fmla="*/ 573251 w 680739"/>
                      <a:gd name="connsiteY33" fmla="*/ 517666 h 699994"/>
                      <a:gd name="connsiteX34" fmla="*/ 560410 w 680739"/>
                      <a:gd name="connsiteY34" fmla="*/ 535058 h 699994"/>
                      <a:gd name="connsiteX35" fmla="*/ 558957 w 680739"/>
                      <a:gd name="connsiteY35" fmla="*/ 538678 h 699994"/>
                      <a:gd name="connsiteX36" fmla="*/ 543978 w 680739"/>
                      <a:gd name="connsiteY36" fmla="*/ 558595 h 699994"/>
                      <a:gd name="connsiteX37" fmla="*/ 514453 w 680739"/>
                      <a:gd name="connsiteY37" fmla="*/ 620330 h 699994"/>
                      <a:gd name="connsiteX38" fmla="*/ 547068 w 680739"/>
                      <a:gd name="connsiteY38" fmla="*/ 591894 h 699994"/>
                      <a:gd name="connsiteX39" fmla="*/ 558148 w 680739"/>
                      <a:gd name="connsiteY39" fmla="*/ 577164 h 699994"/>
                      <a:gd name="connsiteX40" fmla="*/ 558376 w 680739"/>
                      <a:gd name="connsiteY40" fmla="*/ 577691 h 699994"/>
                      <a:gd name="connsiteX41" fmla="*/ 557711 w 680739"/>
                      <a:gd name="connsiteY41" fmla="*/ 579788 h 699994"/>
                      <a:gd name="connsiteX42" fmla="*/ 553343 w 680739"/>
                      <a:gd name="connsiteY42" fmla="*/ 597256 h 699994"/>
                      <a:gd name="connsiteX43" fmla="*/ 552842 w 680739"/>
                      <a:gd name="connsiteY43" fmla="*/ 599980 h 699994"/>
                      <a:gd name="connsiteX44" fmla="*/ 544150 w 680739"/>
                      <a:gd name="connsiteY44" fmla="*/ 622155 h 699994"/>
                      <a:gd name="connsiteX45" fmla="*/ 533173 w 680739"/>
                      <a:gd name="connsiteY45" fmla="*/ 687843 h 699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680739" h="699994">
                        <a:moveTo>
                          <a:pt x="533173" y="687843"/>
                        </a:moveTo>
                        <a:cubicBezTo>
                          <a:pt x="537038" y="688809"/>
                          <a:pt x="544324" y="678662"/>
                          <a:pt x="552234" y="662435"/>
                        </a:cubicBezTo>
                        <a:lnTo>
                          <a:pt x="552513" y="661827"/>
                        </a:lnTo>
                        <a:lnTo>
                          <a:pt x="553002" y="662575"/>
                        </a:lnTo>
                        <a:lnTo>
                          <a:pt x="551177" y="669883"/>
                        </a:lnTo>
                        <a:cubicBezTo>
                          <a:pt x="547290" y="687115"/>
                          <a:pt x="546820" y="698966"/>
                          <a:pt x="550684" y="699931"/>
                        </a:cubicBezTo>
                        <a:cubicBezTo>
                          <a:pt x="554550" y="700897"/>
                          <a:pt x="561835" y="690750"/>
                          <a:pt x="569745" y="674523"/>
                        </a:cubicBezTo>
                        <a:lnTo>
                          <a:pt x="572688" y="668129"/>
                        </a:lnTo>
                        <a:lnTo>
                          <a:pt x="573081" y="667921"/>
                        </a:lnTo>
                        <a:cubicBezTo>
                          <a:pt x="572988" y="668392"/>
                          <a:pt x="572894" y="668862"/>
                          <a:pt x="572801" y="669333"/>
                        </a:cubicBezTo>
                        <a:cubicBezTo>
                          <a:pt x="570815" y="681221"/>
                          <a:pt x="571132" y="688959"/>
                          <a:pt x="574224" y="689732"/>
                        </a:cubicBezTo>
                        <a:cubicBezTo>
                          <a:pt x="578089" y="690698"/>
                          <a:pt x="585374" y="680550"/>
                          <a:pt x="593284" y="664324"/>
                        </a:cubicBezTo>
                        <a:lnTo>
                          <a:pt x="597181" y="655856"/>
                        </a:lnTo>
                        <a:lnTo>
                          <a:pt x="596914" y="659958"/>
                        </a:lnTo>
                        <a:cubicBezTo>
                          <a:pt x="596946" y="663428"/>
                          <a:pt x="597595" y="665505"/>
                          <a:pt x="598927" y="665838"/>
                        </a:cubicBezTo>
                        <a:cubicBezTo>
                          <a:pt x="604257" y="667170"/>
                          <a:pt x="618504" y="640092"/>
                          <a:pt x="630750" y="605358"/>
                        </a:cubicBezTo>
                        <a:cubicBezTo>
                          <a:pt x="633812" y="596675"/>
                          <a:pt x="636458" y="588335"/>
                          <a:pt x="638622" y="580688"/>
                        </a:cubicBezTo>
                        <a:cubicBezTo>
                          <a:pt x="638702" y="580396"/>
                          <a:pt x="638783" y="580104"/>
                          <a:pt x="638863" y="579812"/>
                        </a:cubicBezTo>
                        <a:lnTo>
                          <a:pt x="637866" y="579563"/>
                        </a:lnTo>
                        <a:cubicBezTo>
                          <a:pt x="639978" y="561505"/>
                          <a:pt x="657706" y="537210"/>
                          <a:pt x="644201" y="525389"/>
                        </a:cubicBezTo>
                        <a:cubicBezTo>
                          <a:pt x="671794" y="429440"/>
                          <a:pt x="665200" y="371342"/>
                          <a:pt x="675699" y="294319"/>
                        </a:cubicBezTo>
                        <a:lnTo>
                          <a:pt x="679668" y="206846"/>
                        </a:lnTo>
                        <a:cubicBezTo>
                          <a:pt x="678601" y="195376"/>
                          <a:pt x="687122" y="190711"/>
                          <a:pt x="668837" y="160451"/>
                        </a:cubicBezTo>
                        <a:cubicBezTo>
                          <a:pt x="628016" y="123476"/>
                          <a:pt x="469905" y="78115"/>
                          <a:pt x="380524" y="51373"/>
                        </a:cubicBezTo>
                        <a:cubicBezTo>
                          <a:pt x="291143" y="24631"/>
                          <a:pt x="178165" y="49437"/>
                          <a:pt x="132553" y="0"/>
                        </a:cubicBezTo>
                        <a:lnTo>
                          <a:pt x="0" y="182989"/>
                        </a:lnTo>
                        <a:cubicBezTo>
                          <a:pt x="56758" y="316059"/>
                          <a:pt x="251862" y="189928"/>
                          <a:pt x="346874" y="197125"/>
                        </a:cubicBezTo>
                        <a:cubicBezTo>
                          <a:pt x="400233" y="199771"/>
                          <a:pt x="511166" y="226464"/>
                          <a:pt x="570071" y="226172"/>
                        </a:cubicBezTo>
                        <a:lnTo>
                          <a:pt x="572251" y="225931"/>
                        </a:lnTo>
                        <a:lnTo>
                          <a:pt x="569734" y="294319"/>
                        </a:lnTo>
                        <a:cubicBezTo>
                          <a:pt x="569734" y="364532"/>
                          <a:pt x="574274" y="428927"/>
                          <a:pt x="581833" y="479157"/>
                        </a:cubicBezTo>
                        <a:lnTo>
                          <a:pt x="587733" y="507172"/>
                        </a:lnTo>
                        <a:lnTo>
                          <a:pt x="586343" y="507754"/>
                        </a:lnTo>
                        <a:cubicBezTo>
                          <a:pt x="581738" y="510402"/>
                          <a:pt x="577321" y="513711"/>
                          <a:pt x="573251" y="517666"/>
                        </a:cubicBezTo>
                        <a:cubicBezTo>
                          <a:pt x="567825" y="522939"/>
                          <a:pt x="563531" y="528862"/>
                          <a:pt x="560410" y="535058"/>
                        </a:cubicBezTo>
                        <a:lnTo>
                          <a:pt x="558957" y="538678"/>
                        </a:lnTo>
                        <a:lnTo>
                          <a:pt x="543978" y="558595"/>
                        </a:lnTo>
                        <a:cubicBezTo>
                          <a:pt x="522415" y="589349"/>
                          <a:pt x="509196" y="616989"/>
                          <a:pt x="514453" y="620330"/>
                        </a:cubicBezTo>
                        <a:cubicBezTo>
                          <a:pt x="518395" y="622836"/>
                          <a:pt x="531610" y="610962"/>
                          <a:pt x="547068" y="591894"/>
                        </a:cubicBezTo>
                        <a:lnTo>
                          <a:pt x="558148" y="577164"/>
                        </a:lnTo>
                        <a:lnTo>
                          <a:pt x="558376" y="577691"/>
                        </a:lnTo>
                        <a:lnTo>
                          <a:pt x="557711" y="579788"/>
                        </a:lnTo>
                        <a:cubicBezTo>
                          <a:pt x="556027" y="585769"/>
                          <a:pt x="554571" y="591608"/>
                          <a:pt x="553343" y="597256"/>
                        </a:cubicBezTo>
                        <a:lnTo>
                          <a:pt x="552842" y="599980"/>
                        </a:lnTo>
                        <a:lnTo>
                          <a:pt x="544150" y="622155"/>
                        </a:lnTo>
                        <a:cubicBezTo>
                          <a:pt x="531904" y="656888"/>
                          <a:pt x="526989" y="686298"/>
                          <a:pt x="533173" y="68784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hu-HU"/>
                  </a:p>
                </p:txBody>
              </p:sp>
              <p:cxnSp>
                <p:nvCxnSpPr>
                  <p:cNvPr id="88" name="Egyenes összekötő 87"/>
                  <p:cNvCxnSpPr/>
                  <p:nvPr/>
                </p:nvCxnSpPr>
                <p:spPr>
                  <a:xfrm flipV="1">
                    <a:off x="4495284" y="1192801"/>
                    <a:ext cx="74883" cy="5820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Egyenes összekötő 88"/>
                  <p:cNvCxnSpPr/>
                  <p:nvPr/>
                </p:nvCxnSpPr>
                <p:spPr>
                  <a:xfrm flipH="1" flipV="1">
                    <a:off x="5083378" y="1192802"/>
                    <a:ext cx="74883" cy="5820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90" name="Csoportba foglalás 89"/>
                  <p:cNvGrpSpPr/>
                  <p:nvPr/>
                </p:nvGrpSpPr>
                <p:grpSpPr>
                  <a:xfrm>
                    <a:off x="3570599" y="641526"/>
                    <a:ext cx="2451977" cy="4489175"/>
                    <a:chOff x="3570599" y="641526"/>
                    <a:chExt cx="2451977" cy="4489175"/>
                  </a:xfrm>
                </p:grpSpPr>
                <p:sp>
                  <p:nvSpPr>
                    <p:cNvPr id="91" name="Szabadkézi sokszög 90"/>
                    <p:cNvSpPr/>
                    <p:nvPr/>
                  </p:nvSpPr>
                  <p:spPr>
                    <a:xfrm>
                      <a:off x="3570599" y="1764136"/>
                      <a:ext cx="2451977" cy="3360954"/>
                    </a:xfrm>
                    <a:custGeom>
                      <a:avLst/>
                      <a:gdLst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754156 w 1148374"/>
                        <a:gd name="connsiteY9" fmla="*/ 423886 h 1742959"/>
                        <a:gd name="connsiteX10" fmla="*/ 749462 w 1148374"/>
                        <a:gd name="connsiteY10" fmla="*/ 422146 h 1742959"/>
                        <a:gd name="connsiteX11" fmla="*/ 749463 w 1148374"/>
                        <a:gd name="connsiteY11" fmla="*/ 422147 h 1742959"/>
                        <a:gd name="connsiteX12" fmla="*/ 754156 w 1148374"/>
                        <a:gd name="connsiteY12" fmla="*/ 423887 h 1742959"/>
                        <a:gd name="connsiteX13" fmla="*/ 803380 w 1148374"/>
                        <a:gd name="connsiteY13" fmla="*/ 451626 h 1742959"/>
                        <a:gd name="connsiteX14" fmla="*/ 808335 w 1148374"/>
                        <a:gd name="connsiteY14" fmla="*/ 455350 h 1742959"/>
                        <a:gd name="connsiteX15" fmla="*/ 808335 w 1148374"/>
                        <a:gd name="connsiteY15" fmla="*/ 769167 h 1742959"/>
                        <a:gd name="connsiteX16" fmla="*/ 808335 w 1148374"/>
                        <a:gd name="connsiteY16" fmla="*/ 770179 h 1742959"/>
                        <a:gd name="connsiteX17" fmla="*/ 807882 w 1148374"/>
                        <a:gd name="connsiteY17" fmla="*/ 770052 h 1742959"/>
                        <a:gd name="connsiteX18" fmla="*/ 807882 w 1148374"/>
                        <a:gd name="connsiteY18" fmla="*/ 807797 h 1742959"/>
                        <a:gd name="connsiteX19" fmla="*/ 796557 w 1148374"/>
                        <a:gd name="connsiteY19" fmla="*/ 810268 h 1742959"/>
                        <a:gd name="connsiteX20" fmla="*/ 777142 w 1148374"/>
                        <a:gd name="connsiteY20" fmla="*/ 811669 h 1742959"/>
                        <a:gd name="connsiteX21" fmla="*/ 724380 w 1148374"/>
                        <a:gd name="connsiteY21" fmla="*/ 811669 h 1742959"/>
                        <a:gd name="connsiteX22" fmla="*/ 723965 w 1148374"/>
                        <a:gd name="connsiteY22" fmla="*/ 811823 h 1742959"/>
                        <a:gd name="connsiteX23" fmla="*/ 807882 w 1148374"/>
                        <a:gd name="connsiteY23" fmla="*/ 811823 h 1742959"/>
                        <a:gd name="connsiteX24" fmla="*/ 1148374 w 1148374"/>
                        <a:gd name="connsiteY24" fmla="*/ 1543866 h 1742959"/>
                        <a:gd name="connsiteX25" fmla="*/ 524483 w 1148374"/>
                        <a:gd name="connsiteY25" fmla="*/ 1740657 h 1742959"/>
                        <a:gd name="connsiteX26" fmla="*/ 0 w 1148374"/>
                        <a:gd name="connsiteY26" fmla="*/ 1439669 h 1742959"/>
                        <a:gd name="connsiteX27" fmla="*/ 332923 w 1148374"/>
                        <a:gd name="connsiteY27" fmla="*/ 811823 h 1742959"/>
                        <a:gd name="connsiteX28" fmla="*/ 412429 w 1148374"/>
                        <a:gd name="connsiteY28" fmla="*/ 811823 h 1742959"/>
                        <a:gd name="connsiteX29" fmla="*/ 412013 w 1148374"/>
                        <a:gd name="connsiteY29" fmla="*/ 811669 h 1742959"/>
                        <a:gd name="connsiteX30" fmla="*/ 363662 w 1148374"/>
                        <a:gd name="connsiteY30" fmla="*/ 811669 h 1742959"/>
                        <a:gd name="connsiteX31" fmla="*/ 344247 w 1148374"/>
                        <a:gd name="connsiteY31" fmla="*/ 810268 h 1742959"/>
                        <a:gd name="connsiteX32" fmla="*/ 332923 w 1148374"/>
                        <a:gd name="connsiteY32" fmla="*/ 807797 h 1742959"/>
                        <a:gd name="connsiteX33" fmla="*/ 332923 w 1148374"/>
                        <a:gd name="connsiteY33" fmla="*/ 772823 h 1742959"/>
                        <a:gd name="connsiteX34" fmla="*/ 329039 w 1148374"/>
                        <a:gd name="connsiteY34" fmla="*/ 769904 h 1742959"/>
                        <a:gd name="connsiteX35" fmla="*/ 329039 w 1148374"/>
                        <a:gd name="connsiteY35" fmla="*/ 769904 h 1742959"/>
                        <a:gd name="connsiteX36" fmla="*/ 328059 w 1148374"/>
                        <a:gd name="connsiteY36" fmla="*/ 770179 h 1742959"/>
                        <a:gd name="connsiteX37" fmla="*/ 328059 w 1148374"/>
                        <a:gd name="connsiteY37" fmla="*/ 769168 h 1742959"/>
                        <a:gd name="connsiteX38" fmla="*/ 328059 w 1148374"/>
                        <a:gd name="connsiteY38" fmla="*/ 769168 h 1742959"/>
                        <a:gd name="connsiteX39" fmla="*/ 328059 w 1148374"/>
                        <a:gd name="connsiteY39" fmla="*/ 455349 h 1742959"/>
                        <a:gd name="connsiteX40" fmla="*/ 333014 w 1148374"/>
                        <a:gd name="connsiteY40" fmla="*/ 451626 h 1742959"/>
                        <a:gd name="connsiteX41" fmla="*/ 382237 w 1148374"/>
                        <a:gd name="connsiteY41" fmla="*/ 423887 h 1742959"/>
                        <a:gd name="connsiteX42" fmla="*/ 394100 w 1148374"/>
                        <a:gd name="connsiteY42" fmla="*/ 419489 h 1742959"/>
                        <a:gd name="connsiteX43" fmla="*/ 394100 w 1148374"/>
                        <a:gd name="connsiteY43" fmla="*/ 419488 h 1742959"/>
                        <a:gd name="connsiteX44" fmla="*/ 382237 w 1148374"/>
                        <a:gd name="connsiteY44" fmla="*/ 423886 h 1742959"/>
                        <a:gd name="connsiteX45" fmla="*/ 333014 w 1148374"/>
                        <a:gd name="connsiteY45" fmla="*/ 451626 h 1742959"/>
                        <a:gd name="connsiteX46" fmla="*/ 328059 w 1148374"/>
                        <a:gd name="connsiteY46" fmla="*/ 455349 h 1742959"/>
                        <a:gd name="connsiteX47" fmla="*/ 328059 w 1148374"/>
                        <a:gd name="connsiteY47" fmla="*/ 305561 h 1742959"/>
                        <a:gd name="connsiteX48" fmla="*/ 316050 w 1148374"/>
                        <a:gd name="connsiteY48" fmla="*/ 295941 h 1742959"/>
                        <a:gd name="connsiteX49" fmla="*/ 274927 w 1148374"/>
                        <a:gd name="connsiteY49" fmla="*/ 199538 h 1742959"/>
                        <a:gd name="connsiteX50" fmla="*/ 274927 w 1148374"/>
                        <a:gd name="connsiteY50" fmla="*/ 131200 h 1742959"/>
                        <a:gd name="connsiteX51" fmla="*/ 363849 w 1148374"/>
                        <a:gd name="connsiteY51" fmla="*/ 4323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754156 w 1148374"/>
                        <a:gd name="connsiteY9" fmla="*/ 423886 h 1742959"/>
                        <a:gd name="connsiteX10" fmla="*/ 749462 w 1148374"/>
                        <a:gd name="connsiteY10" fmla="*/ 422146 h 1742959"/>
                        <a:gd name="connsiteX11" fmla="*/ 749463 w 1148374"/>
                        <a:gd name="connsiteY11" fmla="*/ 422147 h 1742959"/>
                        <a:gd name="connsiteX12" fmla="*/ 754156 w 1148374"/>
                        <a:gd name="connsiteY12" fmla="*/ 423887 h 1742959"/>
                        <a:gd name="connsiteX13" fmla="*/ 803380 w 1148374"/>
                        <a:gd name="connsiteY13" fmla="*/ 451626 h 1742959"/>
                        <a:gd name="connsiteX14" fmla="*/ 808335 w 1148374"/>
                        <a:gd name="connsiteY14" fmla="*/ 455350 h 1742959"/>
                        <a:gd name="connsiteX15" fmla="*/ 808335 w 1148374"/>
                        <a:gd name="connsiteY15" fmla="*/ 769167 h 1742959"/>
                        <a:gd name="connsiteX16" fmla="*/ 808335 w 1148374"/>
                        <a:gd name="connsiteY16" fmla="*/ 770179 h 1742959"/>
                        <a:gd name="connsiteX17" fmla="*/ 807882 w 1148374"/>
                        <a:gd name="connsiteY17" fmla="*/ 770052 h 1742959"/>
                        <a:gd name="connsiteX18" fmla="*/ 807882 w 1148374"/>
                        <a:gd name="connsiteY18" fmla="*/ 807797 h 1742959"/>
                        <a:gd name="connsiteX19" fmla="*/ 796557 w 1148374"/>
                        <a:gd name="connsiteY19" fmla="*/ 810268 h 1742959"/>
                        <a:gd name="connsiteX20" fmla="*/ 777142 w 1148374"/>
                        <a:gd name="connsiteY20" fmla="*/ 811669 h 1742959"/>
                        <a:gd name="connsiteX21" fmla="*/ 724380 w 1148374"/>
                        <a:gd name="connsiteY21" fmla="*/ 811669 h 1742959"/>
                        <a:gd name="connsiteX22" fmla="*/ 807882 w 1148374"/>
                        <a:gd name="connsiteY22" fmla="*/ 811823 h 1742959"/>
                        <a:gd name="connsiteX23" fmla="*/ 1148374 w 1148374"/>
                        <a:gd name="connsiteY23" fmla="*/ 1543866 h 1742959"/>
                        <a:gd name="connsiteX24" fmla="*/ 524483 w 1148374"/>
                        <a:gd name="connsiteY24" fmla="*/ 1740657 h 1742959"/>
                        <a:gd name="connsiteX25" fmla="*/ 0 w 1148374"/>
                        <a:gd name="connsiteY25" fmla="*/ 1439669 h 1742959"/>
                        <a:gd name="connsiteX26" fmla="*/ 332923 w 1148374"/>
                        <a:gd name="connsiteY26" fmla="*/ 811823 h 1742959"/>
                        <a:gd name="connsiteX27" fmla="*/ 412429 w 1148374"/>
                        <a:gd name="connsiteY27" fmla="*/ 811823 h 1742959"/>
                        <a:gd name="connsiteX28" fmla="*/ 412013 w 1148374"/>
                        <a:gd name="connsiteY28" fmla="*/ 811669 h 1742959"/>
                        <a:gd name="connsiteX29" fmla="*/ 363662 w 1148374"/>
                        <a:gd name="connsiteY29" fmla="*/ 811669 h 1742959"/>
                        <a:gd name="connsiteX30" fmla="*/ 344247 w 1148374"/>
                        <a:gd name="connsiteY30" fmla="*/ 810268 h 1742959"/>
                        <a:gd name="connsiteX31" fmla="*/ 332923 w 1148374"/>
                        <a:gd name="connsiteY31" fmla="*/ 807797 h 1742959"/>
                        <a:gd name="connsiteX32" fmla="*/ 332923 w 1148374"/>
                        <a:gd name="connsiteY32" fmla="*/ 772823 h 1742959"/>
                        <a:gd name="connsiteX33" fmla="*/ 329039 w 1148374"/>
                        <a:gd name="connsiteY33" fmla="*/ 769904 h 1742959"/>
                        <a:gd name="connsiteX34" fmla="*/ 329039 w 1148374"/>
                        <a:gd name="connsiteY34" fmla="*/ 769904 h 1742959"/>
                        <a:gd name="connsiteX35" fmla="*/ 328059 w 1148374"/>
                        <a:gd name="connsiteY35" fmla="*/ 770179 h 1742959"/>
                        <a:gd name="connsiteX36" fmla="*/ 328059 w 1148374"/>
                        <a:gd name="connsiteY36" fmla="*/ 769168 h 1742959"/>
                        <a:gd name="connsiteX37" fmla="*/ 328059 w 1148374"/>
                        <a:gd name="connsiteY37" fmla="*/ 769168 h 1742959"/>
                        <a:gd name="connsiteX38" fmla="*/ 328059 w 1148374"/>
                        <a:gd name="connsiteY38" fmla="*/ 455349 h 1742959"/>
                        <a:gd name="connsiteX39" fmla="*/ 333014 w 1148374"/>
                        <a:gd name="connsiteY39" fmla="*/ 451626 h 1742959"/>
                        <a:gd name="connsiteX40" fmla="*/ 382237 w 1148374"/>
                        <a:gd name="connsiteY40" fmla="*/ 423887 h 1742959"/>
                        <a:gd name="connsiteX41" fmla="*/ 394100 w 1148374"/>
                        <a:gd name="connsiteY41" fmla="*/ 419489 h 1742959"/>
                        <a:gd name="connsiteX42" fmla="*/ 394100 w 1148374"/>
                        <a:gd name="connsiteY42" fmla="*/ 419488 h 1742959"/>
                        <a:gd name="connsiteX43" fmla="*/ 382237 w 1148374"/>
                        <a:gd name="connsiteY43" fmla="*/ 423886 h 1742959"/>
                        <a:gd name="connsiteX44" fmla="*/ 333014 w 1148374"/>
                        <a:gd name="connsiteY44" fmla="*/ 451626 h 1742959"/>
                        <a:gd name="connsiteX45" fmla="*/ 328059 w 1148374"/>
                        <a:gd name="connsiteY45" fmla="*/ 455349 h 1742959"/>
                        <a:gd name="connsiteX46" fmla="*/ 328059 w 1148374"/>
                        <a:gd name="connsiteY46" fmla="*/ 305561 h 1742959"/>
                        <a:gd name="connsiteX47" fmla="*/ 316050 w 1148374"/>
                        <a:gd name="connsiteY47" fmla="*/ 295941 h 1742959"/>
                        <a:gd name="connsiteX48" fmla="*/ 274927 w 1148374"/>
                        <a:gd name="connsiteY48" fmla="*/ 199538 h 1742959"/>
                        <a:gd name="connsiteX49" fmla="*/ 274927 w 1148374"/>
                        <a:gd name="connsiteY49" fmla="*/ 131200 h 1742959"/>
                        <a:gd name="connsiteX50" fmla="*/ 363849 w 1148374"/>
                        <a:gd name="connsiteY50" fmla="*/ 4323 h 1742959"/>
                        <a:gd name="connsiteX51" fmla="*/ 378837 w 1148374"/>
                        <a:gd name="connsiteY51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754156 w 1148374"/>
                        <a:gd name="connsiteY9" fmla="*/ 423886 h 1742959"/>
                        <a:gd name="connsiteX10" fmla="*/ 749462 w 1148374"/>
                        <a:gd name="connsiteY10" fmla="*/ 422146 h 1742959"/>
                        <a:gd name="connsiteX11" fmla="*/ 749463 w 1148374"/>
                        <a:gd name="connsiteY11" fmla="*/ 422147 h 1742959"/>
                        <a:gd name="connsiteX12" fmla="*/ 754156 w 1148374"/>
                        <a:gd name="connsiteY12" fmla="*/ 423887 h 1742959"/>
                        <a:gd name="connsiteX13" fmla="*/ 803380 w 1148374"/>
                        <a:gd name="connsiteY13" fmla="*/ 451626 h 1742959"/>
                        <a:gd name="connsiteX14" fmla="*/ 808335 w 1148374"/>
                        <a:gd name="connsiteY14" fmla="*/ 455350 h 1742959"/>
                        <a:gd name="connsiteX15" fmla="*/ 808335 w 1148374"/>
                        <a:gd name="connsiteY15" fmla="*/ 769167 h 1742959"/>
                        <a:gd name="connsiteX16" fmla="*/ 808335 w 1148374"/>
                        <a:gd name="connsiteY16" fmla="*/ 770179 h 1742959"/>
                        <a:gd name="connsiteX17" fmla="*/ 807882 w 1148374"/>
                        <a:gd name="connsiteY17" fmla="*/ 770052 h 1742959"/>
                        <a:gd name="connsiteX18" fmla="*/ 807882 w 1148374"/>
                        <a:gd name="connsiteY18" fmla="*/ 807797 h 1742959"/>
                        <a:gd name="connsiteX19" fmla="*/ 796557 w 1148374"/>
                        <a:gd name="connsiteY19" fmla="*/ 810268 h 1742959"/>
                        <a:gd name="connsiteX20" fmla="*/ 777142 w 1148374"/>
                        <a:gd name="connsiteY20" fmla="*/ 811669 h 1742959"/>
                        <a:gd name="connsiteX21" fmla="*/ 807882 w 1148374"/>
                        <a:gd name="connsiteY21" fmla="*/ 811823 h 1742959"/>
                        <a:gd name="connsiteX22" fmla="*/ 1148374 w 1148374"/>
                        <a:gd name="connsiteY22" fmla="*/ 1543866 h 1742959"/>
                        <a:gd name="connsiteX23" fmla="*/ 524483 w 1148374"/>
                        <a:gd name="connsiteY23" fmla="*/ 1740657 h 1742959"/>
                        <a:gd name="connsiteX24" fmla="*/ 0 w 1148374"/>
                        <a:gd name="connsiteY24" fmla="*/ 1439669 h 1742959"/>
                        <a:gd name="connsiteX25" fmla="*/ 332923 w 1148374"/>
                        <a:gd name="connsiteY25" fmla="*/ 811823 h 1742959"/>
                        <a:gd name="connsiteX26" fmla="*/ 412429 w 1148374"/>
                        <a:gd name="connsiteY26" fmla="*/ 811823 h 1742959"/>
                        <a:gd name="connsiteX27" fmla="*/ 412013 w 1148374"/>
                        <a:gd name="connsiteY27" fmla="*/ 811669 h 1742959"/>
                        <a:gd name="connsiteX28" fmla="*/ 363662 w 1148374"/>
                        <a:gd name="connsiteY28" fmla="*/ 811669 h 1742959"/>
                        <a:gd name="connsiteX29" fmla="*/ 344247 w 1148374"/>
                        <a:gd name="connsiteY29" fmla="*/ 810268 h 1742959"/>
                        <a:gd name="connsiteX30" fmla="*/ 332923 w 1148374"/>
                        <a:gd name="connsiteY30" fmla="*/ 807797 h 1742959"/>
                        <a:gd name="connsiteX31" fmla="*/ 332923 w 1148374"/>
                        <a:gd name="connsiteY31" fmla="*/ 772823 h 1742959"/>
                        <a:gd name="connsiteX32" fmla="*/ 329039 w 1148374"/>
                        <a:gd name="connsiteY32" fmla="*/ 769904 h 1742959"/>
                        <a:gd name="connsiteX33" fmla="*/ 329039 w 1148374"/>
                        <a:gd name="connsiteY33" fmla="*/ 769904 h 1742959"/>
                        <a:gd name="connsiteX34" fmla="*/ 328059 w 1148374"/>
                        <a:gd name="connsiteY34" fmla="*/ 770179 h 1742959"/>
                        <a:gd name="connsiteX35" fmla="*/ 328059 w 1148374"/>
                        <a:gd name="connsiteY35" fmla="*/ 769168 h 1742959"/>
                        <a:gd name="connsiteX36" fmla="*/ 328059 w 1148374"/>
                        <a:gd name="connsiteY36" fmla="*/ 769168 h 1742959"/>
                        <a:gd name="connsiteX37" fmla="*/ 328059 w 1148374"/>
                        <a:gd name="connsiteY37" fmla="*/ 455349 h 1742959"/>
                        <a:gd name="connsiteX38" fmla="*/ 333014 w 1148374"/>
                        <a:gd name="connsiteY38" fmla="*/ 451626 h 1742959"/>
                        <a:gd name="connsiteX39" fmla="*/ 382237 w 1148374"/>
                        <a:gd name="connsiteY39" fmla="*/ 423887 h 1742959"/>
                        <a:gd name="connsiteX40" fmla="*/ 394100 w 1148374"/>
                        <a:gd name="connsiteY40" fmla="*/ 419489 h 1742959"/>
                        <a:gd name="connsiteX41" fmla="*/ 394100 w 1148374"/>
                        <a:gd name="connsiteY41" fmla="*/ 419488 h 1742959"/>
                        <a:gd name="connsiteX42" fmla="*/ 382237 w 1148374"/>
                        <a:gd name="connsiteY42" fmla="*/ 423886 h 1742959"/>
                        <a:gd name="connsiteX43" fmla="*/ 333014 w 1148374"/>
                        <a:gd name="connsiteY43" fmla="*/ 451626 h 1742959"/>
                        <a:gd name="connsiteX44" fmla="*/ 328059 w 1148374"/>
                        <a:gd name="connsiteY44" fmla="*/ 455349 h 1742959"/>
                        <a:gd name="connsiteX45" fmla="*/ 328059 w 1148374"/>
                        <a:gd name="connsiteY45" fmla="*/ 305561 h 1742959"/>
                        <a:gd name="connsiteX46" fmla="*/ 316050 w 1148374"/>
                        <a:gd name="connsiteY46" fmla="*/ 295941 h 1742959"/>
                        <a:gd name="connsiteX47" fmla="*/ 274927 w 1148374"/>
                        <a:gd name="connsiteY47" fmla="*/ 199538 h 1742959"/>
                        <a:gd name="connsiteX48" fmla="*/ 274927 w 1148374"/>
                        <a:gd name="connsiteY48" fmla="*/ 131200 h 1742959"/>
                        <a:gd name="connsiteX49" fmla="*/ 363849 w 1148374"/>
                        <a:gd name="connsiteY49" fmla="*/ 4323 h 1742959"/>
                        <a:gd name="connsiteX50" fmla="*/ 378837 w 1148374"/>
                        <a:gd name="connsiteY50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754156 w 1148374"/>
                        <a:gd name="connsiteY9" fmla="*/ 423886 h 1742959"/>
                        <a:gd name="connsiteX10" fmla="*/ 749462 w 1148374"/>
                        <a:gd name="connsiteY10" fmla="*/ 422146 h 1742959"/>
                        <a:gd name="connsiteX11" fmla="*/ 749463 w 1148374"/>
                        <a:gd name="connsiteY11" fmla="*/ 422147 h 1742959"/>
                        <a:gd name="connsiteX12" fmla="*/ 754156 w 1148374"/>
                        <a:gd name="connsiteY12" fmla="*/ 423887 h 1742959"/>
                        <a:gd name="connsiteX13" fmla="*/ 803380 w 1148374"/>
                        <a:gd name="connsiteY13" fmla="*/ 451626 h 1742959"/>
                        <a:gd name="connsiteX14" fmla="*/ 808335 w 1148374"/>
                        <a:gd name="connsiteY14" fmla="*/ 455350 h 1742959"/>
                        <a:gd name="connsiteX15" fmla="*/ 808335 w 1148374"/>
                        <a:gd name="connsiteY15" fmla="*/ 769167 h 1742959"/>
                        <a:gd name="connsiteX16" fmla="*/ 808335 w 1148374"/>
                        <a:gd name="connsiteY16" fmla="*/ 770179 h 1742959"/>
                        <a:gd name="connsiteX17" fmla="*/ 807882 w 1148374"/>
                        <a:gd name="connsiteY17" fmla="*/ 770052 h 1742959"/>
                        <a:gd name="connsiteX18" fmla="*/ 807882 w 1148374"/>
                        <a:gd name="connsiteY18" fmla="*/ 807797 h 1742959"/>
                        <a:gd name="connsiteX19" fmla="*/ 796557 w 1148374"/>
                        <a:gd name="connsiteY19" fmla="*/ 810268 h 1742959"/>
                        <a:gd name="connsiteX20" fmla="*/ 777142 w 1148374"/>
                        <a:gd name="connsiteY20" fmla="*/ 811669 h 1742959"/>
                        <a:gd name="connsiteX21" fmla="*/ 807882 w 1148374"/>
                        <a:gd name="connsiteY21" fmla="*/ 811823 h 1742959"/>
                        <a:gd name="connsiteX22" fmla="*/ 1148374 w 1148374"/>
                        <a:gd name="connsiteY22" fmla="*/ 1543866 h 1742959"/>
                        <a:gd name="connsiteX23" fmla="*/ 524483 w 1148374"/>
                        <a:gd name="connsiteY23" fmla="*/ 1740657 h 1742959"/>
                        <a:gd name="connsiteX24" fmla="*/ 0 w 1148374"/>
                        <a:gd name="connsiteY24" fmla="*/ 1439669 h 1742959"/>
                        <a:gd name="connsiteX25" fmla="*/ 332923 w 1148374"/>
                        <a:gd name="connsiteY25" fmla="*/ 811823 h 1742959"/>
                        <a:gd name="connsiteX26" fmla="*/ 412429 w 1148374"/>
                        <a:gd name="connsiteY26" fmla="*/ 811823 h 1742959"/>
                        <a:gd name="connsiteX27" fmla="*/ 412013 w 1148374"/>
                        <a:gd name="connsiteY27" fmla="*/ 811669 h 1742959"/>
                        <a:gd name="connsiteX28" fmla="*/ 363662 w 1148374"/>
                        <a:gd name="connsiteY28" fmla="*/ 811669 h 1742959"/>
                        <a:gd name="connsiteX29" fmla="*/ 344247 w 1148374"/>
                        <a:gd name="connsiteY29" fmla="*/ 810268 h 1742959"/>
                        <a:gd name="connsiteX30" fmla="*/ 332923 w 1148374"/>
                        <a:gd name="connsiteY30" fmla="*/ 807797 h 1742959"/>
                        <a:gd name="connsiteX31" fmla="*/ 332923 w 1148374"/>
                        <a:gd name="connsiteY31" fmla="*/ 772823 h 1742959"/>
                        <a:gd name="connsiteX32" fmla="*/ 329039 w 1148374"/>
                        <a:gd name="connsiteY32" fmla="*/ 769904 h 1742959"/>
                        <a:gd name="connsiteX33" fmla="*/ 329039 w 1148374"/>
                        <a:gd name="connsiteY33" fmla="*/ 769904 h 1742959"/>
                        <a:gd name="connsiteX34" fmla="*/ 328059 w 1148374"/>
                        <a:gd name="connsiteY34" fmla="*/ 770179 h 1742959"/>
                        <a:gd name="connsiteX35" fmla="*/ 328059 w 1148374"/>
                        <a:gd name="connsiteY35" fmla="*/ 769168 h 1742959"/>
                        <a:gd name="connsiteX36" fmla="*/ 328059 w 1148374"/>
                        <a:gd name="connsiteY36" fmla="*/ 769168 h 1742959"/>
                        <a:gd name="connsiteX37" fmla="*/ 328059 w 1148374"/>
                        <a:gd name="connsiteY37" fmla="*/ 455349 h 1742959"/>
                        <a:gd name="connsiteX38" fmla="*/ 333014 w 1148374"/>
                        <a:gd name="connsiteY38" fmla="*/ 451626 h 1742959"/>
                        <a:gd name="connsiteX39" fmla="*/ 382237 w 1148374"/>
                        <a:gd name="connsiteY39" fmla="*/ 423887 h 1742959"/>
                        <a:gd name="connsiteX40" fmla="*/ 394100 w 1148374"/>
                        <a:gd name="connsiteY40" fmla="*/ 419489 h 1742959"/>
                        <a:gd name="connsiteX41" fmla="*/ 394100 w 1148374"/>
                        <a:gd name="connsiteY41" fmla="*/ 419488 h 1742959"/>
                        <a:gd name="connsiteX42" fmla="*/ 382237 w 1148374"/>
                        <a:gd name="connsiteY42" fmla="*/ 423886 h 1742959"/>
                        <a:gd name="connsiteX43" fmla="*/ 333014 w 1148374"/>
                        <a:gd name="connsiteY43" fmla="*/ 451626 h 1742959"/>
                        <a:gd name="connsiteX44" fmla="*/ 328059 w 1148374"/>
                        <a:gd name="connsiteY44" fmla="*/ 455349 h 1742959"/>
                        <a:gd name="connsiteX45" fmla="*/ 328059 w 1148374"/>
                        <a:gd name="connsiteY45" fmla="*/ 305561 h 1742959"/>
                        <a:gd name="connsiteX46" fmla="*/ 316050 w 1148374"/>
                        <a:gd name="connsiteY46" fmla="*/ 295941 h 1742959"/>
                        <a:gd name="connsiteX47" fmla="*/ 274927 w 1148374"/>
                        <a:gd name="connsiteY47" fmla="*/ 199538 h 1742959"/>
                        <a:gd name="connsiteX48" fmla="*/ 274927 w 1148374"/>
                        <a:gd name="connsiteY48" fmla="*/ 131200 h 1742959"/>
                        <a:gd name="connsiteX49" fmla="*/ 363849 w 1148374"/>
                        <a:gd name="connsiteY49" fmla="*/ 4323 h 1742959"/>
                        <a:gd name="connsiteX50" fmla="*/ 378837 w 1148374"/>
                        <a:gd name="connsiteY50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754156 w 1148374"/>
                        <a:gd name="connsiteY9" fmla="*/ 423886 h 1742959"/>
                        <a:gd name="connsiteX10" fmla="*/ 749462 w 1148374"/>
                        <a:gd name="connsiteY10" fmla="*/ 422146 h 1742959"/>
                        <a:gd name="connsiteX11" fmla="*/ 749463 w 1148374"/>
                        <a:gd name="connsiteY11" fmla="*/ 422147 h 1742959"/>
                        <a:gd name="connsiteX12" fmla="*/ 754156 w 1148374"/>
                        <a:gd name="connsiteY12" fmla="*/ 423887 h 1742959"/>
                        <a:gd name="connsiteX13" fmla="*/ 803380 w 1148374"/>
                        <a:gd name="connsiteY13" fmla="*/ 451626 h 1742959"/>
                        <a:gd name="connsiteX14" fmla="*/ 808335 w 1148374"/>
                        <a:gd name="connsiteY14" fmla="*/ 455350 h 1742959"/>
                        <a:gd name="connsiteX15" fmla="*/ 808335 w 1148374"/>
                        <a:gd name="connsiteY15" fmla="*/ 769167 h 1742959"/>
                        <a:gd name="connsiteX16" fmla="*/ 808335 w 1148374"/>
                        <a:gd name="connsiteY16" fmla="*/ 770179 h 1742959"/>
                        <a:gd name="connsiteX17" fmla="*/ 807882 w 1148374"/>
                        <a:gd name="connsiteY17" fmla="*/ 770052 h 1742959"/>
                        <a:gd name="connsiteX18" fmla="*/ 807882 w 1148374"/>
                        <a:gd name="connsiteY18" fmla="*/ 807797 h 1742959"/>
                        <a:gd name="connsiteX19" fmla="*/ 796557 w 1148374"/>
                        <a:gd name="connsiteY19" fmla="*/ 810268 h 1742959"/>
                        <a:gd name="connsiteX20" fmla="*/ 777142 w 1148374"/>
                        <a:gd name="connsiteY20" fmla="*/ 811669 h 1742959"/>
                        <a:gd name="connsiteX21" fmla="*/ 807882 w 1148374"/>
                        <a:gd name="connsiteY21" fmla="*/ 811823 h 1742959"/>
                        <a:gd name="connsiteX22" fmla="*/ 1148374 w 1148374"/>
                        <a:gd name="connsiteY22" fmla="*/ 1543866 h 1742959"/>
                        <a:gd name="connsiteX23" fmla="*/ 524483 w 1148374"/>
                        <a:gd name="connsiteY23" fmla="*/ 1740657 h 1742959"/>
                        <a:gd name="connsiteX24" fmla="*/ 0 w 1148374"/>
                        <a:gd name="connsiteY24" fmla="*/ 1439669 h 1742959"/>
                        <a:gd name="connsiteX25" fmla="*/ 332923 w 1148374"/>
                        <a:gd name="connsiteY25" fmla="*/ 811823 h 1742959"/>
                        <a:gd name="connsiteX26" fmla="*/ 412429 w 1148374"/>
                        <a:gd name="connsiteY26" fmla="*/ 811823 h 1742959"/>
                        <a:gd name="connsiteX27" fmla="*/ 412013 w 1148374"/>
                        <a:gd name="connsiteY27" fmla="*/ 811669 h 1742959"/>
                        <a:gd name="connsiteX28" fmla="*/ 363662 w 1148374"/>
                        <a:gd name="connsiteY28" fmla="*/ 811669 h 1742959"/>
                        <a:gd name="connsiteX29" fmla="*/ 344247 w 1148374"/>
                        <a:gd name="connsiteY29" fmla="*/ 810268 h 1742959"/>
                        <a:gd name="connsiteX30" fmla="*/ 332923 w 1148374"/>
                        <a:gd name="connsiteY30" fmla="*/ 807797 h 1742959"/>
                        <a:gd name="connsiteX31" fmla="*/ 332923 w 1148374"/>
                        <a:gd name="connsiteY31" fmla="*/ 772823 h 1742959"/>
                        <a:gd name="connsiteX32" fmla="*/ 329039 w 1148374"/>
                        <a:gd name="connsiteY32" fmla="*/ 769904 h 1742959"/>
                        <a:gd name="connsiteX33" fmla="*/ 329039 w 1148374"/>
                        <a:gd name="connsiteY33" fmla="*/ 769904 h 1742959"/>
                        <a:gd name="connsiteX34" fmla="*/ 328059 w 1148374"/>
                        <a:gd name="connsiteY34" fmla="*/ 770179 h 1742959"/>
                        <a:gd name="connsiteX35" fmla="*/ 328059 w 1148374"/>
                        <a:gd name="connsiteY35" fmla="*/ 769168 h 1742959"/>
                        <a:gd name="connsiteX36" fmla="*/ 328059 w 1148374"/>
                        <a:gd name="connsiteY36" fmla="*/ 769168 h 1742959"/>
                        <a:gd name="connsiteX37" fmla="*/ 328059 w 1148374"/>
                        <a:gd name="connsiteY37" fmla="*/ 455349 h 1742959"/>
                        <a:gd name="connsiteX38" fmla="*/ 333014 w 1148374"/>
                        <a:gd name="connsiteY38" fmla="*/ 451626 h 1742959"/>
                        <a:gd name="connsiteX39" fmla="*/ 382237 w 1148374"/>
                        <a:gd name="connsiteY39" fmla="*/ 423887 h 1742959"/>
                        <a:gd name="connsiteX40" fmla="*/ 394100 w 1148374"/>
                        <a:gd name="connsiteY40" fmla="*/ 419489 h 1742959"/>
                        <a:gd name="connsiteX41" fmla="*/ 394100 w 1148374"/>
                        <a:gd name="connsiteY41" fmla="*/ 419488 h 1742959"/>
                        <a:gd name="connsiteX42" fmla="*/ 382237 w 1148374"/>
                        <a:gd name="connsiteY42" fmla="*/ 423886 h 1742959"/>
                        <a:gd name="connsiteX43" fmla="*/ 333014 w 1148374"/>
                        <a:gd name="connsiteY43" fmla="*/ 451626 h 1742959"/>
                        <a:gd name="connsiteX44" fmla="*/ 328059 w 1148374"/>
                        <a:gd name="connsiteY44" fmla="*/ 455349 h 1742959"/>
                        <a:gd name="connsiteX45" fmla="*/ 328059 w 1148374"/>
                        <a:gd name="connsiteY45" fmla="*/ 305561 h 1742959"/>
                        <a:gd name="connsiteX46" fmla="*/ 316050 w 1148374"/>
                        <a:gd name="connsiteY46" fmla="*/ 295941 h 1742959"/>
                        <a:gd name="connsiteX47" fmla="*/ 274927 w 1148374"/>
                        <a:gd name="connsiteY47" fmla="*/ 199538 h 1742959"/>
                        <a:gd name="connsiteX48" fmla="*/ 274927 w 1148374"/>
                        <a:gd name="connsiteY48" fmla="*/ 131200 h 1742959"/>
                        <a:gd name="connsiteX49" fmla="*/ 363849 w 1148374"/>
                        <a:gd name="connsiteY49" fmla="*/ 4323 h 1742959"/>
                        <a:gd name="connsiteX50" fmla="*/ 378837 w 1148374"/>
                        <a:gd name="connsiteY50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754156 w 1148374"/>
                        <a:gd name="connsiteY9" fmla="*/ 423886 h 1742959"/>
                        <a:gd name="connsiteX10" fmla="*/ 749462 w 1148374"/>
                        <a:gd name="connsiteY10" fmla="*/ 422146 h 1742959"/>
                        <a:gd name="connsiteX11" fmla="*/ 749463 w 1148374"/>
                        <a:gd name="connsiteY11" fmla="*/ 422147 h 1742959"/>
                        <a:gd name="connsiteX12" fmla="*/ 803380 w 1148374"/>
                        <a:gd name="connsiteY12" fmla="*/ 451626 h 1742959"/>
                        <a:gd name="connsiteX13" fmla="*/ 808335 w 1148374"/>
                        <a:gd name="connsiteY13" fmla="*/ 455350 h 1742959"/>
                        <a:gd name="connsiteX14" fmla="*/ 808335 w 1148374"/>
                        <a:gd name="connsiteY14" fmla="*/ 769167 h 1742959"/>
                        <a:gd name="connsiteX15" fmla="*/ 808335 w 1148374"/>
                        <a:gd name="connsiteY15" fmla="*/ 770179 h 1742959"/>
                        <a:gd name="connsiteX16" fmla="*/ 807882 w 1148374"/>
                        <a:gd name="connsiteY16" fmla="*/ 770052 h 1742959"/>
                        <a:gd name="connsiteX17" fmla="*/ 807882 w 1148374"/>
                        <a:gd name="connsiteY17" fmla="*/ 807797 h 1742959"/>
                        <a:gd name="connsiteX18" fmla="*/ 796557 w 1148374"/>
                        <a:gd name="connsiteY18" fmla="*/ 810268 h 1742959"/>
                        <a:gd name="connsiteX19" fmla="*/ 777142 w 1148374"/>
                        <a:gd name="connsiteY19" fmla="*/ 811669 h 1742959"/>
                        <a:gd name="connsiteX20" fmla="*/ 807882 w 1148374"/>
                        <a:gd name="connsiteY20" fmla="*/ 811823 h 1742959"/>
                        <a:gd name="connsiteX21" fmla="*/ 1148374 w 1148374"/>
                        <a:gd name="connsiteY21" fmla="*/ 1543866 h 1742959"/>
                        <a:gd name="connsiteX22" fmla="*/ 524483 w 1148374"/>
                        <a:gd name="connsiteY22" fmla="*/ 1740657 h 1742959"/>
                        <a:gd name="connsiteX23" fmla="*/ 0 w 1148374"/>
                        <a:gd name="connsiteY23" fmla="*/ 1439669 h 1742959"/>
                        <a:gd name="connsiteX24" fmla="*/ 332923 w 1148374"/>
                        <a:gd name="connsiteY24" fmla="*/ 811823 h 1742959"/>
                        <a:gd name="connsiteX25" fmla="*/ 412429 w 1148374"/>
                        <a:gd name="connsiteY25" fmla="*/ 811823 h 1742959"/>
                        <a:gd name="connsiteX26" fmla="*/ 412013 w 1148374"/>
                        <a:gd name="connsiteY26" fmla="*/ 811669 h 1742959"/>
                        <a:gd name="connsiteX27" fmla="*/ 363662 w 1148374"/>
                        <a:gd name="connsiteY27" fmla="*/ 811669 h 1742959"/>
                        <a:gd name="connsiteX28" fmla="*/ 344247 w 1148374"/>
                        <a:gd name="connsiteY28" fmla="*/ 810268 h 1742959"/>
                        <a:gd name="connsiteX29" fmla="*/ 332923 w 1148374"/>
                        <a:gd name="connsiteY29" fmla="*/ 807797 h 1742959"/>
                        <a:gd name="connsiteX30" fmla="*/ 332923 w 1148374"/>
                        <a:gd name="connsiteY30" fmla="*/ 772823 h 1742959"/>
                        <a:gd name="connsiteX31" fmla="*/ 329039 w 1148374"/>
                        <a:gd name="connsiteY31" fmla="*/ 769904 h 1742959"/>
                        <a:gd name="connsiteX32" fmla="*/ 329039 w 1148374"/>
                        <a:gd name="connsiteY32" fmla="*/ 769904 h 1742959"/>
                        <a:gd name="connsiteX33" fmla="*/ 328059 w 1148374"/>
                        <a:gd name="connsiteY33" fmla="*/ 770179 h 1742959"/>
                        <a:gd name="connsiteX34" fmla="*/ 328059 w 1148374"/>
                        <a:gd name="connsiteY34" fmla="*/ 769168 h 1742959"/>
                        <a:gd name="connsiteX35" fmla="*/ 328059 w 1148374"/>
                        <a:gd name="connsiteY35" fmla="*/ 769168 h 1742959"/>
                        <a:gd name="connsiteX36" fmla="*/ 328059 w 1148374"/>
                        <a:gd name="connsiteY36" fmla="*/ 455349 h 1742959"/>
                        <a:gd name="connsiteX37" fmla="*/ 333014 w 1148374"/>
                        <a:gd name="connsiteY37" fmla="*/ 451626 h 1742959"/>
                        <a:gd name="connsiteX38" fmla="*/ 382237 w 1148374"/>
                        <a:gd name="connsiteY38" fmla="*/ 423887 h 1742959"/>
                        <a:gd name="connsiteX39" fmla="*/ 394100 w 1148374"/>
                        <a:gd name="connsiteY39" fmla="*/ 419489 h 1742959"/>
                        <a:gd name="connsiteX40" fmla="*/ 394100 w 1148374"/>
                        <a:gd name="connsiteY40" fmla="*/ 419488 h 1742959"/>
                        <a:gd name="connsiteX41" fmla="*/ 382237 w 1148374"/>
                        <a:gd name="connsiteY41" fmla="*/ 423886 h 1742959"/>
                        <a:gd name="connsiteX42" fmla="*/ 333014 w 1148374"/>
                        <a:gd name="connsiteY42" fmla="*/ 451626 h 1742959"/>
                        <a:gd name="connsiteX43" fmla="*/ 328059 w 1148374"/>
                        <a:gd name="connsiteY43" fmla="*/ 455349 h 1742959"/>
                        <a:gd name="connsiteX44" fmla="*/ 328059 w 1148374"/>
                        <a:gd name="connsiteY44" fmla="*/ 305561 h 1742959"/>
                        <a:gd name="connsiteX45" fmla="*/ 316050 w 1148374"/>
                        <a:gd name="connsiteY45" fmla="*/ 295941 h 1742959"/>
                        <a:gd name="connsiteX46" fmla="*/ 274927 w 1148374"/>
                        <a:gd name="connsiteY46" fmla="*/ 199538 h 1742959"/>
                        <a:gd name="connsiteX47" fmla="*/ 274927 w 1148374"/>
                        <a:gd name="connsiteY47" fmla="*/ 131200 h 1742959"/>
                        <a:gd name="connsiteX48" fmla="*/ 363849 w 1148374"/>
                        <a:gd name="connsiteY48" fmla="*/ 4323 h 1742959"/>
                        <a:gd name="connsiteX49" fmla="*/ 378837 w 1148374"/>
                        <a:gd name="connsiteY49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754156 w 1148374"/>
                        <a:gd name="connsiteY9" fmla="*/ 423886 h 1742959"/>
                        <a:gd name="connsiteX10" fmla="*/ 749462 w 1148374"/>
                        <a:gd name="connsiteY10" fmla="*/ 422146 h 1742959"/>
                        <a:gd name="connsiteX11" fmla="*/ 803380 w 1148374"/>
                        <a:gd name="connsiteY11" fmla="*/ 451626 h 1742959"/>
                        <a:gd name="connsiteX12" fmla="*/ 808335 w 1148374"/>
                        <a:gd name="connsiteY12" fmla="*/ 455350 h 1742959"/>
                        <a:gd name="connsiteX13" fmla="*/ 808335 w 1148374"/>
                        <a:gd name="connsiteY13" fmla="*/ 769167 h 1742959"/>
                        <a:gd name="connsiteX14" fmla="*/ 808335 w 1148374"/>
                        <a:gd name="connsiteY14" fmla="*/ 770179 h 1742959"/>
                        <a:gd name="connsiteX15" fmla="*/ 807882 w 1148374"/>
                        <a:gd name="connsiteY15" fmla="*/ 770052 h 1742959"/>
                        <a:gd name="connsiteX16" fmla="*/ 807882 w 1148374"/>
                        <a:gd name="connsiteY16" fmla="*/ 807797 h 1742959"/>
                        <a:gd name="connsiteX17" fmla="*/ 796557 w 1148374"/>
                        <a:gd name="connsiteY17" fmla="*/ 810268 h 1742959"/>
                        <a:gd name="connsiteX18" fmla="*/ 777142 w 1148374"/>
                        <a:gd name="connsiteY18" fmla="*/ 811669 h 1742959"/>
                        <a:gd name="connsiteX19" fmla="*/ 807882 w 1148374"/>
                        <a:gd name="connsiteY19" fmla="*/ 811823 h 1742959"/>
                        <a:gd name="connsiteX20" fmla="*/ 1148374 w 1148374"/>
                        <a:gd name="connsiteY20" fmla="*/ 1543866 h 1742959"/>
                        <a:gd name="connsiteX21" fmla="*/ 524483 w 1148374"/>
                        <a:gd name="connsiteY21" fmla="*/ 1740657 h 1742959"/>
                        <a:gd name="connsiteX22" fmla="*/ 0 w 1148374"/>
                        <a:gd name="connsiteY22" fmla="*/ 1439669 h 1742959"/>
                        <a:gd name="connsiteX23" fmla="*/ 332923 w 1148374"/>
                        <a:gd name="connsiteY23" fmla="*/ 811823 h 1742959"/>
                        <a:gd name="connsiteX24" fmla="*/ 412429 w 1148374"/>
                        <a:gd name="connsiteY24" fmla="*/ 811823 h 1742959"/>
                        <a:gd name="connsiteX25" fmla="*/ 412013 w 1148374"/>
                        <a:gd name="connsiteY25" fmla="*/ 811669 h 1742959"/>
                        <a:gd name="connsiteX26" fmla="*/ 363662 w 1148374"/>
                        <a:gd name="connsiteY26" fmla="*/ 811669 h 1742959"/>
                        <a:gd name="connsiteX27" fmla="*/ 344247 w 1148374"/>
                        <a:gd name="connsiteY27" fmla="*/ 810268 h 1742959"/>
                        <a:gd name="connsiteX28" fmla="*/ 332923 w 1148374"/>
                        <a:gd name="connsiteY28" fmla="*/ 807797 h 1742959"/>
                        <a:gd name="connsiteX29" fmla="*/ 332923 w 1148374"/>
                        <a:gd name="connsiteY29" fmla="*/ 772823 h 1742959"/>
                        <a:gd name="connsiteX30" fmla="*/ 329039 w 1148374"/>
                        <a:gd name="connsiteY30" fmla="*/ 769904 h 1742959"/>
                        <a:gd name="connsiteX31" fmla="*/ 329039 w 1148374"/>
                        <a:gd name="connsiteY31" fmla="*/ 769904 h 1742959"/>
                        <a:gd name="connsiteX32" fmla="*/ 328059 w 1148374"/>
                        <a:gd name="connsiteY32" fmla="*/ 770179 h 1742959"/>
                        <a:gd name="connsiteX33" fmla="*/ 328059 w 1148374"/>
                        <a:gd name="connsiteY33" fmla="*/ 769168 h 1742959"/>
                        <a:gd name="connsiteX34" fmla="*/ 328059 w 1148374"/>
                        <a:gd name="connsiteY34" fmla="*/ 769168 h 1742959"/>
                        <a:gd name="connsiteX35" fmla="*/ 328059 w 1148374"/>
                        <a:gd name="connsiteY35" fmla="*/ 455349 h 1742959"/>
                        <a:gd name="connsiteX36" fmla="*/ 333014 w 1148374"/>
                        <a:gd name="connsiteY36" fmla="*/ 451626 h 1742959"/>
                        <a:gd name="connsiteX37" fmla="*/ 382237 w 1148374"/>
                        <a:gd name="connsiteY37" fmla="*/ 423887 h 1742959"/>
                        <a:gd name="connsiteX38" fmla="*/ 394100 w 1148374"/>
                        <a:gd name="connsiteY38" fmla="*/ 419489 h 1742959"/>
                        <a:gd name="connsiteX39" fmla="*/ 394100 w 1148374"/>
                        <a:gd name="connsiteY39" fmla="*/ 419488 h 1742959"/>
                        <a:gd name="connsiteX40" fmla="*/ 382237 w 1148374"/>
                        <a:gd name="connsiteY40" fmla="*/ 423886 h 1742959"/>
                        <a:gd name="connsiteX41" fmla="*/ 333014 w 1148374"/>
                        <a:gd name="connsiteY41" fmla="*/ 451626 h 1742959"/>
                        <a:gd name="connsiteX42" fmla="*/ 328059 w 1148374"/>
                        <a:gd name="connsiteY42" fmla="*/ 455349 h 1742959"/>
                        <a:gd name="connsiteX43" fmla="*/ 328059 w 1148374"/>
                        <a:gd name="connsiteY43" fmla="*/ 305561 h 1742959"/>
                        <a:gd name="connsiteX44" fmla="*/ 316050 w 1148374"/>
                        <a:gd name="connsiteY44" fmla="*/ 295941 h 1742959"/>
                        <a:gd name="connsiteX45" fmla="*/ 274927 w 1148374"/>
                        <a:gd name="connsiteY45" fmla="*/ 199538 h 1742959"/>
                        <a:gd name="connsiteX46" fmla="*/ 274927 w 1148374"/>
                        <a:gd name="connsiteY46" fmla="*/ 131200 h 1742959"/>
                        <a:gd name="connsiteX47" fmla="*/ 363849 w 1148374"/>
                        <a:gd name="connsiteY47" fmla="*/ 4323 h 1742959"/>
                        <a:gd name="connsiteX48" fmla="*/ 378837 w 1148374"/>
                        <a:gd name="connsiteY48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754156 w 1148374"/>
                        <a:gd name="connsiteY9" fmla="*/ 423886 h 1742959"/>
                        <a:gd name="connsiteX10" fmla="*/ 803380 w 1148374"/>
                        <a:gd name="connsiteY10" fmla="*/ 451626 h 1742959"/>
                        <a:gd name="connsiteX11" fmla="*/ 808335 w 1148374"/>
                        <a:gd name="connsiteY11" fmla="*/ 455350 h 1742959"/>
                        <a:gd name="connsiteX12" fmla="*/ 808335 w 1148374"/>
                        <a:gd name="connsiteY12" fmla="*/ 769167 h 1742959"/>
                        <a:gd name="connsiteX13" fmla="*/ 808335 w 1148374"/>
                        <a:gd name="connsiteY13" fmla="*/ 770179 h 1742959"/>
                        <a:gd name="connsiteX14" fmla="*/ 807882 w 1148374"/>
                        <a:gd name="connsiteY14" fmla="*/ 770052 h 1742959"/>
                        <a:gd name="connsiteX15" fmla="*/ 807882 w 1148374"/>
                        <a:gd name="connsiteY15" fmla="*/ 807797 h 1742959"/>
                        <a:gd name="connsiteX16" fmla="*/ 796557 w 1148374"/>
                        <a:gd name="connsiteY16" fmla="*/ 810268 h 1742959"/>
                        <a:gd name="connsiteX17" fmla="*/ 777142 w 1148374"/>
                        <a:gd name="connsiteY17" fmla="*/ 811669 h 1742959"/>
                        <a:gd name="connsiteX18" fmla="*/ 807882 w 1148374"/>
                        <a:gd name="connsiteY18" fmla="*/ 811823 h 1742959"/>
                        <a:gd name="connsiteX19" fmla="*/ 1148374 w 1148374"/>
                        <a:gd name="connsiteY19" fmla="*/ 1543866 h 1742959"/>
                        <a:gd name="connsiteX20" fmla="*/ 524483 w 1148374"/>
                        <a:gd name="connsiteY20" fmla="*/ 1740657 h 1742959"/>
                        <a:gd name="connsiteX21" fmla="*/ 0 w 1148374"/>
                        <a:gd name="connsiteY21" fmla="*/ 1439669 h 1742959"/>
                        <a:gd name="connsiteX22" fmla="*/ 332923 w 1148374"/>
                        <a:gd name="connsiteY22" fmla="*/ 811823 h 1742959"/>
                        <a:gd name="connsiteX23" fmla="*/ 412429 w 1148374"/>
                        <a:gd name="connsiteY23" fmla="*/ 811823 h 1742959"/>
                        <a:gd name="connsiteX24" fmla="*/ 412013 w 1148374"/>
                        <a:gd name="connsiteY24" fmla="*/ 811669 h 1742959"/>
                        <a:gd name="connsiteX25" fmla="*/ 363662 w 1148374"/>
                        <a:gd name="connsiteY25" fmla="*/ 811669 h 1742959"/>
                        <a:gd name="connsiteX26" fmla="*/ 344247 w 1148374"/>
                        <a:gd name="connsiteY26" fmla="*/ 810268 h 1742959"/>
                        <a:gd name="connsiteX27" fmla="*/ 332923 w 1148374"/>
                        <a:gd name="connsiteY27" fmla="*/ 807797 h 1742959"/>
                        <a:gd name="connsiteX28" fmla="*/ 332923 w 1148374"/>
                        <a:gd name="connsiteY28" fmla="*/ 772823 h 1742959"/>
                        <a:gd name="connsiteX29" fmla="*/ 329039 w 1148374"/>
                        <a:gd name="connsiteY29" fmla="*/ 769904 h 1742959"/>
                        <a:gd name="connsiteX30" fmla="*/ 329039 w 1148374"/>
                        <a:gd name="connsiteY30" fmla="*/ 769904 h 1742959"/>
                        <a:gd name="connsiteX31" fmla="*/ 328059 w 1148374"/>
                        <a:gd name="connsiteY31" fmla="*/ 770179 h 1742959"/>
                        <a:gd name="connsiteX32" fmla="*/ 328059 w 1148374"/>
                        <a:gd name="connsiteY32" fmla="*/ 769168 h 1742959"/>
                        <a:gd name="connsiteX33" fmla="*/ 328059 w 1148374"/>
                        <a:gd name="connsiteY33" fmla="*/ 769168 h 1742959"/>
                        <a:gd name="connsiteX34" fmla="*/ 328059 w 1148374"/>
                        <a:gd name="connsiteY34" fmla="*/ 455349 h 1742959"/>
                        <a:gd name="connsiteX35" fmla="*/ 333014 w 1148374"/>
                        <a:gd name="connsiteY35" fmla="*/ 451626 h 1742959"/>
                        <a:gd name="connsiteX36" fmla="*/ 382237 w 1148374"/>
                        <a:gd name="connsiteY36" fmla="*/ 423887 h 1742959"/>
                        <a:gd name="connsiteX37" fmla="*/ 394100 w 1148374"/>
                        <a:gd name="connsiteY37" fmla="*/ 419489 h 1742959"/>
                        <a:gd name="connsiteX38" fmla="*/ 394100 w 1148374"/>
                        <a:gd name="connsiteY38" fmla="*/ 419488 h 1742959"/>
                        <a:gd name="connsiteX39" fmla="*/ 382237 w 1148374"/>
                        <a:gd name="connsiteY39" fmla="*/ 423886 h 1742959"/>
                        <a:gd name="connsiteX40" fmla="*/ 333014 w 1148374"/>
                        <a:gd name="connsiteY40" fmla="*/ 451626 h 1742959"/>
                        <a:gd name="connsiteX41" fmla="*/ 328059 w 1148374"/>
                        <a:gd name="connsiteY41" fmla="*/ 455349 h 1742959"/>
                        <a:gd name="connsiteX42" fmla="*/ 328059 w 1148374"/>
                        <a:gd name="connsiteY42" fmla="*/ 305561 h 1742959"/>
                        <a:gd name="connsiteX43" fmla="*/ 316050 w 1148374"/>
                        <a:gd name="connsiteY43" fmla="*/ 295941 h 1742959"/>
                        <a:gd name="connsiteX44" fmla="*/ 274927 w 1148374"/>
                        <a:gd name="connsiteY44" fmla="*/ 199538 h 1742959"/>
                        <a:gd name="connsiteX45" fmla="*/ 274927 w 1148374"/>
                        <a:gd name="connsiteY45" fmla="*/ 131200 h 1742959"/>
                        <a:gd name="connsiteX46" fmla="*/ 363849 w 1148374"/>
                        <a:gd name="connsiteY46" fmla="*/ 4323 h 1742959"/>
                        <a:gd name="connsiteX47" fmla="*/ 378837 w 1148374"/>
                        <a:gd name="connsiteY47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803380 w 1148374"/>
                        <a:gd name="connsiteY9" fmla="*/ 451626 h 1742959"/>
                        <a:gd name="connsiteX10" fmla="*/ 808335 w 1148374"/>
                        <a:gd name="connsiteY10" fmla="*/ 455350 h 1742959"/>
                        <a:gd name="connsiteX11" fmla="*/ 808335 w 1148374"/>
                        <a:gd name="connsiteY11" fmla="*/ 769167 h 1742959"/>
                        <a:gd name="connsiteX12" fmla="*/ 808335 w 1148374"/>
                        <a:gd name="connsiteY12" fmla="*/ 770179 h 1742959"/>
                        <a:gd name="connsiteX13" fmla="*/ 807882 w 1148374"/>
                        <a:gd name="connsiteY13" fmla="*/ 770052 h 1742959"/>
                        <a:gd name="connsiteX14" fmla="*/ 807882 w 1148374"/>
                        <a:gd name="connsiteY14" fmla="*/ 807797 h 1742959"/>
                        <a:gd name="connsiteX15" fmla="*/ 796557 w 1148374"/>
                        <a:gd name="connsiteY15" fmla="*/ 810268 h 1742959"/>
                        <a:gd name="connsiteX16" fmla="*/ 777142 w 1148374"/>
                        <a:gd name="connsiteY16" fmla="*/ 811669 h 1742959"/>
                        <a:gd name="connsiteX17" fmla="*/ 807882 w 1148374"/>
                        <a:gd name="connsiteY17" fmla="*/ 811823 h 1742959"/>
                        <a:gd name="connsiteX18" fmla="*/ 1148374 w 1148374"/>
                        <a:gd name="connsiteY18" fmla="*/ 1543866 h 1742959"/>
                        <a:gd name="connsiteX19" fmla="*/ 524483 w 1148374"/>
                        <a:gd name="connsiteY19" fmla="*/ 1740657 h 1742959"/>
                        <a:gd name="connsiteX20" fmla="*/ 0 w 1148374"/>
                        <a:gd name="connsiteY20" fmla="*/ 1439669 h 1742959"/>
                        <a:gd name="connsiteX21" fmla="*/ 332923 w 1148374"/>
                        <a:gd name="connsiteY21" fmla="*/ 811823 h 1742959"/>
                        <a:gd name="connsiteX22" fmla="*/ 412429 w 1148374"/>
                        <a:gd name="connsiteY22" fmla="*/ 811823 h 1742959"/>
                        <a:gd name="connsiteX23" fmla="*/ 412013 w 1148374"/>
                        <a:gd name="connsiteY23" fmla="*/ 811669 h 1742959"/>
                        <a:gd name="connsiteX24" fmla="*/ 363662 w 1148374"/>
                        <a:gd name="connsiteY24" fmla="*/ 811669 h 1742959"/>
                        <a:gd name="connsiteX25" fmla="*/ 344247 w 1148374"/>
                        <a:gd name="connsiteY25" fmla="*/ 810268 h 1742959"/>
                        <a:gd name="connsiteX26" fmla="*/ 332923 w 1148374"/>
                        <a:gd name="connsiteY26" fmla="*/ 807797 h 1742959"/>
                        <a:gd name="connsiteX27" fmla="*/ 332923 w 1148374"/>
                        <a:gd name="connsiteY27" fmla="*/ 772823 h 1742959"/>
                        <a:gd name="connsiteX28" fmla="*/ 329039 w 1148374"/>
                        <a:gd name="connsiteY28" fmla="*/ 769904 h 1742959"/>
                        <a:gd name="connsiteX29" fmla="*/ 329039 w 1148374"/>
                        <a:gd name="connsiteY29" fmla="*/ 769904 h 1742959"/>
                        <a:gd name="connsiteX30" fmla="*/ 328059 w 1148374"/>
                        <a:gd name="connsiteY30" fmla="*/ 770179 h 1742959"/>
                        <a:gd name="connsiteX31" fmla="*/ 328059 w 1148374"/>
                        <a:gd name="connsiteY31" fmla="*/ 769168 h 1742959"/>
                        <a:gd name="connsiteX32" fmla="*/ 328059 w 1148374"/>
                        <a:gd name="connsiteY32" fmla="*/ 769168 h 1742959"/>
                        <a:gd name="connsiteX33" fmla="*/ 328059 w 1148374"/>
                        <a:gd name="connsiteY33" fmla="*/ 455349 h 1742959"/>
                        <a:gd name="connsiteX34" fmla="*/ 333014 w 1148374"/>
                        <a:gd name="connsiteY34" fmla="*/ 451626 h 1742959"/>
                        <a:gd name="connsiteX35" fmla="*/ 382237 w 1148374"/>
                        <a:gd name="connsiteY35" fmla="*/ 423887 h 1742959"/>
                        <a:gd name="connsiteX36" fmla="*/ 394100 w 1148374"/>
                        <a:gd name="connsiteY36" fmla="*/ 419489 h 1742959"/>
                        <a:gd name="connsiteX37" fmla="*/ 394100 w 1148374"/>
                        <a:gd name="connsiteY37" fmla="*/ 419488 h 1742959"/>
                        <a:gd name="connsiteX38" fmla="*/ 382237 w 1148374"/>
                        <a:gd name="connsiteY38" fmla="*/ 423886 h 1742959"/>
                        <a:gd name="connsiteX39" fmla="*/ 333014 w 1148374"/>
                        <a:gd name="connsiteY39" fmla="*/ 451626 h 1742959"/>
                        <a:gd name="connsiteX40" fmla="*/ 328059 w 1148374"/>
                        <a:gd name="connsiteY40" fmla="*/ 455349 h 1742959"/>
                        <a:gd name="connsiteX41" fmla="*/ 328059 w 1148374"/>
                        <a:gd name="connsiteY41" fmla="*/ 305561 h 1742959"/>
                        <a:gd name="connsiteX42" fmla="*/ 316050 w 1148374"/>
                        <a:gd name="connsiteY42" fmla="*/ 295941 h 1742959"/>
                        <a:gd name="connsiteX43" fmla="*/ 274927 w 1148374"/>
                        <a:gd name="connsiteY43" fmla="*/ 199538 h 1742959"/>
                        <a:gd name="connsiteX44" fmla="*/ 274927 w 1148374"/>
                        <a:gd name="connsiteY44" fmla="*/ 131200 h 1742959"/>
                        <a:gd name="connsiteX45" fmla="*/ 363849 w 1148374"/>
                        <a:gd name="connsiteY45" fmla="*/ 4323 h 1742959"/>
                        <a:gd name="connsiteX46" fmla="*/ 378837 w 1148374"/>
                        <a:gd name="connsiteY46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803380 w 1148374"/>
                        <a:gd name="connsiteY9" fmla="*/ 451626 h 1742959"/>
                        <a:gd name="connsiteX10" fmla="*/ 808335 w 1148374"/>
                        <a:gd name="connsiteY10" fmla="*/ 455350 h 1742959"/>
                        <a:gd name="connsiteX11" fmla="*/ 808335 w 1148374"/>
                        <a:gd name="connsiteY11" fmla="*/ 769167 h 1742959"/>
                        <a:gd name="connsiteX12" fmla="*/ 808335 w 1148374"/>
                        <a:gd name="connsiteY12" fmla="*/ 770179 h 1742959"/>
                        <a:gd name="connsiteX13" fmla="*/ 807882 w 1148374"/>
                        <a:gd name="connsiteY13" fmla="*/ 770052 h 1742959"/>
                        <a:gd name="connsiteX14" fmla="*/ 807882 w 1148374"/>
                        <a:gd name="connsiteY14" fmla="*/ 807797 h 1742959"/>
                        <a:gd name="connsiteX15" fmla="*/ 796557 w 1148374"/>
                        <a:gd name="connsiteY15" fmla="*/ 810268 h 1742959"/>
                        <a:gd name="connsiteX16" fmla="*/ 777142 w 1148374"/>
                        <a:gd name="connsiteY16" fmla="*/ 811669 h 1742959"/>
                        <a:gd name="connsiteX17" fmla="*/ 807882 w 1148374"/>
                        <a:gd name="connsiteY17" fmla="*/ 811823 h 1742959"/>
                        <a:gd name="connsiteX18" fmla="*/ 1148374 w 1148374"/>
                        <a:gd name="connsiteY18" fmla="*/ 1543866 h 1742959"/>
                        <a:gd name="connsiteX19" fmla="*/ 524483 w 1148374"/>
                        <a:gd name="connsiteY19" fmla="*/ 1740657 h 1742959"/>
                        <a:gd name="connsiteX20" fmla="*/ 0 w 1148374"/>
                        <a:gd name="connsiteY20" fmla="*/ 1439669 h 1742959"/>
                        <a:gd name="connsiteX21" fmla="*/ 332923 w 1148374"/>
                        <a:gd name="connsiteY21" fmla="*/ 811823 h 1742959"/>
                        <a:gd name="connsiteX22" fmla="*/ 412429 w 1148374"/>
                        <a:gd name="connsiteY22" fmla="*/ 811823 h 1742959"/>
                        <a:gd name="connsiteX23" fmla="*/ 412013 w 1148374"/>
                        <a:gd name="connsiteY23" fmla="*/ 811669 h 1742959"/>
                        <a:gd name="connsiteX24" fmla="*/ 363662 w 1148374"/>
                        <a:gd name="connsiteY24" fmla="*/ 811669 h 1742959"/>
                        <a:gd name="connsiteX25" fmla="*/ 344247 w 1148374"/>
                        <a:gd name="connsiteY25" fmla="*/ 810268 h 1742959"/>
                        <a:gd name="connsiteX26" fmla="*/ 332923 w 1148374"/>
                        <a:gd name="connsiteY26" fmla="*/ 807797 h 1742959"/>
                        <a:gd name="connsiteX27" fmla="*/ 332923 w 1148374"/>
                        <a:gd name="connsiteY27" fmla="*/ 772823 h 1742959"/>
                        <a:gd name="connsiteX28" fmla="*/ 329039 w 1148374"/>
                        <a:gd name="connsiteY28" fmla="*/ 769904 h 1742959"/>
                        <a:gd name="connsiteX29" fmla="*/ 329039 w 1148374"/>
                        <a:gd name="connsiteY29" fmla="*/ 769904 h 1742959"/>
                        <a:gd name="connsiteX30" fmla="*/ 328059 w 1148374"/>
                        <a:gd name="connsiteY30" fmla="*/ 770179 h 1742959"/>
                        <a:gd name="connsiteX31" fmla="*/ 328059 w 1148374"/>
                        <a:gd name="connsiteY31" fmla="*/ 769168 h 1742959"/>
                        <a:gd name="connsiteX32" fmla="*/ 328059 w 1148374"/>
                        <a:gd name="connsiteY32" fmla="*/ 769168 h 1742959"/>
                        <a:gd name="connsiteX33" fmla="*/ 328059 w 1148374"/>
                        <a:gd name="connsiteY33" fmla="*/ 455349 h 1742959"/>
                        <a:gd name="connsiteX34" fmla="*/ 333014 w 1148374"/>
                        <a:gd name="connsiteY34" fmla="*/ 451626 h 1742959"/>
                        <a:gd name="connsiteX35" fmla="*/ 382237 w 1148374"/>
                        <a:gd name="connsiteY35" fmla="*/ 423887 h 1742959"/>
                        <a:gd name="connsiteX36" fmla="*/ 394100 w 1148374"/>
                        <a:gd name="connsiteY36" fmla="*/ 419489 h 1742959"/>
                        <a:gd name="connsiteX37" fmla="*/ 394100 w 1148374"/>
                        <a:gd name="connsiteY37" fmla="*/ 419488 h 1742959"/>
                        <a:gd name="connsiteX38" fmla="*/ 333014 w 1148374"/>
                        <a:gd name="connsiteY38" fmla="*/ 451626 h 1742959"/>
                        <a:gd name="connsiteX39" fmla="*/ 328059 w 1148374"/>
                        <a:gd name="connsiteY39" fmla="*/ 455349 h 1742959"/>
                        <a:gd name="connsiteX40" fmla="*/ 328059 w 1148374"/>
                        <a:gd name="connsiteY40" fmla="*/ 305561 h 1742959"/>
                        <a:gd name="connsiteX41" fmla="*/ 316050 w 1148374"/>
                        <a:gd name="connsiteY41" fmla="*/ 295941 h 1742959"/>
                        <a:gd name="connsiteX42" fmla="*/ 274927 w 1148374"/>
                        <a:gd name="connsiteY42" fmla="*/ 199538 h 1742959"/>
                        <a:gd name="connsiteX43" fmla="*/ 274927 w 1148374"/>
                        <a:gd name="connsiteY43" fmla="*/ 131200 h 1742959"/>
                        <a:gd name="connsiteX44" fmla="*/ 363849 w 1148374"/>
                        <a:gd name="connsiteY44" fmla="*/ 4323 h 1742959"/>
                        <a:gd name="connsiteX45" fmla="*/ 378837 w 1148374"/>
                        <a:gd name="connsiteY45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803380 w 1148374"/>
                        <a:gd name="connsiteY9" fmla="*/ 451626 h 1742959"/>
                        <a:gd name="connsiteX10" fmla="*/ 808335 w 1148374"/>
                        <a:gd name="connsiteY10" fmla="*/ 455350 h 1742959"/>
                        <a:gd name="connsiteX11" fmla="*/ 808335 w 1148374"/>
                        <a:gd name="connsiteY11" fmla="*/ 769167 h 1742959"/>
                        <a:gd name="connsiteX12" fmla="*/ 808335 w 1148374"/>
                        <a:gd name="connsiteY12" fmla="*/ 770179 h 1742959"/>
                        <a:gd name="connsiteX13" fmla="*/ 807882 w 1148374"/>
                        <a:gd name="connsiteY13" fmla="*/ 770052 h 1742959"/>
                        <a:gd name="connsiteX14" fmla="*/ 807882 w 1148374"/>
                        <a:gd name="connsiteY14" fmla="*/ 807797 h 1742959"/>
                        <a:gd name="connsiteX15" fmla="*/ 796557 w 1148374"/>
                        <a:gd name="connsiteY15" fmla="*/ 810268 h 1742959"/>
                        <a:gd name="connsiteX16" fmla="*/ 777142 w 1148374"/>
                        <a:gd name="connsiteY16" fmla="*/ 811669 h 1742959"/>
                        <a:gd name="connsiteX17" fmla="*/ 807882 w 1148374"/>
                        <a:gd name="connsiteY17" fmla="*/ 811823 h 1742959"/>
                        <a:gd name="connsiteX18" fmla="*/ 1148374 w 1148374"/>
                        <a:gd name="connsiteY18" fmla="*/ 1543866 h 1742959"/>
                        <a:gd name="connsiteX19" fmla="*/ 524483 w 1148374"/>
                        <a:gd name="connsiteY19" fmla="*/ 1740657 h 1742959"/>
                        <a:gd name="connsiteX20" fmla="*/ 0 w 1148374"/>
                        <a:gd name="connsiteY20" fmla="*/ 1439669 h 1742959"/>
                        <a:gd name="connsiteX21" fmla="*/ 332923 w 1148374"/>
                        <a:gd name="connsiteY21" fmla="*/ 811823 h 1742959"/>
                        <a:gd name="connsiteX22" fmla="*/ 412429 w 1148374"/>
                        <a:gd name="connsiteY22" fmla="*/ 811823 h 1742959"/>
                        <a:gd name="connsiteX23" fmla="*/ 412013 w 1148374"/>
                        <a:gd name="connsiteY23" fmla="*/ 811669 h 1742959"/>
                        <a:gd name="connsiteX24" fmla="*/ 363662 w 1148374"/>
                        <a:gd name="connsiteY24" fmla="*/ 811669 h 1742959"/>
                        <a:gd name="connsiteX25" fmla="*/ 344247 w 1148374"/>
                        <a:gd name="connsiteY25" fmla="*/ 810268 h 1742959"/>
                        <a:gd name="connsiteX26" fmla="*/ 332923 w 1148374"/>
                        <a:gd name="connsiteY26" fmla="*/ 807797 h 1742959"/>
                        <a:gd name="connsiteX27" fmla="*/ 332923 w 1148374"/>
                        <a:gd name="connsiteY27" fmla="*/ 772823 h 1742959"/>
                        <a:gd name="connsiteX28" fmla="*/ 329039 w 1148374"/>
                        <a:gd name="connsiteY28" fmla="*/ 769904 h 1742959"/>
                        <a:gd name="connsiteX29" fmla="*/ 329039 w 1148374"/>
                        <a:gd name="connsiteY29" fmla="*/ 769904 h 1742959"/>
                        <a:gd name="connsiteX30" fmla="*/ 328059 w 1148374"/>
                        <a:gd name="connsiteY30" fmla="*/ 770179 h 1742959"/>
                        <a:gd name="connsiteX31" fmla="*/ 328059 w 1148374"/>
                        <a:gd name="connsiteY31" fmla="*/ 769168 h 1742959"/>
                        <a:gd name="connsiteX32" fmla="*/ 328059 w 1148374"/>
                        <a:gd name="connsiteY32" fmla="*/ 769168 h 1742959"/>
                        <a:gd name="connsiteX33" fmla="*/ 328059 w 1148374"/>
                        <a:gd name="connsiteY33" fmla="*/ 455349 h 1742959"/>
                        <a:gd name="connsiteX34" fmla="*/ 333014 w 1148374"/>
                        <a:gd name="connsiteY34" fmla="*/ 451626 h 1742959"/>
                        <a:gd name="connsiteX35" fmla="*/ 382237 w 1148374"/>
                        <a:gd name="connsiteY35" fmla="*/ 423887 h 1742959"/>
                        <a:gd name="connsiteX36" fmla="*/ 394100 w 1148374"/>
                        <a:gd name="connsiteY36" fmla="*/ 419489 h 1742959"/>
                        <a:gd name="connsiteX37" fmla="*/ 333014 w 1148374"/>
                        <a:gd name="connsiteY37" fmla="*/ 451626 h 1742959"/>
                        <a:gd name="connsiteX38" fmla="*/ 328059 w 1148374"/>
                        <a:gd name="connsiteY38" fmla="*/ 455349 h 1742959"/>
                        <a:gd name="connsiteX39" fmla="*/ 328059 w 1148374"/>
                        <a:gd name="connsiteY39" fmla="*/ 305561 h 1742959"/>
                        <a:gd name="connsiteX40" fmla="*/ 316050 w 1148374"/>
                        <a:gd name="connsiteY40" fmla="*/ 295941 h 1742959"/>
                        <a:gd name="connsiteX41" fmla="*/ 274927 w 1148374"/>
                        <a:gd name="connsiteY41" fmla="*/ 199538 h 1742959"/>
                        <a:gd name="connsiteX42" fmla="*/ 274927 w 1148374"/>
                        <a:gd name="connsiteY42" fmla="*/ 131200 h 1742959"/>
                        <a:gd name="connsiteX43" fmla="*/ 363849 w 1148374"/>
                        <a:gd name="connsiteY43" fmla="*/ 4323 h 1742959"/>
                        <a:gd name="connsiteX44" fmla="*/ 378837 w 1148374"/>
                        <a:gd name="connsiteY44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803380 w 1148374"/>
                        <a:gd name="connsiteY9" fmla="*/ 451626 h 1742959"/>
                        <a:gd name="connsiteX10" fmla="*/ 808335 w 1148374"/>
                        <a:gd name="connsiteY10" fmla="*/ 455350 h 1742959"/>
                        <a:gd name="connsiteX11" fmla="*/ 808335 w 1148374"/>
                        <a:gd name="connsiteY11" fmla="*/ 769167 h 1742959"/>
                        <a:gd name="connsiteX12" fmla="*/ 808335 w 1148374"/>
                        <a:gd name="connsiteY12" fmla="*/ 770179 h 1742959"/>
                        <a:gd name="connsiteX13" fmla="*/ 807882 w 1148374"/>
                        <a:gd name="connsiteY13" fmla="*/ 770052 h 1742959"/>
                        <a:gd name="connsiteX14" fmla="*/ 807882 w 1148374"/>
                        <a:gd name="connsiteY14" fmla="*/ 807797 h 1742959"/>
                        <a:gd name="connsiteX15" fmla="*/ 796557 w 1148374"/>
                        <a:gd name="connsiteY15" fmla="*/ 810268 h 1742959"/>
                        <a:gd name="connsiteX16" fmla="*/ 777142 w 1148374"/>
                        <a:gd name="connsiteY16" fmla="*/ 811669 h 1742959"/>
                        <a:gd name="connsiteX17" fmla="*/ 807882 w 1148374"/>
                        <a:gd name="connsiteY17" fmla="*/ 811823 h 1742959"/>
                        <a:gd name="connsiteX18" fmla="*/ 1148374 w 1148374"/>
                        <a:gd name="connsiteY18" fmla="*/ 1543866 h 1742959"/>
                        <a:gd name="connsiteX19" fmla="*/ 524483 w 1148374"/>
                        <a:gd name="connsiteY19" fmla="*/ 1740657 h 1742959"/>
                        <a:gd name="connsiteX20" fmla="*/ 0 w 1148374"/>
                        <a:gd name="connsiteY20" fmla="*/ 1439669 h 1742959"/>
                        <a:gd name="connsiteX21" fmla="*/ 332923 w 1148374"/>
                        <a:gd name="connsiteY21" fmla="*/ 811823 h 1742959"/>
                        <a:gd name="connsiteX22" fmla="*/ 412429 w 1148374"/>
                        <a:gd name="connsiteY22" fmla="*/ 811823 h 1742959"/>
                        <a:gd name="connsiteX23" fmla="*/ 412013 w 1148374"/>
                        <a:gd name="connsiteY23" fmla="*/ 811669 h 1742959"/>
                        <a:gd name="connsiteX24" fmla="*/ 363662 w 1148374"/>
                        <a:gd name="connsiteY24" fmla="*/ 811669 h 1742959"/>
                        <a:gd name="connsiteX25" fmla="*/ 344247 w 1148374"/>
                        <a:gd name="connsiteY25" fmla="*/ 810268 h 1742959"/>
                        <a:gd name="connsiteX26" fmla="*/ 332923 w 1148374"/>
                        <a:gd name="connsiteY26" fmla="*/ 807797 h 1742959"/>
                        <a:gd name="connsiteX27" fmla="*/ 332923 w 1148374"/>
                        <a:gd name="connsiteY27" fmla="*/ 772823 h 1742959"/>
                        <a:gd name="connsiteX28" fmla="*/ 329039 w 1148374"/>
                        <a:gd name="connsiteY28" fmla="*/ 769904 h 1742959"/>
                        <a:gd name="connsiteX29" fmla="*/ 329039 w 1148374"/>
                        <a:gd name="connsiteY29" fmla="*/ 769904 h 1742959"/>
                        <a:gd name="connsiteX30" fmla="*/ 328059 w 1148374"/>
                        <a:gd name="connsiteY30" fmla="*/ 770179 h 1742959"/>
                        <a:gd name="connsiteX31" fmla="*/ 328059 w 1148374"/>
                        <a:gd name="connsiteY31" fmla="*/ 769168 h 1742959"/>
                        <a:gd name="connsiteX32" fmla="*/ 328059 w 1148374"/>
                        <a:gd name="connsiteY32" fmla="*/ 769168 h 1742959"/>
                        <a:gd name="connsiteX33" fmla="*/ 328059 w 1148374"/>
                        <a:gd name="connsiteY33" fmla="*/ 455349 h 1742959"/>
                        <a:gd name="connsiteX34" fmla="*/ 333014 w 1148374"/>
                        <a:gd name="connsiteY34" fmla="*/ 451626 h 1742959"/>
                        <a:gd name="connsiteX35" fmla="*/ 382237 w 1148374"/>
                        <a:gd name="connsiteY35" fmla="*/ 423887 h 1742959"/>
                        <a:gd name="connsiteX36" fmla="*/ 333014 w 1148374"/>
                        <a:gd name="connsiteY36" fmla="*/ 451626 h 1742959"/>
                        <a:gd name="connsiteX37" fmla="*/ 328059 w 1148374"/>
                        <a:gd name="connsiteY37" fmla="*/ 455349 h 1742959"/>
                        <a:gd name="connsiteX38" fmla="*/ 328059 w 1148374"/>
                        <a:gd name="connsiteY38" fmla="*/ 305561 h 1742959"/>
                        <a:gd name="connsiteX39" fmla="*/ 316050 w 1148374"/>
                        <a:gd name="connsiteY39" fmla="*/ 295941 h 1742959"/>
                        <a:gd name="connsiteX40" fmla="*/ 274927 w 1148374"/>
                        <a:gd name="connsiteY40" fmla="*/ 199538 h 1742959"/>
                        <a:gd name="connsiteX41" fmla="*/ 274927 w 1148374"/>
                        <a:gd name="connsiteY41" fmla="*/ 131200 h 1742959"/>
                        <a:gd name="connsiteX42" fmla="*/ 363849 w 1148374"/>
                        <a:gd name="connsiteY42" fmla="*/ 4323 h 1742959"/>
                        <a:gd name="connsiteX43" fmla="*/ 378837 w 1148374"/>
                        <a:gd name="connsiteY43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803380 w 1148374"/>
                        <a:gd name="connsiteY9" fmla="*/ 451626 h 1742959"/>
                        <a:gd name="connsiteX10" fmla="*/ 808335 w 1148374"/>
                        <a:gd name="connsiteY10" fmla="*/ 455350 h 1742959"/>
                        <a:gd name="connsiteX11" fmla="*/ 808335 w 1148374"/>
                        <a:gd name="connsiteY11" fmla="*/ 769167 h 1742959"/>
                        <a:gd name="connsiteX12" fmla="*/ 808335 w 1148374"/>
                        <a:gd name="connsiteY12" fmla="*/ 770179 h 1742959"/>
                        <a:gd name="connsiteX13" fmla="*/ 807882 w 1148374"/>
                        <a:gd name="connsiteY13" fmla="*/ 770052 h 1742959"/>
                        <a:gd name="connsiteX14" fmla="*/ 807882 w 1148374"/>
                        <a:gd name="connsiteY14" fmla="*/ 807797 h 1742959"/>
                        <a:gd name="connsiteX15" fmla="*/ 796557 w 1148374"/>
                        <a:gd name="connsiteY15" fmla="*/ 810268 h 1742959"/>
                        <a:gd name="connsiteX16" fmla="*/ 777142 w 1148374"/>
                        <a:gd name="connsiteY16" fmla="*/ 811669 h 1742959"/>
                        <a:gd name="connsiteX17" fmla="*/ 807882 w 1148374"/>
                        <a:gd name="connsiteY17" fmla="*/ 811823 h 1742959"/>
                        <a:gd name="connsiteX18" fmla="*/ 1148374 w 1148374"/>
                        <a:gd name="connsiteY18" fmla="*/ 1543866 h 1742959"/>
                        <a:gd name="connsiteX19" fmla="*/ 524483 w 1148374"/>
                        <a:gd name="connsiteY19" fmla="*/ 1740657 h 1742959"/>
                        <a:gd name="connsiteX20" fmla="*/ 0 w 1148374"/>
                        <a:gd name="connsiteY20" fmla="*/ 1439669 h 1742959"/>
                        <a:gd name="connsiteX21" fmla="*/ 332923 w 1148374"/>
                        <a:gd name="connsiteY21" fmla="*/ 811823 h 1742959"/>
                        <a:gd name="connsiteX22" fmla="*/ 412429 w 1148374"/>
                        <a:gd name="connsiteY22" fmla="*/ 811823 h 1742959"/>
                        <a:gd name="connsiteX23" fmla="*/ 412013 w 1148374"/>
                        <a:gd name="connsiteY23" fmla="*/ 811669 h 1742959"/>
                        <a:gd name="connsiteX24" fmla="*/ 363662 w 1148374"/>
                        <a:gd name="connsiteY24" fmla="*/ 811669 h 1742959"/>
                        <a:gd name="connsiteX25" fmla="*/ 344247 w 1148374"/>
                        <a:gd name="connsiteY25" fmla="*/ 810268 h 1742959"/>
                        <a:gd name="connsiteX26" fmla="*/ 332923 w 1148374"/>
                        <a:gd name="connsiteY26" fmla="*/ 807797 h 1742959"/>
                        <a:gd name="connsiteX27" fmla="*/ 332923 w 1148374"/>
                        <a:gd name="connsiteY27" fmla="*/ 772823 h 1742959"/>
                        <a:gd name="connsiteX28" fmla="*/ 329039 w 1148374"/>
                        <a:gd name="connsiteY28" fmla="*/ 769904 h 1742959"/>
                        <a:gd name="connsiteX29" fmla="*/ 329039 w 1148374"/>
                        <a:gd name="connsiteY29" fmla="*/ 769904 h 1742959"/>
                        <a:gd name="connsiteX30" fmla="*/ 328059 w 1148374"/>
                        <a:gd name="connsiteY30" fmla="*/ 770179 h 1742959"/>
                        <a:gd name="connsiteX31" fmla="*/ 328059 w 1148374"/>
                        <a:gd name="connsiteY31" fmla="*/ 769168 h 1742959"/>
                        <a:gd name="connsiteX32" fmla="*/ 328059 w 1148374"/>
                        <a:gd name="connsiteY32" fmla="*/ 769168 h 1742959"/>
                        <a:gd name="connsiteX33" fmla="*/ 328059 w 1148374"/>
                        <a:gd name="connsiteY33" fmla="*/ 455349 h 1742959"/>
                        <a:gd name="connsiteX34" fmla="*/ 333014 w 1148374"/>
                        <a:gd name="connsiteY34" fmla="*/ 451626 h 1742959"/>
                        <a:gd name="connsiteX35" fmla="*/ 333014 w 1148374"/>
                        <a:gd name="connsiteY35" fmla="*/ 451626 h 1742959"/>
                        <a:gd name="connsiteX36" fmla="*/ 328059 w 1148374"/>
                        <a:gd name="connsiteY36" fmla="*/ 455349 h 1742959"/>
                        <a:gd name="connsiteX37" fmla="*/ 328059 w 1148374"/>
                        <a:gd name="connsiteY37" fmla="*/ 305561 h 1742959"/>
                        <a:gd name="connsiteX38" fmla="*/ 316050 w 1148374"/>
                        <a:gd name="connsiteY38" fmla="*/ 295941 h 1742959"/>
                        <a:gd name="connsiteX39" fmla="*/ 274927 w 1148374"/>
                        <a:gd name="connsiteY39" fmla="*/ 199538 h 1742959"/>
                        <a:gd name="connsiteX40" fmla="*/ 274927 w 1148374"/>
                        <a:gd name="connsiteY40" fmla="*/ 131200 h 1742959"/>
                        <a:gd name="connsiteX41" fmla="*/ 363849 w 1148374"/>
                        <a:gd name="connsiteY41" fmla="*/ 4323 h 1742959"/>
                        <a:gd name="connsiteX42" fmla="*/ 378837 w 1148374"/>
                        <a:gd name="connsiteY42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803380 w 1148374"/>
                        <a:gd name="connsiteY9" fmla="*/ 451626 h 1742959"/>
                        <a:gd name="connsiteX10" fmla="*/ 808335 w 1148374"/>
                        <a:gd name="connsiteY10" fmla="*/ 455350 h 1742959"/>
                        <a:gd name="connsiteX11" fmla="*/ 808335 w 1148374"/>
                        <a:gd name="connsiteY11" fmla="*/ 769167 h 1742959"/>
                        <a:gd name="connsiteX12" fmla="*/ 808335 w 1148374"/>
                        <a:gd name="connsiteY12" fmla="*/ 770179 h 1742959"/>
                        <a:gd name="connsiteX13" fmla="*/ 807882 w 1148374"/>
                        <a:gd name="connsiteY13" fmla="*/ 770052 h 1742959"/>
                        <a:gd name="connsiteX14" fmla="*/ 807882 w 1148374"/>
                        <a:gd name="connsiteY14" fmla="*/ 807797 h 1742959"/>
                        <a:gd name="connsiteX15" fmla="*/ 796557 w 1148374"/>
                        <a:gd name="connsiteY15" fmla="*/ 810268 h 1742959"/>
                        <a:gd name="connsiteX16" fmla="*/ 777142 w 1148374"/>
                        <a:gd name="connsiteY16" fmla="*/ 811669 h 1742959"/>
                        <a:gd name="connsiteX17" fmla="*/ 807882 w 1148374"/>
                        <a:gd name="connsiteY17" fmla="*/ 811823 h 1742959"/>
                        <a:gd name="connsiteX18" fmla="*/ 1148374 w 1148374"/>
                        <a:gd name="connsiteY18" fmla="*/ 1543866 h 1742959"/>
                        <a:gd name="connsiteX19" fmla="*/ 524483 w 1148374"/>
                        <a:gd name="connsiteY19" fmla="*/ 1740657 h 1742959"/>
                        <a:gd name="connsiteX20" fmla="*/ 0 w 1148374"/>
                        <a:gd name="connsiteY20" fmla="*/ 1439669 h 1742959"/>
                        <a:gd name="connsiteX21" fmla="*/ 332923 w 1148374"/>
                        <a:gd name="connsiteY21" fmla="*/ 811823 h 1742959"/>
                        <a:gd name="connsiteX22" fmla="*/ 412429 w 1148374"/>
                        <a:gd name="connsiteY22" fmla="*/ 811823 h 1742959"/>
                        <a:gd name="connsiteX23" fmla="*/ 363662 w 1148374"/>
                        <a:gd name="connsiteY23" fmla="*/ 811669 h 1742959"/>
                        <a:gd name="connsiteX24" fmla="*/ 344247 w 1148374"/>
                        <a:gd name="connsiteY24" fmla="*/ 810268 h 1742959"/>
                        <a:gd name="connsiteX25" fmla="*/ 332923 w 1148374"/>
                        <a:gd name="connsiteY25" fmla="*/ 807797 h 1742959"/>
                        <a:gd name="connsiteX26" fmla="*/ 332923 w 1148374"/>
                        <a:gd name="connsiteY26" fmla="*/ 772823 h 1742959"/>
                        <a:gd name="connsiteX27" fmla="*/ 329039 w 1148374"/>
                        <a:gd name="connsiteY27" fmla="*/ 769904 h 1742959"/>
                        <a:gd name="connsiteX28" fmla="*/ 329039 w 1148374"/>
                        <a:gd name="connsiteY28" fmla="*/ 769904 h 1742959"/>
                        <a:gd name="connsiteX29" fmla="*/ 328059 w 1148374"/>
                        <a:gd name="connsiteY29" fmla="*/ 770179 h 1742959"/>
                        <a:gd name="connsiteX30" fmla="*/ 328059 w 1148374"/>
                        <a:gd name="connsiteY30" fmla="*/ 769168 h 1742959"/>
                        <a:gd name="connsiteX31" fmla="*/ 328059 w 1148374"/>
                        <a:gd name="connsiteY31" fmla="*/ 769168 h 1742959"/>
                        <a:gd name="connsiteX32" fmla="*/ 328059 w 1148374"/>
                        <a:gd name="connsiteY32" fmla="*/ 455349 h 1742959"/>
                        <a:gd name="connsiteX33" fmla="*/ 333014 w 1148374"/>
                        <a:gd name="connsiteY33" fmla="*/ 451626 h 1742959"/>
                        <a:gd name="connsiteX34" fmla="*/ 333014 w 1148374"/>
                        <a:gd name="connsiteY34" fmla="*/ 451626 h 1742959"/>
                        <a:gd name="connsiteX35" fmla="*/ 328059 w 1148374"/>
                        <a:gd name="connsiteY35" fmla="*/ 455349 h 1742959"/>
                        <a:gd name="connsiteX36" fmla="*/ 328059 w 1148374"/>
                        <a:gd name="connsiteY36" fmla="*/ 305561 h 1742959"/>
                        <a:gd name="connsiteX37" fmla="*/ 316050 w 1148374"/>
                        <a:gd name="connsiteY37" fmla="*/ 295941 h 1742959"/>
                        <a:gd name="connsiteX38" fmla="*/ 274927 w 1148374"/>
                        <a:gd name="connsiteY38" fmla="*/ 199538 h 1742959"/>
                        <a:gd name="connsiteX39" fmla="*/ 274927 w 1148374"/>
                        <a:gd name="connsiteY39" fmla="*/ 131200 h 1742959"/>
                        <a:gd name="connsiteX40" fmla="*/ 363849 w 1148374"/>
                        <a:gd name="connsiteY40" fmla="*/ 4323 h 1742959"/>
                        <a:gd name="connsiteX41" fmla="*/ 378837 w 1148374"/>
                        <a:gd name="connsiteY41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803380 w 1148374"/>
                        <a:gd name="connsiteY9" fmla="*/ 451626 h 1742959"/>
                        <a:gd name="connsiteX10" fmla="*/ 808335 w 1148374"/>
                        <a:gd name="connsiteY10" fmla="*/ 455350 h 1742959"/>
                        <a:gd name="connsiteX11" fmla="*/ 808335 w 1148374"/>
                        <a:gd name="connsiteY11" fmla="*/ 769167 h 1742959"/>
                        <a:gd name="connsiteX12" fmla="*/ 808335 w 1148374"/>
                        <a:gd name="connsiteY12" fmla="*/ 770179 h 1742959"/>
                        <a:gd name="connsiteX13" fmla="*/ 807882 w 1148374"/>
                        <a:gd name="connsiteY13" fmla="*/ 770052 h 1742959"/>
                        <a:gd name="connsiteX14" fmla="*/ 807882 w 1148374"/>
                        <a:gd name="connsiteY14" fmla="*/ 807797 h 1742959"/>
                        <a:gd name="connsiteX15" fmla="*/ 796557 w 1148374"/>
                        <a:gd name="connsiteY15" fmla="*/ 810268 h 1742959"/>
                        <a:gd name="connsiteX16" fmla="*/ 777142 w 1148374"/>
                        <a:gd name="connsiteY16" fmla="*/ 811669 h 1742959"/>
                        <a:gd name="connsiteX17" fmla="*/ 807882 w 1148374"/>
                        <a:gd name="connsiteY17" fmla="*/ 811823 h 1742959"/>
                        <a:gd name="connsiteX18" fmla="*/ 1148374 w 1148374"/>
                        <a:gd name="connsiteY18" fmla="*/ 1543866 h 1742959"/>
                        <a:gd name="connsiteX19" fmla="*/ 524483 w 1148374"/>
                        <a:gd name="connsiteY19" fmla="*/ 1740657 h 1742959"/>
                        <a:gd name="connsiteX20" fmla="*/ 0 w 1148374"/>
                        <a:gd name="connsiteY20" fmla="*/ 1439669 h 1742959"/>
                        <a:gd name="connsiteX21" fmla="*/ 332923 w 1148374"/>
                        <a:gd name="connsiteY21" fmla="*/ 811823 h 1742959"/>
                        <a:gd name="connsiteX22" fmla="*/ 363662 w 1148374"/>
                        <a:gd name="connsiteY22" fmla="*/ 811669 h 1742959"/>
                        <a:gd name="connsiteX23" fmla="*/ 344247 w 1148374"/>
                        <a:gd name="connsiteY23" fmla="*/ 810268 h 1742959"/>
                        <a:gd name="connsiteX24" fmla="*/ 332923 w 1148374"/>
                        <a:gd name="connsiteY24" fmla="*/ 807797 h 1742959"/>
                        <a:gd name="connsiteX25" fmla="*/ 332923 w 1148374"/>
                        <a:gd name="connsiteY25" fmla="*/ 772823 h 1742959"/>
                        <a:gd name="connsiteX26" fmla="*/ 329039 w 1148374"/>
                        <a:gd name="connsiteY26" fmla="*/ 769904 h 1742959"/>
                        <a:gd name="connsiteX27" fmla="*/ 329039 w 1148374"/>
                        <a:gd name="connsiteY27" fmla="*/ 769904 h 1742959"/>
                        <a:gd name="connsiteX28" fmla="*/ 328059 w 1148374"/>
                        <a:gd name="connsiteY28" fmla="*/ 770179 h 1742959"/>
                        <a:gd name="connsiteX29" fmla="*/ 328059 w 1148374"/>
                        <a:gd name="connsiteY29" fmla="*/ 769168 h 1742959"/>
                        <a:gd name="connsiteX30" fmla="*/ 328059 w 1148374"/>
                        <a:gd name="connsiteY30" fmla="*/ 769168 h 1742959"/>
                        <a:gd name="connsiteX31" fmla="*/ 328059 w 1148374"/>
                        <a:gd name="connsiteY31" fmla="*/ 455349 h 1742959"/>
                        <a:gd name="connsiteX32" fmla="*/ 333014 w 1148374"/>
                        <a:gd name="connsiteY32" fmla="*/ 451626 h 1742959"/>
                        <a:gd name="connsiteX33" fmla="*/ 333014 w 1148374"/>
                        <a:gd name="connsiteY33" fmla="*/ 451626 h 1742959"/>
                        <a:gd name="connsiteX34" fmla="*/ 328059 w 1148374"/>
                        <a:gd name="connsiteY34" fmla="*/ 455349 h 1742959"/>
                        <a:gd name="connsiteX35" fmla="*/ 328059 w 1148374"/>
                        <a:gd name="connsiteY35" fmla="*/ 305561 h 1742959"/>
                        <a:gd name="connsiteX36" fmla="*/ 316050 w 1148374"/>
                        <a:gd name="connsiteY36" fmla="*/ 295941 h 1742959"/>
                        <a:gd name="connsiteX37" fmla="*/ 274927 w 1148374"/>
                        <a:gd name="connsiteY37" fmla="*/ 199538 h 1742959"/>
                        <a:gd name="connsiteX38" fmla="*/ 274927 w 1148374"/>
                        <a:gd name="connsiteY38" fmla="*/ 131200 h 1742959"/>
                        <a:gd name="connsiteX39" fmla="*/ 363849 w 1148374"/>
                        <a:gd name="connsiteY39" fmla="*/ 4323 h 1742959"/>
                        <a:gd name="connsiteX40" fmla="*/ 378837 w 1148374"/>
                        <a:gd name="connsiteY40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803380 w 1148374"/>
                        <a:gd name="connsiteY9" fmla="*/ 451626 h 1742959"/>
                        <a:gd name="connsiteX10" fmla="*/ 808335 w 1148374"/>
                        <a:gd name="connsiteY10" fmla="*/ 455350 h 1742959"/>
                        <a:gd name="connsiteX11" fmla="*/ 808335 w 1148374"/>
                        <a:gd name="connsiteY11" fmla="*/ 769167 h 1742959"/>
                        <a:gd name="connsiteX12" fmla="*/ 808335 w 1148374"/>
                        <a:gd name="connsiteY12" fmla="*/ 770179 h 1742959"/>
                        <a:gd name="connsiteX13" fmla="*/ 807882 w 1148374"/>
                        <a:gd name="connsiteY13" fmla="*/ 770052 h 1742959"/>
                        <a:gd name="connsiteX14" fmla="*/ 807882 w 1148374"/>
                        <a:gd name="connsiteY14" fmla="*/ 807797 h 1742959"/>
                        <a:gd name="connsiteX15" fmla="*/ 796557 w 1148374"/>
                        <a:gd name="connsiteY15" fmla="*/ 810268 h 1742959"/>
                        <a:gd name="connsiteX16" fmla="*/ 777142 w 1148374"/>
                        <a:gd name="connsiteY16" fmla="*/ 811669 h 1742959"/>
                        <a:gd name="connsiteX17" fmla="*/ 807882 w 1148374"/>
                        <a:gd name="connsiteY17" fmla="*/ 811823 h 1742959"/>
                        <a:gd name="connsiteX18" fmla="*/ 1148374 w 1148374"/>
                        <a:gd name="connsiteY18" fmla="*/ 1543866 h 1742959"/>
                        <a:gd name="connsiteX19" fmla="*/ 524483 w 1148374"/>
                        <a:gd name="connsiteY19" fmla="*/ 1740657 h 1742959"/>
                        <a:gd name="connsiteX20" fmla="*/ 0 w 1148374"/>
                        <a:gd name="connsiteY20" fmla="*/ 1439669 h 1742959"/>
                        <a:gd name="connsiteX21" fmla="*/ 332923 w 1148374"/>
                        <a:gd name="connsiteY21" fmla="*/ 811823 h 1742959"/>
                        <a:gd name="connsiteX22" fmla="*/ 363662 w 1148374"/>
                        <a:gd name="connsiteY22" fmla="*/ 811669 h 1742959"/>
                        <a:gd name="connsiteX23" fmla="*/ 332923 w 1148374"/>
                        <a:gd name="connsiteY23" fmla="*/ 807797 h 1742959"/>
                        <a:gd name="connsiteX24" fmla="*/ 332923 w 1148374"/>
                        <a:gd name="connsiteY24" fmla="*/ 772823 h 1742959"/>
                        <a:gd name="connsiteX25" fmla="*/ 329039 w 1148374"/>
                        <a:gd name="connsiteY25" fmla="*/ 769904 h 1742959"/>
                        <a:gd name="connsiteX26" fmla="*/ 329039 w 1148374"/>
                        <a:gd name="connsiteY26" fmla="*/ 769904 h 1742959"/>
                        <a:gd name="connsiteX27" fmla="*/ 328059 w 1148374"/>
                        <a:gd name="connsiteY27" fmla="*/ 770179 h 1742959"/>
                        <a:gd name="connsiteX28" fmla="*/ 328059 w 1148374"/>
                        <a:gd name="connsiteY28" fmla="*/ 769168 h 1742959"/>
                        <a:gd name="connsiteX29" fmla="*/ 328059 w 1148374"/>
                        <a:gd name="connsiteY29" fmla="*/ 769168 h 1742959"/>
                        <a:gd name="connsiteX30" fmla="*/ 328059 w 1148374"/>
                        <a:gd name="connsiteY30" fmla="*/ 455349 h 1742959"/>
                        <a:gd name="connsiteX31" fmla="*/ 333014 w 1148374"/>
                        <a:gd name="connsiteY31" fmla="*/ 451626 h 1742959"/>
                        <a:gd name="connsiteX32" fmla="*/ 333014 w 1148374"/>
                        <a:gd name="connsiteY32" fmla="*/ 451626 h 1742959"/>
                        <a:gd name="connsiteX33" fmla="*/ 328059 w 1148374"/>
                        <a:gd name="connsiteY33" fmla="*/ 455349 h 1742959"/>
                        <a:gd name="connsiteX34" fmla="*/ 328059 w 1148374"/>
                        <a:gd name="connsiteY34" fmla="*/ 305561 h 1742959"/>
                        <a:gd name="connsiteX35" fmla="*/ 316050 w 1148374"/>
                        <a:gd name="connsiteY35" fmla="*/ 295941 h 1742959"/>
                        <a:gd name="connsiteX36" fmla="*/ 274927 w 1148374"/>
                        <a:gd name="connsiteY36" fmla="*/ 199538 h 1742959"/>
                        <a:gd name="connsiteX37" fmla="*/ 274927 w 1148374"/>
                        <a:gd name="connsiteY37" fmla="*/ 131200 h 1742959"/>
                        <a:gd name="connsiteX38" fmla="*/ 363849 w 1148374"/>
                        <a:gd name="connsiteY38" fmla="*/ 4323 h 1742959"/>
                        <a:gd name="connsiteX39" fmla="*/ 378837 w 1148374"/>
                        <a:gd name="connsiteY39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803380 w 1148374"/>
                        <a:gd name="connsiteY9" fmla="*/ 451626 h 1742959"/>
                        <a:gd name="connsiteX10" fmla="*/ 808335 w 1148374"/>
                        <a:gd name="connsiteY10" fmla="*/ 455350 h 1742959"/>
                        <a:gd name="connsiteX11" fmla="*/ 808335 w 1148374"/>
                        <a:gd name="connsiteY11" fmla="*/ 769167 h 1742959"/>
                        <a:gd name="connsiteX12" fmla="*/ 808335 w 1148374"/>
                        <a:gd name="connsiteY12" fmla="*/ 770179 h 1742959"/>
                        <a:gd name="connsiteX13" fmla="*/ 807882 w 1148374"/>
                        <a:gd name="connsiteY13" fmla="*/ 770052 h 1742959"/>
                        <a:gd name="connsiteX14" fmla="*/ 807882 w 1148374"/>
                        <a:gd name="connsiteY14" fmla="*/ 807797 h 1742959"/>
                        <a:gd name="connsiteX15" fmla="*/ 796557 w 1148374"/>
                        <a:gd name="connsiteY15" fmla="*/ 810268 h 1742959"/>
                        <a:gd name="connsiteX16" fmla="*/ 777142 w 1148374"/>
                        <a:gd name="connsiteY16" fmla="*/ 811669 h 1742959"/>
                        <a:gd name="connsiteX17" fmla="*/ 807882 w 1148374"/>
                        <a:gd name="connsiteY17" fmla="*/ 811823 h 1742959"/>
                        <a:gd name="connsiteX18" fmla="*/ 1148374 w 1148374"/>
                        <a:gd name="connsiteY18" fmla="*/ 1543866 h 1742959"/>
                        <a:gd name="connsiteX19" fmla="*/ 524483 w 1148374"/>
                        <a:gd name="connsiteY19" fmla="*/ 1740657 h 1742959"/>
                        <a:gd name="connsiteX20" fmla="*/ 0 w 1148374"/>
                        <a:gd name="connsiteY20" fmla="*/ 1439669 h 1742959"/>
                        <a:gd name="connsiteX21" fmla="*/ 332923 w 1148374"/>
                        <a:gd name="connsiteY21" fmla="*/ 811823 h 1742959"/>
                        <a:gd name="connsiteX22" fmla="*/ 363662 w 1148374"/>
                        <a:gd name="connsiteY22" fmla="*/ 811669 h 1742959"/>
                        <a:gd name="connsiteX23" fmla="*/ 332923 w 1148374"/>
                        <a:gd name="connsiteY23" fmla="*/ 772823 h 1742959"/>
                        <a:gd name="connsiteX24" fmla="*/ 329039 w 1148374"/>
                        <a:gd name="connsiteY24" fmla="*/ 769904 h 1742959"/>
                        <a:gd name="connsiteX25" fmla="*/ 329039 w 1148374"/>
                        <a:gd name="connsiteY25" fmla="*/ 769904 h 1742959"/>
                        <a:gd name="connsiteX26" fmla="*/ 328059 w 1148374"/>
                        <a:gd name="connsiteY26" fmla="*/ 770179 h 1742959"/>
                        <a:gd name="connsiteX27" fmla="*/ 328059 w 1148374"/>
                        <a:gd name="connsiteY27" fmla="*/ 769168 h 1742959"/>
                        <a:gd name="connsiteX28" fmla="*/ 328059 w 1148374"/>
                        <a:gd name="connsiteY28" fmla="*/ 769168 h 1742959"/>
                        <a:gd name="connsiteX29" fmla="*/ 328059 w 1148374"/>
                        <a:gd name="connsiteY29" fmla="*/ 455349 h 1742959"/>
                        <a:gd name="connsiteX30" fmla="*/ 333014 w 1148374"/>
                        <a:gd name="connsiteY30" fmla="*/ 451626 h 1742959"/>
                        <a:gd name="connsiteX31" fmla="*/ 333014 w 1148374"/>
                        <a:gd name="connsiteY31" fmla="*/ 451626 h 1742959"/>
                        <a:gd name="connsiteX32" fmla="*/ 328059 w 1148374"/>
                        <a:gd name="connsiteY32" fmla="*/ 455349 h 1742959"/>
                        <a:gd name="connsiteX33" fmla="*/ 328059 w 1148374"/>
                        <a:gd name="connsiteY33" fmla="*/ 305561 h 1742959"/>
                        <a:gd name="connsiteX34" fmla="*/ 316050 w 1148374"/>
                        <a:gd name="connsiteY34" fmla="*/ 295941 h 1742959"/>
                        <a:gd name="connsiteX35" fmla="*/ 274927 w 1148374"/>
                        <a:gd name="connsiteY35" fmla="*/ 199538 h 1742959"/>
                        <a:gd name="connsiteX36" fmla="*/ 274927 w 1148374"/>
                        <a:gd name="connsiteY36" fmla="*/ 131200 h 1742959"/>
                        <a:gd name="connsiteX37" fmla="*/ 363849 w 1148374"/>
                        <a:gd name="connsiteY37" fmla="*/ 4323 h 1742959"/>
                        <a:gd name="connsiteX38" fmla="*/ 378837 w 1148374"/>
                        <a:gd name="connsiteY38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803380 w 1148374"/>
                        <a:gd name="connsiteY9" fmla="*/ 451626 h 1742959"/>
                        <a:gd name="connsiteX10" fmla="*/ 808335 w 1148374"/>
                        <a:gd name="connsiteY10" fmla="*/ 455350 h 1742959"/>
                        <a:gd name="connsiteX11" fmla="*/ 808335 w 1148374"/>
                        <a:gd name="connsiteY11" fmla="*/ 769167 h 1742959"/>
                        <a:gd name="connsiteX12" fmla="*/ 808335 w 1148374"/>
                        <a:gd name="connsiteY12" fmla="*/ 770179 h 1742959"/>
                        <a:gd name="connsiteX13" fmla="*/ 807882 w 1148374"/>
                        <a:gd name="connsiteY13" fmla="*/ 770052 h 1742959"/>
                        <a:gd name="connsiteX14" fmla="*/ 807882 w 1148374"/>
                        <a:gd name="connsiteY14" fmla="*/ 807797 h 1742959"/>
                        <a:gd name="connsiteX15" fmla="*/ 796557 w 1148374"/>
                        <a:gd name="connsiteY15" fmla="*/ 810268 h 1742959"/>
                        <a:gd name="connsiteX16" fmla="*/ 777142 w 1148374"/>
                        <a:gd name="connsiteY16" fmla="*/ 811669 h 1742959"/>
                        <a:gd name="connsiteX17" fmla="*/ 807882 w 1148374"/>
                        <a:gd name="connsiteY17" fmla="*/ 811823 h 1742959"/>
                        <a:gd name="connsiteX18" fmla="*/ 1148374 w 1148374"/>
                        <a:gd name="connsiteY18" fmla="*/ 1543866 h 1742959"/>
                        <a:gd name="connsiteX19" fmla="*/ 524483 w 1148374"/>
                        <a:gd name="connsiteY19" fmla="*/ 1740657 h 1742959"/>
                        <a:gd name="connsiteX20" fmla="*/ 0 w 1148374"/>
                        <a:gd name="connsiteY20" fmla="*/ 1439669 h 1742959"/>
                        <a:gd name="connsiteX21" fmla="*/ 332923 w 1148374"/>
                        <a:gd name="connsiteY21" fmla="*/ 811823 h 1742959"/>
                        <a:gd name="connsiteX22" fmla="*/ 363662 w 1148374"/>
                        <a:gd name="connsiteY22" fmla="*/ 811669 h 1742959"/>
                        <a:gd name="connsiteX23" fmla="*/ 332923 w 1148374"/>
                        <a:gd name="connsiteY23" fmla="*/ 772823 h 1742959"/>
                        <a:gd name="connsiteX24" fmla="*/ 329039 w 1148374"/>
                        <a:gd name="connsiteY24" fmla="*/ 769904 h 1742959"/>
                        <a:gd name="connsiteX25" fmla="*/ 329039 w 1148374"/>
                        <a:gd name="connsiteY25" fmla="*/ 769904 h 1742959"/>
                        <a:gd name="connsiteX26" fmla="*/ 328059 w 1148374"/>
                        <a:gd name="connsiteY26" fmla="*/ 770179 h 1742959"/>
                        <a:gd name="connsiteX27" fmla="*/ 328059 w 1148374"/>
                        <a:gd name="connsiteY27" fmla="*/ 769168 h 1742959"/>
                        <a:gd name="connsiteX28" fmla="*/ 328059 w 1148374"/>
                        <a:gd name="connsiteY28" fmla="*/ 769168 h 1742959"/>
                        <a:gd name="connsiteX29" fmla="*/ 328059 w 1148374"/>
                        <a:gd name="connsiteY29" fmla="*/ 455349 h 1742959"/>
                        <a:gd name="connsiteX30" fmla="*/ 333014 w 1148374"/>
                        <a:gd name="connsiteY30" fmla="*/ 451626 h 1742959"/>
                        <a:gd name="connsiteX31" fmla="*/ 333014 w 1148374"/>
                        <a:gd name="connsiteY31" fmla="*/ 451626 h 1742959"/>
                        <a:gd name="connsiteX32" fmla="*/ 328059 w 1148374"/>
                        <a:gd name="connsiteY32" fmla="*/ 455349 h 1742959"/>
                        <a:gd name="connsiteX33" fmla="*/ 328059 w 1148374"/>
                        <a:gd name="connsiteY33" fmla="*/ 305561 h 1742959"/>
                        <a:gd name="connsiteX34" fmla="*/ 316050 w 1148374"/>
                        <a:gd name="connsiteY34" fmla="*/ 295941 h 1742959"/>
                        <a:gd name="connsiteX35" fmla="*/ 274927 w 1148374"/>
                        <a:gd name="connsiteY35" fmla="*/ 199538 h 1742959"/>
                        <a:gd name="connsiteX36" fmla="*/ 274927 w 1148374"/>
                        <a:gd name="connsiteY36" fmla="*/ 131200 h 1742959"/>
                        <a:gd name="connsiteX37" fmla="*/ 363849 w 1148374"/>
                        <a:gd name="connsiteY37" fmla="*/ 4323 h 1742959"/>
                        <a:gd name="connsiteX38" fmla="*/ 378837 w 1148374"/>
                        <a:gd name="connsiteY38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803380 w 1148374"/>
                        <a:gd name="connsiteY9" fmla="*/ 451626 h 1742959"/>
                        <a:gd name="connsiteX10" fmla="*/ 808335 w 1148374"/>
                        <a:gd name="connsiteY10" fmla="*/ 455350 h 1742959"/>
                        <a:gd name="connsiteX11" fmla="*/ 808335 w 1148374"/>
                        <a:gd name="connsiteY11" fmla="*/ 769167 h 1742959"/>
                        <a:gd name="connsiteX12" fmla="*/ 808335 w 1148374"/>
                        <a:gd name="connsiteY12" fmla="*/ 770179 h 1742959"/>
                        <a:gd name="connsiteX13" fmla="*/ 807882 w 1148374"/>
                        <a:gd name="connsiteY13" fmla="*/ 770052 h 1742959"/>
                        <a:gd name="connsiteX14" fmla="*/ 807882 w 1148374"/>
                        <a:gd name="connsiteY14" fmla="*/ 807797 h 1742959"/>
                        <a:gd name="connsiteX15" fmla="*/ 796557 w 1148374"/>
                        <a:gd name="connsiteY15" fmla="*/ 810268 h 1742959"/>
                        <a:gd name="connsiteX16" fmla="*/ 777142 w 1148374"/>
                        <a:gd name="connsiteY16" fmla="*/ 811669 h 1742959"/>
                        <a:gd name="connsiteX17" fmla="*/ 807882 w 1148374"/>
                        <a:gd name="connsiteY17" fmla="*/ 811823 h 1742959"/>
                        <a:gd name="connsiteX18" fmla="*/ 1148374 w 1148374"/>
                        <a:gd name="connsiteY18" fmla="*/ 1543866 h 1742959"/>
                        <a:gd name="connsiteX19" fmla="*/ 524483 w 1148374"/>
                        <a:gd name="connsiteY19" fmla="*/ 1740657 h 1742959"/>
                        <a:gd name="connsiteX20" fmla="*/ 0 w 1148374"/>
                        <a:gd name="connsiteY20" fmla="*/ 1439669 h 1742959"/>
                        <a:gd name="connsiteX21" fmla="*/ 332923 w 1148374"/>
                        <a:gd name="connsiteY21" fmla="*/ 811823 h 1742959"/>
                        <a:gd name="connsiteX22" fmla="*/ 363662 w 1148374"/>
                        <a:gd name="connsiteY22" fmla="*/ 811669 h 1742959"/>
                        <a:gd name="connsiteX23" fmla="*/ 332923 w 1148374"/>
                        <a:gd name="connsiteY23" fmla="*/ 772823 h 1742959"/>
                        <a:gd name="connsiteX24" fmla="*/ 329039 w 1148374"/>
                        <a:gd name="connsiteY24" fmla="*/ 769904 h 1742959"/>
                        <a:gd name="connsiteX25" fmla="*/ 329039 w 1148374"/>
                        <a:gd name="connsiteY25" fmla="*/ 769904 h 1742959"/>
                        <a:gd name="connsiteX26" fmla="*/ 328059 w 1148374"/>
                        <a:gd name="connsiteY26" fmla="*/ 770179 h 1742959"/>
                        <a:gd name="connsiteX27" fmla="*/ 328059 w 1148374"/>
                        <a:gd name="connsiteY27" fmla="*/ 769168 h 1742959"/>
                        <a:gd name="connsiteX28" fmla="*/ 328059 w 1148374"/>
                        <a:gd name="connsiteY28" fmla="*/ 769168 h 1742959"/>
                        <a:gd name="connsiteX29" fmla="*/ 328059 w 1148374"/>
                        <a:gd name="connsiteY29" fmla="*/ 455349 h 1742959"/>
                        <a:gd name="connsiteX30" fmla="*/ 333014 w 1148374"/>
                        <a:gd name="connsiteY30" fmla="*/ 451626 h 1742959"/>
                        <a:gd name="connsiteX31" fmla="*/ 333014 w 1148374"/>
                        <a:gd name="connsiteY31" fmla="*/ 451626 h 1742959"/>
                        <a:gd name="connsiteX32" fmla="*/ 328059 w 1148374"/>
                        <a:gd name="connsiteY32" fmla="*/ 455349 h 1742959"/>
                        <a:gd name="connsiteX33" fmla="*/ 328059 w 1148374"/>
                        <a:gd name="connsiteY33" fmla="*/ 305561 h 1742959"/>
                        <a:gd name="connsiteX34" fmla="*/ 316050 w 1148374"/>
                        <a:gd name="connsiteY34" fmla="*/ 295941 h 1742959"/>
                        <a:gd name="connsiteX35" fmla="*/ 274927 w 1148374"/>
                        <a:gd name="connsiteY35" fmla="*/ 199538 h 1742959"/>
                        <a:gd name="connsiteX36" fmla="*/ 274927 w 1148374"/>
                        <a:gd name="connsiteY36" fmla="*/ 131200 h 1742959"/>
                        <a:gd name="connsiteX37" fmla="*/ 363849 w 1148374"/>
                        <a:gd name="connsiteY37" fmla="*/ 4323 h 1742959"/>
                        <a:gd name="connsiteX38" fmla="*/ 378837 w 1148374"/>
                        <a:gd name="connsiteY38" fmla="*/ 0 h 1742959"/>
                        <a:gd name="connsiteX0" fmla="*/ 378837 w 1148374"/>
                        <a:gd name="connsiteY0" fmla="*/ 0 h 1742959"/>
                        <a:gd name="connsiteX1" fmla="*/ 757557 w 1148374"/>
                        <a:gd name="connsiteY1" fmla="*/ 0 h 1742959"/>
                        <a:gd name="connsiteX2" fmla="*/ 772545 w 1148374"/>
                        <a:gd name="connsiteY2" fmla="*/ 4323 h 1742959"/>
                        <a:gd name="connsiteX3" fmla="*/ 861467 w 1148374"/>
                        <a:gd name="connsiteY3" fmla="*/ 131200 h 1742959"/>
                        <a:gd name="connsiteX4" fmla="*/ 861467 w 1148374"/>
                        <a:gd name="connsiteY4" fmla="*/ 199538 h 1742959"/>
                        <a:gd name="connsiteX5" fmla="*/ 820344 w 1148374"/>
                        <a:gd name="connsiteY5" fmla="*/ 295941 h 1742959"/>
                        <a:gd name="connsiteX6" fmla="*/ 808335 w 1148374"/>
                        <a:gd name="connsiteY6" fmla="*/ 305561 h 1742959"/>
                        <a:gd name="connsiteX7" fmla="*/ 808335 w 1148374"/>
                        <a:gd name="connsiteY7" fmla="*/ 455349 h 1742959"/>
                        <a:gd name="connsiteX8" fmla="*/ 803380 w 1148374"/>
                        <a:gd name="connsiteY8" fmla="*/ 451626 h 1742959"/>
                        <a:gd name="connsiteX9" fmla="*/ 803380 w 1148374"/>
                        <a:gd name="connsiteY9" fmla="*/ 451626 h 1742959"/>
                        <a:gd name="connsiteX10" fmla="*/ 808335 w 1148374"/>
                        <a:gd name="connsiteY10" fmla="*/ 455350 h 1742959"/>
                        <a:gd name="connsiteX11" fmla="*/ 808335 w 1148374"/>
                        <a:gd name="connsiteY11" fmla="*/ 769167 h 1742959"/>
                        <a:gd name="connsiteX12" fmla="*/ 808335 w 1148374"/>
                        <a:gd name="connsiteY12" fmla="*/ 770179 h 1742959"/>
                        <a:gd name="connsiteX13" fmla="*/ 807882 w 1148374"/>
                        <a:gd name="connsiteY13" fmla="*/ 770052 h 1742959"/>
                        <a:gd name="connsiteX14" fmla="*/ 807882 w 1148374"/>
                        <a:gd name="connsiteY14" fmla="*/ 807797 h 1742959"/>
                        <a:gd name="connsiteX15" fmla="*/ 796557 w 1148374"/>
                        <a:gd name="connsiteY15" fmla="*/ 810268 h 1742959"/>
                        <a:gd name="connsiteX16" fmla="*/ 807882 w 1148374"/>
                        <a:gd name="connsiteY16" fmla="*/ 811823 h 1742959"/>
                        <a:gd name="connsiteX17" fmla="*/ 1148374 w 1148374"/>
                        <a:gd name="connsiteY17" fmla="*/ 1543866 h 1742959"/>
                        <a:gd name="connsiteX18" fmla="*/ 524483 w 1148374"/>
                        <a:gd name="connsiteY18" fmla="*/ 1740657 h 1742959"/>
                        <a:gd name="connsiteX19" fmla="*/ 0 w 1148374"/>
                        <a:gd name="connsiteY19" fmla="*/ 1439669 h 1742959"/>
                        <a:gd name="connsiteX20" fmla="*/ 332923 w 1148374"/>
                        <a:gd name="connsiteY20" fmla="*/ 811823 h 1742959"/>
                        <a:gd name="connsiteX21" fmla="*/ 363662 w 1148374"/>
                        <a:gd name="connsiteY21" fmla="*/ 811669 h 1742959"/>
                        <a:gd name="connsiteX22" fmla="*/ 332923 w 1148374"/>
                        <a:gd name="connsiteY22" fmla="*/ 772823 h 1742959"/>
                        <a:gd name="connsiteX23" fmla="*/ 329039 w 1148374"/>
                        <a:gd name="connsiteY23" fmla="*/ 769904 h 1742959"/>
                        <a:gd name="connsiteX24" fmla="*/ 329039 w 1148374"/>
                        <a:gd name="connsiteY24" fmla="*/ 769904 h 1742959"/>
                        <a:gd name="connsiteX25" fmla="*/ 328059 w 1148374"/>
                        <a:gd name="connsiteY25" fmla="*/ 770179 h 1742959"/>
                        <a:gd name="connsiteX26" fmla="*/ 328059 w 1148374"/>
                        <a:gd name="connsiteY26" fmla="*/ 769168 h 1742959"/>
                        <a:gd name="connsiteX27" fmla="*/ 328059 w 1148374"/>
                        <a:gd name="connsiteY27" fmla="*/ 769168 h 1742959"/>
                        <a:gd name="connsiteX28" fmla="*/ 328059 w 1148374"/>
                        <a:gd name="connsiteY28" fmla="*/ 455349 h 1742959"/>
                        <a:gd name="connsiteX29" fmla="*/ 333014 w 1148374"/>
                        <a:gd name="connsiteY29" fmla="*/ 451626 h 1742959"/>
                        <a:gd name="connsiteX30" fmla="*/ 333014 w 1148374"/>
                        <a:gd name="connsiteY30" fmla="*/ 451626 h 1742959"/>
                        <a:gd name="connsiteX31" fmla="*/ 328059 w 1148374"/>
                        <a:gd name="connsiteY31" fmla="*/ 455349 h 1742959"/>
                        <a:gd name="connsiteX32" fmla="*/ 328059 w 1148374"/>
                        <a:gd name="connsiteY32" fmla="*/ 305561 h 1742959"/>
                        <a:gd name="connsiteX33" fmla="*/ 316050 w 1148374"/>
                        <a:gd name="connsiteY33" fmla="*/ 295941 h 1742959"/>
                        <a:gd name="connsiteX34" fmla="*/ 274927 w 1148374"/>
                        <a:gd name="connsiteY34" fmla="*/ 199538 h 1742959"/>
                        <a:gd name="connsiteX35" fmla="*/ 274927 w 1148374"/>
                        <a:gd name="connsiteY35" fmla="*/ 131200 h 1742959"/>
                        <a:gd name="connsiteX36" fmla="*/ 363849 w 1148374"/>
                        <a:gd name="connsiteY36" fmla="*/ 4323 h 1742959"/>
                        <a:gd name="connsiteX37" fmla="*/ 378837 w 1148374"/>
                        <a:gd name="connsiteY37" fmla="*/ 0 h 1742959"/>
                        <a:gd name="connsiteX0" fmla="*/ 378837 w 1152519"/>
                        <a:gd name="connsiteY0" fmla="*/ 0 h 1743587"/>
                        <a:gd name="connsiteX1" fmla="*/ 757557 w 1152519"/>
                        <a:gd name="connsiteY1" fmla="*/ 0 h 1743587"/>
                        <a:gd name="connsiteX2" fmla="*/ 772545 w 1152519"/>
                        <a:gd name="connsiteY2" fmla="*/ 4323 h 1743587"/>
                        <a:gd name="connsiteX3" fmla="*/ 861467 w 1152519"/>
                        <a:gd name="connsiteY3" fmla="*/ 131200 h 1743587"/>
                        <a:gd name="connsiteX4" fmla="*/ 861467 w 1152519"/>
                        <a:gd name="connsiteY4" fmla="*/ 199538 h 1743587"/>
                        <a:gd name="connsiteX5" fmla="*/ 820344 w 1152519"/>
                        <a:gd name="connsiteY5" fmla="*/ 295941 h 1743587"/>
                        <a:gd name="connsiteX6" fmla="*/ 808335 w 1152519"/>
                        <a:gd name="connsiteY6" fmla="*/ 305561 h 1743587"/>
                        <a:gd name="connsiteX7" fmla="*/ 808335 w 1152519"/>
                        <a:gd name="connsiteY7" fmla="*/ 455349 h 1743587"/>
                        <a:gd name="connsiteX8" fmla="*/ 803380 w 1152519"/>
                        <a:gd name="connsiteY8" fmla="*/ 451626 h 1743587"/>
                        <a:gd name="connsiteX9" fmla="*/ 803380 w 1152519"/>
                        <a:gd name="connsiteY9" fmla="*/ 451626 h 1743587"/>
                        <a:gd name="connsiteX10" fmla="*/ 808335 w 1152519"/>
                        <a:gd name="connsiteY10" fmla="*/ 455350 h 1743587"/>
                        <a:gd name="connsiteX11" fmla="*/ 808335 w 1152519"/>
                        <a:gd name="connsiteY11" fmla="*/ 769167 h 1743587"/>
                        <a:gd name="connsiteX12" fmla="*/ 808335 w 1152519"/>
                        <a:gd name="connsiteY12" fmla="*/ 770179 h 1743587"/>
                        <a:gd name="connsiteX13" fmla="*/ 807882 w 1152519"/>
                        <a:gd name="connsiteY13" fmla="*/ 770052 h 1743587"/>
                        <a:gd name="connsiteX14" fmla="*/ 807882 w 1152519"/>
                        <a:gd name="connsiteY14" fmla="*/ 807797 h 1743587"/>
                        <a:gd name="connsiteX15" fmla="*/ 796557 w 1152519"/>
                        <a:gd name="connsiteY15" fmla="*/ 810268 h 1743587"/>
                        <a:gd name="connsiteX16" fmla="*/ 1148374 w 1152519"/>
                        <a:gd name="connsiteY16" fmla="*/ 1543866 h 1743587"/>
                        <a:gd name="connsiteX17" fmla="*/ 524483 w 1152519"/>
                        <a:gd name="connsiteY17" fmla="*/ 1740657 h 1743587"/>
                        <a:gd name="connsiteX18" fmla="*/ 0 w 1152519"/>
                        <a:gd name="connsiteY18" fmla="*/ 1439669 h 1743587"/>
                        <a:gd name="connsiteX19" fmla="*/ 332923 w 1152519"/>
                        <a:gd name="connsiteY19" fmla="*/ 811823 h 1743587"/>
                        <a:gd name="connsiteX20" fmla="*/ 363662 w 1152519"/>
                        <a:gd name="connsiteY20" fmla="*/ 811669 h 1743587"/>
                        <a:gd name="connsiteX21" fmla="*/ 332923 w 1152519"/>
                        <a:gd name="connsiteY21" fmla="*/ 772823 h 1743587"/>
                        <a:gd name="connsiteX22" fmla="*/ 329039 w 1152519"/>
                        <a:gd name="connsiteY22" fmla="*/ 769904 h 1743587"/>
                        <a:gd name="connsiteX23" fmla="*/ 329039 w 1152519"/>
                        <a:gd name="connsiteY23" fmla="*/ 769904 h 1743587"/>
                        <a:gd name="connsiteX24" fmla="*/ 328059 w 1152519"/>
                        <a:gd name="connsiteY24" fmla="*/ 770179 h 1743587"/>
                        <a:gd name="connsiteX25" fmla="*/ 328059 w 1152519"/>
                        <a:gd name="connsiteY25" fmla="*/ 769168 h 1743587"/>
                        <a:gd name="connsiteX26" fmla="*/ 328059 w 1152519"/>
                        <a:gd name="connsiteY26" fmla="*/ 769168 h 1743587"/>
                        <a:gd name="connsiteX27" fmla="*/ 328059 w 1152519"/>
                        <a:gd name="connsiteY27" fmla="*/ 455349 h 1743587"/>
                        <a:gd name="connsiteX28" fmla="*/ 333014 w 1152519"/>
                        <a:gd name="connsiteY28" fmla="*/ 451626 h 1743587"/>
                        <a:gd name="connsiteX29" fmla="*/ 333014 w 1152519"/>
                        <a:gd name="connsiteY29" fmla="*/ 451626 h 1743587"/>
                        <a:gd name="connsiteX30" fmla="*/ 328059 w 1152519"/>
                        <a:gd name="connsiteY30" fmla="*/ 455349 h 1743587"/>
                        <a:gd name="connsiteX31" fmla="*/ 328059 w 1152519"/>
                        <a:gd name="connsiteY31" fmla="*/ 305561 h 1743587"/>
                        <a:gd name="connsiteX32" fmla="*/ 316050 w 1152519"/>
                        <a:gd name="connsiteY32" fmla="*/ 295941 h 1743587"/>
                        <a:gd name="connsiteX33" fmla="*/ 274927 w 1152519"/>
                        <a:gd name="connsiteY33" fmla="*/ 199538 h 1743587"/>
                        <a:gd name="connsiteX34" fmla="*/ 274927 w 1152519"/>
                        <a:gd name="connsiteY34" fmla="*/ 131200 h 1743587"/>
                        <a:gd name="connsiteX35" fmla="*/ 363849 w 1152519"/>
                        <a:gd name="connsiteY35" fmla="*/ 4323 h 1743587"/>
                        <a:gd name="connsiteX36" fmla="*/ 378837 w 1152519"/>
                        <a:gd name="connsiteY36" fmla="*/ 0 h 1743587"/>
                        <a:gd name="connsiteX0" fmla="*/ 378837 w 1152519"/>
                        <a:gd name="connsiteY0" fmla="*/ 0 h 1743587"/>
                        <a:gd name="connsiteX1" fmla="*/ 757557 w 1152519"/>
                        <a:gd name="connsiteY1" fmla="*/ 0 h 1743587"/>
                        <a:gd name="connsiteX2" fmla="*/ 772545 w 1152519"/>
                        <a:gd name="connsiteY2" fmla="*/ 4323 h 1743587"/>
                        <a:gd name="connsiteX3" fmla="*/ 861467 w 1152519"/>
                        <a:gd name="connsiteY3" fmla="*/ 131200 h 1743587"/>
                        <a:gd name="connsiteX4" fmla="*/ 861467 w 1152519"/>
                        <a:gd name="connsiteY4" fmla="*/ 199538 h 1743587"/>
                        <a:gd name="connsiteX5" fmla="*/ 820344 w 1152519"/>
                        <a:gd name="connsiteY5" fmla="*/ 295941 h 1743587"/>
                        <a:gd name="connsiteX6" fmla="*/ 808335 w 1152519"/>
                        <a:gd name="connsiteY6" fmla="*/ 305561 h 1743587"/>
                        <a:gd name="connsiteX7" fmla="*/ 808335 w 1152519"/>
                        <a:gd name="connsiteY7" fmla="*/ 455349 h 1743587"/>
                        <a:gd name="connsiteX8" fmla="*/ 803380 w 1152519"/>
                        <a:gd name="connsiteY8" fmla="*/ 451626 h 1743587"/>
                        <a:gd name="connsiteX9" fmla="*/ 803380 w 1152519"/>
                        <a:gd name="connsiteY9" fmla="*/ 451626 h 1743587"/>
                        <a:gd name="connsiteX10" fmla="*/ 808335 w 1152519"/>
                        <a:gd name="connsiteY10" fmla="*/ 455350 h 1743587"/>
                        <a:gd name="connsiteX11" fmla="*/ 808335 w 1152519"/>
                        <a:gd name="connsiteY11" fmla="*/ 769167 h 1743587"/>
                        <a:gd name="connsiteX12" fmla="*/ 808335 w 1152519"/>
                        <a:gd name="connsiteY12" fmla="*/ 770179 h 1743587"/>
                        <a:gd name="connsiteX13" fmla="*/ 807882 w 1152519"/>
                        <a:gd name="connsiteY13" fmla="*/ 770052 h 1743587"/>
                        <a:gd name="connsiteX14" fmla="*/ 807882 w 1152519"/>
                        <a:gd name="connsiteY14" fmla="*/ 807797 h 1743587"/>
                        <a:gd name="connsiteX15" fmla="*/ 796557 w 1152519"/>
                        <a:gd name="connsiteY15" fmla="*/ 810268 h 1743587"/>
                        <a:gd name="connsiteX16" fmla="*/ 1148374 w 1152519"/>
                        <a:gd name="connsiteY16" fmla="*/ 1543866 h 1743587"/>
                        <a:gd name="connsiteX17" fmla="*/ 524483 w 1152519"/>
                        <a:gd name="connsiteY17" fmla="*/ 1740657 h 1743587"/>
                        <a:gd name="connsiteX18" fmla="*/ 0 w 1152519"/>
                        <a:gd name="connsiteY18" fmla="*/ 1439669 h 1743587"/>
                        <a:gd name="connsiteX19" fmla="*/ 332923 w 1152519"/>
                        <a:gd name="connsiteY19" fmla="*/ 811823 h 1743587"/>
                        <a:gd name="connsiteX20" fmla="*/ 332923 w 1152519"/>
                        <a:gd name="connsiteY20" fmla="*/ 772823 h 1743587"/>
                        <a:gd name="connsiteX21" fmla="*/ 329039 w 1152519"/>
                        <a:gd name="connsiteY21" fmla="*/ 769904 h 1743587"/>
                        <a:gd name="connsiteX22" fmla="*/ 329039 w 1152519"/>
                        <a:gd name="connsiteY22" fmla="*/ 769904 h 1743587"/>
                        <a:gd name="connsiteX23" fmla="*/ 328059 w 1152519"/>
                        <a:gd name="connsiteY23" fmla="*/ 770179 h 1743587"/>
                        <a:gd name="connsiteX24" fmla="*/ 328059 w 1152519"/>
                        <a:gd name="connsiteY24" fmla="*/ 769168 h 1743587"/>
                        <a:gd name="connsiteX25" fmla="*/ 328059 w 1152519"/>
                        <a:gd name="connsiteY25" fmla="*/ 769168 h 1743587"/>
                        <a:gd name="connsiteX26" fmla="*/ 328059 w 1152519"/>
                        <a:gd name="connsiteY26" fmla="*/ 455349 h 1743587"/>
                        <a:gd name="connsiteX27" fmla="*/ 333014 w 1152519"/>
                        <a:gd name="connsiteY27" fmla="*/ 451626 h 1743587"/>
                        <a:gd name="connsiteX28" fmla="*/ 333014 w 1152519"/>
                        <a:gd name="connsiteY28" fmla="*/ 451626 h 1743587"/>
                        <a:gd name="connsiteX29" fmla="*/ 328059 w 1152519"/>
                        <a:gd name="connsiteY29" fmla="*/ 455349 h 1743587"/>
                        <a:gd name="connsiteX30" fmla="*/ 328059 w 1152519"/>
                        <a:gd name="connsiteY30" fmla="*/ 305561 h 1743587"/>
                        <a:gd name="connsiteX31" fmla="*/ 316050 w 1152519"/>
                        <a:gd name="connsiteY31" fmla="*/ 295941 h 1743587"/>
                        <a:gd name="connsiteX32" fmla="*/ 274927 w 1152519"/>
                        <a:gd name="connsiteY32" fmla="*/ 199538 h 1743587"/>
                        <a:gd name="connsiteX33" fmla="*/ 274927 w 1152519"/>
                        <a:gd name="connsiteY33" fmla="*/ 131200 h 1743587"/>
                        <a:gd name="connsiteX34" fmla="*/ 363849 w 1152519"/>
                        <a:gd name="connsiteY34" fmla="*/ 4323 h 1743587"/>
                        <a:gd name="connsiteX35" fmla="*/ 378837 w 1152519"/>
                        <a:gd name="connsiteY35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455349 h 1743587"/>
                        <a:gd name="connsiteX8" fmla="*/ 803380 w 1148374"/>
                        <a:gd name="connsiteY8" fmla="*/ 451626 h 1743587"/>
                        <a:gd name="connsiteX9" fmla="*/ 803380 w 1148374"/>
                        <a:gd name="connsiteY9" fmla="*/ 451626 h 1743587"/>
                        <a:gd name="connsiteX10" fmla="*/ 808335 w 1148374"/>
                        <a:gd name="connsiteY10" fmla="*/ 455350 h 1743587"/>
                        <a:gd name="connsiteX11" fmla="*/ 808335 w 1148374"/>
                        <a:gd name="connsiteY11" fmla="*/ 769167 h 1743587"/>
                        <a:gd name="connsiteX12" fmla="*/ 808335 w 1148374"/>
                        <a:gd name="connsiteY12" fmla="*/ 770179 h 1743587"/>
                        <a:gd name="connsiteX13" fmla="*/ 807882 w 1148374"/>
                        <a:gd name="connsiteY13" fmla="*/ 770052 h 1743587"/>
                        <a:gd name="connsiteX14" fmla="*/ 807882 w 1148374"/>
                        <a:gd name="connsiteY14" fmla="*/ 807797 h 1743587"/>
                        <a:gd name="connsiteX15" fmla="*/ 796557 w 1148374"/>
                        <a:gd name="connsiteY15" fmla="*/ 810268 h 1743587"/>
                        <a:gd name="connsiteX16" fmla="*/ 1148374 w 1148374"/>
                        <a:gd name="connsiteY16" fmla="*/ 1543866 h 1743587"/>
                        <a:gd name="connsiteX17" fmla="*/ 524483 w 1148374"/>
                        <a:gd name="connsiteY17" fmla="*/ 1740657 h 1743587"/>
                        <a:gd name="connsiteX18" fmla="*/ 0 w 1148374"/>
                        <a:gd name="connsiteY18" fmla="*/ 1439669 h 1743587"/>
                        <a:gd name="connsiteX19" fmla="*/ 332923 w 1148374"/>
                        <a:gd name="connsiteY19" fmla="*/ 811823 h 1743587"/>
                        <a:gd name="connsiteX20" fmla="*/ 332923 w 1148374"/>
                        <a:gd name="connsiteY20" fmla="*/ 772823 h 1743587"/>
                        <a:gd name="connsiteX21" fmla="*/ 329039 w 1148374"/>
                        <a:gd name="connsiteY21" fmla="*/ 769904 h 1743587"/>
                        <a:gd name="connsiteX22" fmla="*/ 329039 w 1148374"/>
                        <a:gd name="connsiteY22" fmla="*/ 769904 h 1743587"/>
                        <a:gd name="connsiteX23" fmla="*/ 328059 w 1148374"/>
                        <a:gd name="connsiteY23" fmla="*/ 770179 h 1743587"/>
                        <a:gd name="connsiteX24" fmla="*/ 328059 w 1148374"/>
                        <a:gd name="connsiteY24" fmla="*/ 769168 h 1743587"/>
                        <a:gd name="connsiteX25" fmla="*/ 328059 w 1148374"/>
                        <a:gd name="connsiteY25" fmla="*/ 769168 h 1743587"/>
                        <a:gd name="connsiteX26" fmla="*/ 328059 w 1148374"/>
                        <a:gd name="connsiteY26" fmla="*/ 455349 h 1743587"/>
                        <a:gd name="connsiteX27" fmla="*/ 333014 w 1148374"/>
                        <a:gd name="connsiteY27" fmla="*/ 451626 h 1743587"/>
                        <a:gd name="connsiteX28" fmla="*/ 333014 w 1148374"/>
                        <a:gd name="connsiteY28" fmla="*/ 451626 h 1743587"/>
                        <a:gd name="connsiteX29" fmla="*/ 328059 w 1148374"/>
                        <a:gd name="connsiteY29" fmla="*/ 455349 h 1743587"/>
                        <a:gd name="connsiteX30" fmla="*/ 328059 w 1148374"/>
                        <a:gd name="connsiteY30" fmla="*/ 305561 h 1743587"/>
                        <a:gd name="connsiteX31" fmla="*/ 316050 w 1148374"/>
                        <a:gd name="connsiteY31" fmla="*/ 295941 h 1743587"/>
                        <a:gd name="connsiteX32" fmla="*/ 274927 w 1148374"/>
                        <a:gd name="connsiteY32" fmla="*/ 199538 h 1743587"/>
                        <a:gd name="connsiteX33" fmla="*/ 274927 w 1148374"/>
                        <a:gd name="connsiteY33" fmla="*/ 131200 h 1743587"/>
                        <a:gd name="connsiteX34" fmla="*/ 363849 w 1148374"/>
                        <a:gd name="connsiteY34" fmla="*/ 4323 h 1743587"/>
                        <a:gd name="connsiteX35" fmla="*/ 378837 w 1148374"/>
                        <a:gd name="connsiteY35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455349 h 1743587"/>
                        <a:gd name="connsiteX8" fmla="*/ 803380 w 1148374"/>
                        <a:gd name="connsiteY8" fmla="*/ 451626 h 1743587"/>
                        <a:gd name="connsiteX9" fmla="*/ 803380 w 1148374"/>
                        <a:gd name="connsiteY9" fmla="*/ 451626 h 1743587"/>
                        <a:gd name="connsiteX10" fmla="*/ 808335 w 1148374"/>
                        <a:gd name="connsiteY10" fmla="*/ 455350 h 1743587"/>
                        <a:gd name="connsiteX11" fmla="*/ 808335 w 1148374"/>
                        <a:gd name="connsiteY11" fmla="*/ 769167 h 1743587"/>
                        <a:gd name="connsiteX12" fmla="*/ 808335 w 1148374"/>
                        <a:gd name="connsiteY12" fmla="*/ 770179 h 1743587"/>
                        <a:gd name="connsiteX13" fmla="*/ 807882 w 1148374"/>
                        <a:gd name="connsiteY13" fmla="*/ 770052 h 1743587"/>
                        <a:gd name="connsiteX14" fmla="*/ 807882 w 1148374"/>
                        <a:gd name="connsiteY14" fmla="*/ 807797 h 1743587"/>
                        <a:gd name="connsiteX15" fmla="*/ 796557 w 1148374"/>
                        <a:gd name="connsiteY15" fmla="*/ 810268 h 1743587"/>
                        <a:gd name="connsiteX16" fmla="*/ 1148374 w 1148374"/>
                        <a:gd name="connsiteY16" fmla="*/ 1543866 h 1743587"/>
                        <a:gd name="connsiteX17" fmla="*/ 524483 w 1148374"/>
                        <a:gd name="connsiteY17" fmla="*/ 1740657 h 1743587"/>
                        <a:gd name="connsiteX18" fmla="*/ 0 w 1148374"/>
                        <a:gd name="connsiteY18" fmla="*/ 1439669 h 1743587"/>
                        <a:gd name="connsiteX19" fmla="*/ 332923 w 1148374"/>
                        <a:gd name="connsiteY19" fmla="*/ 811823 h 1743587"/>
                        <a:gd name="connsiteX20" fmla="*/ 332923 w 1148374"/>
                        <a:gd name="connsiteY20" fmla="*/ 772823 h 1743587"/>
                        <a:gd name="connsiteX21" fmla="*/ 329039 w 1148374"/>
                        <a:gd name="connsiteY21" fmla="*/ 769904 h 1743587"/>
                        <a:gd name="connsiteX22" fmla="*/ 329039 w 1148374"/>
                        <a:gd name="connsiteY22" fmla="*/ 769904 h 1743587"/>
                        <a:gd name="connsiteX23" fmla="*/ 328059 w 1148374"/>
                        <a:gd name="connsiteY23" fmla="*/ 770179 h 1743587"/>
                        <a:gd name="connsiteX24" fmla="*/ 328059 w 1148374"/>
                        <a:gd name="connsiteY24" fmla="*/ 769168 h 1743587"/>
                        <a:gd name="connsiteX25" fmla="*/ 328059 w 1148374"/>
                        <a:gd name="connsiteY25" fmla="*/ 769168 h 1743587"/>
                        <a:gd name="connsiteX26" fmla="*/ 328059 w 1148374"/>
                        <a:gd name="connsiteY26" fmla="*/ 455349 h 1743587"/>
                        <a:gd name="connsiteX27" fmla="*/ 333014 w 1148374"/>
                        <a:gd name="connsiteY27" fmla="*/ 451626 h 1743587"/>
                        <a:gd name="connsiteX28" fmla="*/ 333014 w 1148374"/>
                        <a:gd name="connsiteY28" fmla="*/ 451626 h 1743587"/>
                        <a:gd name="connsiteX29" fmla="*/ 328059 w 1148374"/>
                        <a:gd name="connsiteY29" fmla="*/ 305561 h 1743587"/>
                        <a:gd name="connsiteX30" fmla="*/ 316050 w 1148374"/>
                        <a:gd name="connsiteY30" fmla="*/ 295941 h 1743587"/>
                        <a:gd name="connsiteX31" fmla="*/ 274927 w 1148374"/>
                        <a:gd name="connsiteY31" fmla="*/ 199538 h 1743587"/>
                        <a:gd name="connsiteX32" fmla="*/ 274927 w 1148374"/>
                        <a:gd name="connsiteY32" fmla="*/ 131200 h 1743587"/>
                        <a:gd name="connsiteX33" fmla="*/ 363849 w 1148374"/>
                        <a:gd name="connsiteY33" fmla="*/ 4323 h 1743587"/>
                        <a:gd name="connsiteX34" fmla="*/ 378837 w 1148374"/>
                        <a:gd name="connsiteY34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455349 h 1743587"/>
                        <a:gd name="connsiteX8" fmla="*/ 803380 w 1148374"/>
                        <a:gd name="connsiteY8" fmla="*/ 451626 h 1743587"/>
                        <a:gd name="connsiteX9" fmla="*/ 803380 w 1148374"/>
                        <a:gd name="connsiteY9" fmla="*/ 451626 h 1743587"/>
                        <a:gd name="connsiteX10" fmla="*/ 808335 w 1148374"/>
                        <a:gd name="connsiteY10" fmla="*/ 769167 h 1743587"/>
                        <a:gd name="connsiteX11" fmla="*/ 808335 w 1148374"/>
                        <a:gd name="connsiteY11" fmla="*/ 770179 h 1743587"/>
                        <a:gd name="connsiteX12" fmla="*/ 807882 w 1148374"/>
                        <a:gd name="connsiteY12" fmla="*/ 770052 h 1743587"/>
                        <a:gd name="connsiteX13" fmla="*/ 807882 w 1148374"/>
                        <a:gd name="connsiteY13" fmla="*/ 807797 h 1743587"/>
                        <a:gd name="connsiteX14" fmla="*/ 796557 w 1148374"/>
                        <a:gd name="connsiteY14" fmla="*/ 810268 h 1743587"/>
                        <a:gd name="connsiteX15" fmla="*/ 1148374 w 1148374"/>
                        <a:gd name="connsiteY15" fmla="*/ 1543866 h 1743587"/>
                        <a:gd name="connsiteX16" fmla="*/ 524483 w 1148374"/>
                        <a:gd name="connsiteY16" fmla="*/ 1740657 h 1743587"/>
                        <a:gd name="connsiteX17" fmla="*/ 0 w 1148374"/>
                        <a:gd name="connsiteY17" fmla="*/ 1439669 h 1743587"/>
                        <a:gd name="connsiteX18" fmla="*/ 332923 w 1148374"/>
                        <a:gd name="connsiteY18" fmla="*/ 811823 h 1743587"/>
                        <a:gd name="connsiteX19" fmla="*/ 332923 w 1148374"/>
                        <a:gd name="connsiteY19" fmla="*/ 772823 h 1743587"/>
                        <a:gd name="connsiteX20" fmla="*/ 329039 w 1148374"/>
                        <a:gd name="connsiteY20" fmla="*/ 769904 h 1743587"/>
                        <a:gd name="connsiteX21" fmla="*/ 329039 w 1148374"/>
                        <a:gd name="connsiteY21" fmla="*/ 769904 h 1743587"/>
                        <a:gd name="connsiteX22" fmla="*/ 328059 w 1148374"/>
                        <a:gd name="connsiteY22" fmla="*/ 770179 h 1743587"/>
                        <a:gd name="connsiteX23" fmla="*/ 328059 w 1148374"/>
                        <a:gd name="connsiteY23" fmla="*/ 769168 h 1743587"/>
                        <a:gd name="connsiteX24" fmla="*/ 328059 w 1148374"/>
                        <a:gd name="connsiteY24" fmla="*/ 769168 h 1743587"/>
                        <a:gd name="connsiteX25" fmla="*/ 328059 w 1148374"/>
                        <a:gd name="connsiteY25" fmla="*/ 455349 h 1743587"/>
                        <a:gd name="connsiteX26" fmla="*/ 333014 w 1148374"/>
                        <a:gd name="connsiteY26" fmla="*/ 451626 h 1743587"/>
                        <a:gd name="connsiteX27" fmla="*/ 333014 w 1148374"/>
                        <a:gd name="connsiteY27" fmla="*/ 451626 h 1743587"/>
                        <a:gd name="connsiteX28" fmla="*/ 328059 w 1148374"/>
                        <a:gd name="connsiteY28" fmla="*/ 305561 h 1743587"/>
                        <a:gd name="connsiteX29" fmla="*/ 316050 w 1148374"/>
                        <a:gd name="connsiteY29" fmla="*/ 295941 h 1743587"/>
                        <a:gd name="connsiteX30" fmla="*/ 274927 w 1148374"/>
                        <a:gd name="connsiteY30" fmla="*/ 199538 h 1743587"/>
                        <a:gd name="connsiteX31" fmla="*/ 274927 w 1148374"/>
                        <a:gd name="connsiteY31" fmla="*/ 131200 h 1743587"/>
                        <a:gd name="connsiteX32" fmla="*/ 363849 w 1148374"/>
                        <a:gd name="connsiteY32" fmla="*/ 4323 h 1743587"/>
                        <a:gd name="connsiteX33" fmla="*/ 378837 w 1148374"/>
                        <a:gd name="connsiteY33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455349 h 1743587"/>
                        <a:gd name="connsiteX8" fmla="*/ 803380 w 1148374"/>
                        <a:gd name="connsiteY8" fmla="*/ 451626 h 1743587"/>
                        <a:gd name="connsiteX9" fmla="*/ 808335 w 1148374"/>
                        <a:gd name="connsiteY9" fmla="*/ 769167 h 1743587"/>
                        <a:gd name="connsiteX10" fmla="*/ 808335 w 1148374"/>
                        <a:gd name="connsiteY10" fmla="*/ 770179 h 1743587"/>
                        <a:gd name="connsiteX11" fmla="*/ 807882 w 1148374"/>
                        <a:gd name="connsiteY11" fmla="*/ 770052 h 1743587"/>
                        <a:gd name="connsiteX12" fmla="*/ 807882 w 1148374"/>
                        <a:gd name="connsiteY12" fmla="*/ 807797 h 1743587"/>
                        <a:gd name="connsiteX13" fmla="*/ 796557 w 1148374"/>
                        <a:gd name="connsiteY13" fmla="*/ 810268 h 1743587"/>
                        <a:gd name="connsiteX14" fmla="*/ 1148374 w 1148374"/>
                        <a:gd name="connsiteY14" fmla="*/ 1543866 h 1743587"/>
                        <a:gd name="connsiteX15" fmla="*/ 524483 w 1148374"/>
                        <a:gd name="connsiteY15" fmla="*/ 1740657 h 1743587"/>
                        <a:gd name="connsiteX16" fmla="*/ 0 w 1148374"/>
                        <a:gd name="connsiteY16" fmla="*/ 1439669 h 1743587"/>
                        <a:gd name="connsiteX17" fmla="*/ 332923 w 1148374"/>
                        <a:gd name="connsiteY17" fmla="*/ 811823 h 1743587"/>
                        <a:gd name="connsiteX18" fmla="*/ 332923 w 1148374"/>
                        <a:gd name="connsiteY18" fmla="*/ 772823 h 1743587"/>
                        <a:gd name="connsiteX19" fmla="*/ 329039 w 1148374"/>
                        <a:gd name="connsiteY19" fmla="*/ 769904 h 1743587"/>
                        <a:gd name="connsiteX20" fmla="*/ 329039 w 1148374"/>
                        <a:gd name="connsiteY20" fmla="*/ 769904 h 1743587"/>
                        <a:gd name="connsiteX21" fmla="*/ 328059 w 1148374"/>
                        <a:gd name="connsiteY21" fmla="*/ 770179 h 1743587"/>
                        <a:gd name="connsiteX22" fmla="*/ 328059 w 1148374"/>
                        <a:gd name="connsiteY22" fmla="*/ 769168 h 1743587"/>
                        <a:gd name="connsiteX23" fmla="*/ 328059 w 1148374"/>
                        <a:gd name="connsiteY23" fmla="*/ 769168 h 1743587"/>
                        <a:gd name="connsiteX24" fmla="*/ 328059 w 1148374"/>
                        <a:gd name="connsiteY24" fmla="*/ 455349 h 1743587"/>
                        <a:gd name="connsiteX25" fmla="*/ 333014 w 1148374"/>
                        <a:gd name="connsiteY25" fmla="*/ 451626 h 1743587"/>
                        <a:gd name="connsiteX26" fmla="*/ 333014 w 1148374"/>
                        <a:gd name="connsiteY26" fmla="*/ 451626 h 1743587"/>
                        <a:gd name="connsiteX27" fmla="*/ 328059 w 1148374"/>
                        <a:gd name="connsiteY27" fmla="*/ 305561 h 1743587"/>
                        <a:gd name="connsiteX28" fmla="*/ 316050 w 1148374"/>
                        <a:gd name="connsiteY28" fmla="*/ 295941 h 1743587"/>
                        <a:gd name="connsiteX29" fmla="*/ 274927 w 1148374"/>
                        <a:gd name="connsiteY29" fmla="*/ 199538 h 1743587"/>
                        <a:gd name="connsiteX30" fmla="*/ 274927 w 1148374"/>
                        <a:gd name="connsiteY30" fmla="*/ 131200 h 1743587"/>
                        <a:gd name="connsiteX31" fmla="*/ 363849 w 1148374"/>
                        <a:gd name="connsiteY31" fmla="*/ 4323 h 1743587"/>
                        <a:gd name="connsiteX32" fmla="*/ 378837 w 1148374"/>
                        <a:gd name="connsiteY32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455349 h 1743587"/>
                        <a:gd name="connsiteX8" fmla="*/ 808335 w 1148374"/>
                        <a:gd name="connsiteY8" fmla="*/ 769167 h 1743587"/>
                        <a:gd name="connsiteX9" fmla="*/ 808335 w 1148374"/>
                        <a:gd name="connsiteY9" fmla="*/ 770179 h 1743587"/>
                        <a:gd name="connsiteX10" fmla="*/ 807882 w 1148374"/>
                        <a:gd name="connsiteY10" fmla="*/ 770052 h 1743587"/>
                        <a:gd name="connsiteX11" fmla="*/ 807882 w 1148374"/>
                        <a:gd name="connsiteY11" fmla="*/ 807797 h 1743587"/>
                        <a:gd name="connsiteX12" fmla="*/ 796557 w 1148374"/>
                        <a:gd name="connsiteY12" fmla="*/ 810268 h 1743587"/>
                        <a:gd name="connsiteX13" fmla="*/ 1148374 w 1148374"/>
                        <a:gd name="connsiteY13" fmla="*/ 1543866 h 1743587"/>
                        <a:gd name="connsiteX14" fmla="*/ 524483 w 1148374"/>
                        <a:gd name="connsiteY14" fmla="*/ 1740657 h 1743587"/>
                        <a:gd name="connsiteX15" fmla="*/ 0 w 1148374"/>
                        <a:gd name="connsiteY15" fmla="*/ 1439669 h 1743587"/>
                        <a:gd name="connsiteX16" fmla="*/ 332923 w 1148374"/>
                        <a:gd name="connsiteY16" fmla="*/ 811823 h 1743587"/>
                        <a:gd name="connsiteX17" fmla="*/ 332923 w 1148374"/>
                        <a:gd name="connsiteY17" fmla="*/ 772823 h 1743587"/>
                        <a:gd name="connsiteX18" fmla="*/ 329039 w 1148374"/>
                        <a:gd name="connsiteY18" fmla="*/ 769904 h 1743587"/>
                        <a:gd name="connsiteX19" fmla="*/ 329039 w 1148374"/>
                        <a:gd name="connsiteY19" fmla="*/ 769904 h 1743587"/>
                        <a:gd name="connsiteX20" fmla="*/ 328059 w 1148374"/>
                        <a:gd name="connsiteY20" fmla="*/ 770179 h 1743587"/>
                        <a:gd name="connsiteX21" fmla="*/ 328059 w 1148374"/>
                        <a:gd name="connsiteY21" fmla="*/ 769168 h 1743587"/>
                        <a:gd name="connsiteX22" fmla="*/ 328059 w 1148374"/>
                        <a:gd name="connsiteY22" fmla="*/ 769168 h 1743587"/>
                        <a:gd name="connsiteX23" fmla="*/ 328059 w 1148374"/>
                        <a:gd name="connsiteY23" fmla="*/ 455349 h 1743587"/>
                        <a:gd name="connsiteX24" fmla="*/ 333014 w 1148374"/>
                        <a:gd name="connsiteY24" fmla="*/ 451626 h 1743587"/>
                        <a:gd name="connsiteX25" fmla="*/ 333014 w 1148374"/>
                        <a:gd name="connsiteY25" fmla="*/ 451626 h 1743587"/>
                        <a:gd name="connsiteX26" fmla="*/ 328059 w 1148374"/>
                        <a:gd name="connsiteY26" fmla="*/ 305561 h 1743587"/>
                        <a:gd name="connsiteX27" fmla="*/ 316050 w 1148374"/>
                        <a:gd name="connsiteY27" fmla="*/ 295941 h 1743587"/>
                        <a:gd name="connsiteX28" fmla="*/ 274927 w 1148374"/>
                        <a:gd name="connsiteY28" fmla="*/ 199538 h 1743587"/>
                        <a:gd name="connsiteX29" fmla="*/ 274927 w 1148374"/>
                        <a:gd name="connsiteY29" fmla="*/ 131200 h 1743587"/>
                        <a:gd name="connsiteX30" fmla="*/ 363849 w 1148374"/>
                        <a:gd name="connsiteY30" fmla="*/ 4323 h 1743587"/>
                        <a:gd name="connsiteX31" fmla="*/ 378837 w 1148374"/>
                        <a:gd name="connsiteY31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455349 h 1743587"/>
                        <a:gd name="connsiteX8" fmla="*/ 808335 w 1148374"/>
                        <a:gd name="connsiteY8" fmla="*/ 769167 h 1743587"/>
                        <a:gd name="connsiteX9" fmla="*/ 808335 w 1148374"/>
                        <a:gd name="connsiteY9" fmla="*/ 770179 h 1743587"/>
                        <a:gd name="connsiteX10" fmla="*/ 807882 w 1148374"/>
                        <a:gd name="connsiteY10" fmla="*/ 770052 h 1743587"/>
                        <a:gd name="connsiteX11" fmla="*/ 807882 w 1148374"/>
                        <a:gd name="connsiteY11" fmla="*/ 807797 h 1743587"/>
                        <a:gd name="connsiteX12" fmla="*/ 796557 w 1148374"/>
                        <a:gd name="connsiteY12" fmla="*/ 810268 h 1743587"/>
                        <a:gd name="connsiteX13" fmla="*/ 1148374 w 1148374"/>
                        <a:gd name="connsiteY13" fmla="*/ 1543866 h 1743587"/>
                        <a:gd name="connsiteX14" fmla="*/ 524483 w 1148374"/>
                        <a:gd name="connsiteY14" fmla="*/ 1740657 h 1743587"/>
                        <a:gd name="connsiteX15" fmla="*/ 0 w 1148374"/>
                        <a:gd name="connsiteY15" fmla="*/ 1439669 h 1743587"/>
                        <a:gd name="connsiteX16" fmla="*/ 332923 w 1148374"/>
                        <a:gd name="connsiteY16" fmla="*/ 811823 h 1743587"/>
                        <a:gd name="connsiteX17" fmla="*/ 332923 w 1148374"/>
                        <a:gd name="connsiteY17" fmla="*/ 772823 h 1743587"/>
                        <a:gd name="connsiteX18" fmla="*/ 329039 w 1148374"/>
                        <a:gd name="connsiteY18" fmla="*/ 769904 h 1743587"/>
                        <a:gd name="connsiteX19" fmla="*/ 329039 w 1148374"/>
                        <a:gd name="connsiteY19" fmla="*/ 769904 h 1743587"/>
                        <a:gd name="connsiteX20" fmla="*/ 328059 w 1148374"/>
                        <a:gd name="connsiteY20" fmla="*/ 770179 h 1743587"/>
                        <a:gd name="connsiteX21" fmla="*/ 328059 w 1148374"/>
                        <a:gd name="connsiteY21" fmla="*/ 769168 h 1743587"/>
                        <a:gd name="connsiteX22" fmla="*/ 328059 w 1148374"/>
                        <a:gd name="connsiteY22" fmla="*/ 769168 h 1743587"/>
                        <a:gd name="connsiteX23" fmla="*/ 328059 w 1148374"/>
                        <a:gd name="connsiteY23" fmla="*/ 455349 h 1743587"/>
                        <a:gd name="connsiteX24" fmla="*/ 333014 w 1148374"/>
                        <a:gd name="connsiteY24" fmla="*/ 451626 h 1743587"/>
                        <a:gd name="connsiteX25" fmla="*/ 333014 w 1148374"/>
                        <a:gd name="connsiteY25" fmla="*/ 451626 h 1743587"/>
                        <a:gd name="connsiteX26" fmla="*/ 328059 w 1148374"/>
                        <a:gd name="connsiteY26" fmla="*/ 305561 h 1743587"/>
                        <a:gd name="connsiteX27" fmla="*/ 316050 w 1148374"/>
                        <a:gd name="connsiteY27" fmla="*/ 295941 h 1743587"/>
                        <a:gd name="connsiteX28" fmla="*/ 274927 w 1148374"/>
                        <a:gd name="connsiteY28" fmla="*/ 199538 h 1743587"/>
                        <a:gd name="connsiteX29" fmla="*/ 274927 w 1148374"/>
                        <a:gd name="connsiteY29" fmla="*/ 131200 h 1743587"/>
                        <a:gd name="connsiteX30" fmla="*/ 363849 w 1148374"/>
                        <a:gd name="connsiteY30" fmla="*/ 4323 h 1743587"/>
                        <a:gd name="connsiteX31" fmla="*/ 378837 w 1148374"/>
                        <a:gd name="connsiteY31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769167 h 1743587"/>
                        <a:gd name="connsiteX8" fmla="*/ 808335 w 1148374"/>
                        <a:gd name="connsiteY8" fmla="*/ 770179 h 1743587"/>
                        <a:gd name="connsiteX9" fmla="*/ 807882 w 1148374"/>
                        <a:gd name="connsiteY9" fmla="*/ 770052 h 1743587"/>
                        <a:gd name="connsiteX10" fmla="*/ 807882 w 1148374"/>
                        <a:gd name="connsiteY10" fmla="*/ 807797 h 1743587"/>
                        <a:gd name="connsiteX11" fmla="*/ 796557 w 1148374"/>
                        <a:gd name="connsiteY11" fmla="*/ 810268 h 1743587"/>
                        <a:gd name="connsiteX12" fmla="*/ 1148374 w 1148374"/>
                        <a:gd name="connsiteY12" fmla="*/ 1543866 h 1743587"/>
                        <a:gd name="connsiteX13" fmla="*/ 524483 w 1148374"/>
                        <a:gd name="connsiteY13" fmla="*/ 1740657 h 1743587"/>
                        <a:gd name="connsiteX14" fmla="*/ 0 w 1148374"/>
                        <a:gd name="connsiteY14" fmla="*/ 1439669 h 1743587"/>
                        <a:gd name="connsiteX15" fmla="*/ 332923 w 1148374"/>
                        <a:gd name="connsiteY15" fmla="*/ 811823 h 1743587"/>
                        <a:gd name="connsiteX16" fmla="*/ 332923 w 1148374"/>
                        <a:gd name="connsiteY16" fmla="*/ 772823 h 1743587"/>
                        <a:gd name="connsiteX17" fmla="*/ 329039 w 1148374"/>
                        <a:gd name="connsiteY17" fmla="*/ 769904 h 1743587"/>
                        <a:gd name="connsiteX18" fmla="*/ 329039 w 1148374"/>
                        <a:gd name="connsiteY18" fmla="*/ 769904 h 1743587"/>
                        <a:gd name="connsiteX19" fmla="*/ 328059 w 1148374"/>
                        <a:gd name="connsiteY19" fmla="*/ 770179 h 1743587"/>
                        <a:gd name="connsiteX20" fmla="*/ 328059 w 1148374"/>
                        <a:gd name="connsiteY20" fmla="*/ 769168 h 1743587"/>
                        <a:gd name="connsiteX21" fmla="*/ 328059 w 1148374"/>
                        <a:gd name="connsiteY21" fmla="*/ 769168 h 1743587"/>
                        <a:gd name="connsiteX22" fmla="*/ 328059 w 1148374"/>
                        <a:gd name="connsiteY22" fmla="*/ 455349 h 1743587"/>
                        <a:gd name="connsiteX23" fmla="*/ 333014 w 1148374"/>
                        <a:gd name="connsiteY23" fmla="*/ 451626 h 1743587"/>
                        <a:gd name="connsiteX24" fmla="*/ 333014 w 1148374"/>
                        <a:gd name="connsiteY24" fmla="*/ 451626 h 1743587"/>
                        <a:gd name="connsiteX25" fmla="*/ 328059 w 1148374"/>
                        <a:gd name="connsiteY25" fmla="*/ 305561 h 1743587"/>
                        <a:gd name="connsiteX26" fmla="*/ 316050 w 1148374"/>
                        <a:gd name="connsiteY26" fmla="*/ 295941 h 1743587"/>
                        <a:gd name="connsiteX27" fmla="*/ 274927 w 1148374"/>
                        <a:gd name="connsiteY27" fmla="*/ 199538 h 1743587"/>
                        <a:gd name="connsiteX28" fmla="*/ 274927 w 1148374"/>
                        <a:gd name="connsiteY28" fmla="*/ 131200 h 1743587"/>
                        <a:gd name="connsiteX29" fmla="*/ 363849 w 1148374"/>
                        <a:gd name="connsiteY29" fmla="*/ 4323 h 1743587"/>
                        <a:gd name="connsiteX30" fmla="*/ 378837 w 1148374"/>
                        <a:gd name="connsiteY30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769167 h 1743587"/>
                        <a:gd name="connsiteX8" fmla="*/ 808335 w 1148374"/>
                        <a:gd name="connsiteY8" fmla="*/ 770179 h 1743587"/>
                        <a:gd name="connsiteX9" fmla="*/ 807882 w 1148374"/>
                        <a:gd name="connsiteY9" fmla="*/ 770052 h 1743587"/>
                        <a:gd name="connsiteX10" fmla="*/ 807882 w 1148374"/>
                        <a:gd name="connsiteY10" fmla="*/ 807797 h 1743587"/>
                        <a:gd name="connsiteX11" fmla="*/ 796557 w 1148374"/>
                        <a:gd name="connsiteY11" fmla="*/ 810268 h 1743587"/>
                        <a:gd name="connsiteX12" fmla="*/ 1148374 w 1148374"/>
                        <a:gd name="connsiteY12" fmla="*/ 1543866 h 1743587"/>
                        <a:gd name="connsiteX13" fmla="*/ 524483 w 1148374"/>
                        <a:gd name="connsiteY13" fmla="*/ 1740657 h 1743587"/>
                        <a:gd name="connsiteX14" fmla="*/ 0 w 1148374"/>
                        <a:gd name="connsiteY14" fmla="*/ 1439669 h 1743587"/>
                        <a:gd name="connsiteX15" fmla="*/ 332923 w 1148374"/>
                        <a:gd name="connsiteY15" fmla="*/ 811823 h 1743587"/>
                        <a:gd name="connsiteX16" fmla="*/ 332923 w 1148374"/>
                        <a:gd name="connsiteY16" fmla="*/ 772823 h 1743587"/>
                        <a:gd name="connsiteX17" fmla="*/ 329039 w 1148374"/>
                        <a:gd name="connsiteY17" fmla="*/ 769904 h 1743587"/>
                        <a:gd name="connsiteX18" fmla="*/ 329039 w 1148374"/>
                        <a:gd name="connsiteY18" fmla="*/ 769904 h 1743587"/>
                        <a:gd name="connsiteX19" fmla="*/ 328059 w 1148374"/>
                        <a:gd name="connsiteY19" fmla="*/ 770179 h 1743587"/>
                        <a:gd name="connsiteX20" fmla="*/ 328059 w 1148374"/>
                        <a:gd name="connsiteY20" fmla="*/ 769168 h 1743587"/>
                        <a:gd name="connsiteX21" fmla="*/ 328059 w 1148374"/>
                        <a:gd name="connsiteY21" fmla="*/ 769168 h 1743587"/>
                        <a:gd name="connsiteX22" fmla="*/ 328059 w 1148374"/>
                        <a:gd name="connsiteY22" fmla="*/ 455349 h 1743587"/>
                        <a:gd name="connsiteX23" fmla="*/ 333014 w 1148374"/>
                        <a:gd name="connsiteY23" fmla="*/ 451626 h 1743587"/>
                        <a:gd name="connsiteX24" fmla="*/ 328059 w 1148374"/>
                        <a:gd name="connsiteY24" fmla="*/ 305561 h 1743587"/>
                        <a:gd name="connsiteX25" fmla="*/ 316050 w 1148374"/>
                        <a:gd name="connsiteY25" fmla="*/ 295941 h 1743587"/>
                        <a:gd name="connsiteX26" fmla="*/ 274927 w 1148374"/>
                        <a:gd name="connsiteY26" fmla="*/ 199538 h 1743587"/>
                        <a:gd name="connsiteX27" fmla="*/ 274927 w 1148374"/>
                        <a:gd name="connsiteY27" fmla="*/ 131200 h 1743587"/>
                        <a:gd name="connsiteX28" fmla="*/ 363849 w 1148374"/>
                        <a:gd name="connsiteY28" fmla="*/ 4323 h 1743587"/>
                        <a:gd name="connsiteX29" fmla="*/ 378837 w 1148374"/>
                        <a:gd name="connsiteY29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769167 h 1743587"/>
                        <a:gd name="connsiteX8" fmla="*/ 808335 w 1148374"/>
                        <a:gd name="connsiteY8" fmla="*/ 770179 h 1743587"/>
                        <a:gd name="connsiteX9" fmla="*/ 807882 w 1148374"/>
                        <a:gd name="connsiteY9" fmla="*/ 770052 h 1743587"/>
                        <a:gd name="connsiteX10" fmla="*/ 807882 w 1148374"/>
                        <a:gd name="connsiteY10" fmla="*/ 807797 h 1743587"/>
                        <a:gd name="connsiteX11" fmla="*/ 796557 w 1148374"/>
                        <a:gd name="connsiteY11" fmla="*/ 810268 h 1743587"/>
                        <a:gd name="connsiteX12" fmla="*/ 1148374 w 1148374"/>
                        <a:gd name="connsiteY12" fmla="*/ 1543866 h 1743587"/>
                        <a:gd name="connsiteX13" fmla="*/ 524483 w 1148374"/>
                        <a:gd name="connsiteY13" fmla="*/ 1740657 h 1743587"/>
                        <a:gd name="connsiteX14" fmla="*/ 0 w 1148374"/>
                        <a:gd name="connsiteY14" fmla="*/ 1439669 h 1743587"/>
                        <a:gd name="connsiteX15" fmla="*/ 332923 w 1148374"/>
                        <a:gd name="connsiteY15" fmla="*/ 811823 h 1743587"/>
                        <a:gd name="connsiteX16" fmla="*/ 332923 w 1148374"/>
                        <a:gd name="connsiteY16" fmla="*/ 772823 h 1743587"/>
                        <a:gd name="connsiteX17" fmla="*/ 329039 w 1148374"/>
                        <a:gd name="connsiteY17" fmla="*/ 769904 h 1743587"/>
                        <a:gd name="connsiteX18" fmla="*/ 329039 w 1148374"/>
                        <a:gd name="connsiteY18" fmla="*/ 769904 h 1743587"/>
                        <a:gd name="connsiteX19" fmla="*/ 328059 w 1148374"/>
                        <a:gd name="connsiteY19" fmla="*/ 770179 h 1743587"/>
                        <a:gd name="connsiteX20" fmla="*/ 328059 w 1148374"/>
                        <a:gd name="connsiteY20" fmla="*/ 769168 h 1743587"/>
                        <a:gd name="connsiteX21" fmla="*/ 328059 w 1148374"/>
                        <a:gd name="connsiteY21" fmla="*/ 769168 h 1743587"/>
                        <a:gd name="connsiteX22" fmla="*/ 328059 w 1148374"/>
                        <a:gd name="connsiteY22" fmla="*/ 455349 h 1743587"/>
                        <a:gd name="connsiteX23" fmla="*/ 328059 w 1148374"/>
                        <a:gd name="connsiteY23" fmla="*/ 305561 h 1743587"/>
                        <a:gd name="connsiteX24" fmla="*/ 316050 w 1148374"/>
                        <a:gd name="connsiteY24" fmla="*/ 295941 h 1743587"/>
                        <a:gd name="connsiteX25" fmla="*/ 274927 w 1148374"/>
                        <a:gd name="connsiteY25" fmla="*/ 199538 h 1743587"/>
                        <a:gd name="connsiteX26" fmla="*/ 274927 w 1148374"/>
                        <a:gd name="connsiteY26" fmla="*/ 131200 h 1743587"/>
                        <a:gd name="connsiteX27" fmla="*/ 363849 w 1148374"/>
                        <a:gd name="connsiteY27" fmla="*/ 4323 h 1743587"/>
                        <a:gd name="connsiteX28" fmla="*/ 378837 w 1148374"/>
                        <a:gd name="connsiteY28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769167 h 1743587"/>
                        <a:gd name="connsiteX8" fmla="*/ 808335 w 1148374"/>
                        <a:gd name="connsiteY8" fmla="*/ 770179 h 1743587"/>
                        <a:gd name="connsiteX9" fmla="*/ 807882 w 1148374"/>
                        <a:gd name="connsiteY9" fmla="*/ 770052 h 1743587"/>
                        <a:gd name="connsiteX10" fmla="*/ 807882 w 1148374"/>
                        <a:gd name="connsiteY10" fmla="*/ 807797 h 1743587"/>
                        <a:gd name="connsiteX11" fmla="*/ 796557 w 1148374"/>
                        <a:gd name="connsiteY11" fmla="*/ 810268 h 1743587"/>
                        <a:gd name="connsiteX12" fmla="*/ 1148374 w 1148374"/>
                        <a:gd name="connsiteY12" fmla="*/ 1543866 h 1743587"/>
                        <a:gd name="connsiteX13" fmla="*/ 524483 w 1148374"/>
                        <a:gd name="connsiteY13" fmla="*/ 1740657 h 1743587"/>
                        <a:gd name="connsiteX14" fmla="*/ 0 w 1148374"/>
                        <a:gd name="connsiteY14" fmla="*/ 1439669 h 1743587"/>
                        <a:gd name="connsiteX15" fmla="*/ 332923 w 1148374"/>
                        <a:gd name="connsiteY15" fmla="*/ 811823 h 1743587"/>
                        <a:gd name="connsiteX16" fmla="*/ 332923 w 1148374"/>
                        <a:gd name="connsiteY16" fmla="*/ 772823 h 1743587"/>
                        <a:gd name="connsiteX17" fmla="*/ 329039 w 1148374"/>
                        <a:gd name="connsiteY17" fmla="*/ 769904 h 1743587"/>
                        <a:gd name="connsiteX18" fmla="*/ 329039 w 1148374"/>
                        <a:gd name="connsiteY18" fmla="*/ 769904 h 1743587"/>
                        <a:gd name="connsiteX19" fmla="*/ 328059 w 1148374"/>
                        <a:gd name="connsiteY19" fmla="*/ 770179 h 1743587"/>
                        <a:gd name="connsiteX20" fmla="*/ 328059 w 1148374"/>
                        <a:gd name="connsiteY20" fmla="*/ 769168 h 1743587"/>
                        <a:gd name="connsiteX21" fmla="*/ 328059 w 1148374"/>
                        <a:gd name="connsiteY21" fmla="*/ 769168 h 1743587"/>
                        <a:gd name="connsiteX22" fmla="*/ 328059 w 1148374"/>
                        <a:gd name="connsiteY22" fmla="*/ 305561 h 1743587"/>
                        <a:gd name="connsiteX23" fmla="*/ 316050 w 1148374"/>
                        <a:gd name="connsiteY23" fmla="*/ 295941 h 1743587"/>
                        <a:gd name="connsiteX24" fmla="*/ 274927 w 1148374"/>
                        <a:gd name="connsiteY24" fmla="*/ 199538 h 1743587"/>
                        <a:gd name="connsiteX25" fmla="*/ 274927 w 1148374"/>
                        <a:gd name="connsiteY25" fmla="*/ 131200 h 1743587"/>
                        <a:gd name="connsiteX26" fmla="*/ 363849 w 1148374"/>
                        <a:gd name="connsiteY26" fmla="*/ 4323 h 1743587"/>
                        <a:gd name="connsiteX27" fmla="*/ 378837 w 1148374"/>
                        <a:gd name="connsiteY27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769167 h 1743587"/>
                        <a:gd name="connsiteX8" fmla="*/ 808335 w 1148374"/>
                        <a:gd name="connsiteY8" fmla="*/ 770179 h 1743587"/>
                        <a:gd name="connsiteX9" fmla="*/ 807882 w 1148374"/>
                        <a:gd name="connsiteY9" fmla="*/ 807797 h 1743587"/>
                        <a:gd name="connsiteX10" fmla="*/ 796557 w 1148374"/>
                        <a:gd name="connsiteY10" fmla="*/ 810268 h 1743587"/>
                        <a:gd name="connsiteX11" fmla="*/ 1148374 w 1148374"/>
                        <a:gd name="connsiteY11" fmla="*/ 1543866 h 1743587"/>
                        <a:gd name="connsiteX12" fmla="*/ 524483 w 1148374"/>
                        <a:gd name="connsiteY12" fmla="*/ 1740657 h 1743587"/>
                        <a:gd name="connsiteX13" fmla="*/ 0 w 1148374"/>
                        <a:gd name="connsiteY13" fmla="*/ 1439669 h 1743587"/>
                        <a:gd name="connsiteX14" fmla="*/ 332923 w 1148374"/>
                        <a:gd name="connsiteY14" fmla="*/ 811823 h 1743587"/>
                        <a:gd name="connsiteX15" fmla="*/ 332923 w 1148374"/>
                        <a:gd name="connsiteY15" fmla="*/ 772823 h 1743587"/>
                        <a:gd name="connsiteX16" fmla="*/ 329039 w 1148374"/>
                        <a:gd name="connsiteY16" fmla="*/ 769904 h 1743587"/>
                        <a:gd name="connsiteX17" fmla="*/ 329039 w 1148374"/>
                        <a:gd name="connsiteY17" fmla="*/ 769904 h 1743587"/>
                        <a:gd name="connsiteX18" fmla="*/ 328059 w 1148374"/>
                        <a:gd name="connsiteY18" fmla="*/ 770179 h 1743587"/>
                        <a:gd name="connsiteX19" fmla="*/ 328059 w 1148374"/>
                        <a:gd name="connsiteY19" fmla="*/ 769168 h 1743587"/>
                        <a:gd name="connsiteX20" fmla="*/ 328059 w 1148374"/>
                        <a:gd name="connsiteY20" fmla="*/ 769168 h 1743587"/>
                        <a:gd name="connsiteX21" fmla="*/ 328059 w 1148374"/>
                        <a:gd name="connsiteY21" fmla="*/ 305561 h 1743587"/>
                        <a:gd name="connsiteX22" fmla="*/ 316050 w 1148374"/>
                        <a:gd name="connsiteY22" fmla="*/ 295941 h 1743587"/>
                        <a:gd name="connsiteX23" fmla="*/ 274927 w 1148374"/>
                        <a:gd name="connsiteY23" fmla="*/ 199538 h 1743587"/>
                        <a:gd name="connsiteX24" fmla="*/ 274927 w 1148374"/>
                        <a:gd name="connsiteY24" fmla="*/ 131200 h 1743587"/>
                        <a:gd name="connsiteX25" fmla="*/ 363849 w 1148374"/>
                        <a:gd name="connsiteY25" fmla="*/ 4323 h 1743587"/>
                        <a:gd name="connsiteX26" fmla="*/ 378837 w 1148374"/>
                        <a:gd name="connsiteY26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769167 h 1743587"/>
                        <a:gd name="connsiteX8" fmla="*/ 807882 w 1148374"/>
                        <a:gd name="connsiteY8" fmla="*/ 807797 h 1743587"/>
                        <a:gd name="connsiteX9" fmla="*/ 796557 w 1148374"/>
                        <a:gd name="connsiteY9" fmla="*/ 810268 h 1743587"/>
                        <a:gd name="connsiteX10" fmla="*/ 1148374 w 1148374"/>
                        <a:gd name="connsiteY10" fmla="*/ 1543866 h 1743587"/>
                        <a:gd name="connsiteX11" fmla="*/ 524483 w 1148374"/>
                        <a:gd name="connsiteY11" fmla="*/ 1740657 h 1743587"/>
                        <a:gd name="connsiteX12" fmla="*/ 0 w 1148374"/>
                        <a:gd name="connsiteY12" fmla="*/ 1439669 h 1743587"/>
                        <a:gd name="connsiteX13" fmla="*/ 332923 w 1148374"/>
                        <a:gd name="connsiteY13" fmla="*/ 811823 h 1743587"/>
                        <a:gd name="connsiteX14" fmla="*/ 332923 w 1148374"/>
                        <a:gd name="connsiteY14" fmla="*/ 772823 h 1743587"/>
                        <a:gd name="connsiteX15" fmla="*/ 329039 w 1148374"/>
                        <a:gd name="connsiteY15" fmla="*/ 769904 h 1743587"/>
                        <a:gd name="connsiteX16" fmla="*/ 329039 w 1148374"/>
                        <a:gd name="connsiteY16" fmla="*/ 769904 h 1743587"/>
                        <a:gd name="connsiteX17" fmla="*/ 328059 w 1148374"/>
                        <a:gd name="connsiteY17" fmla="*/ 770179 h 1743587"/>
                        <a:gd name="connsiteX18" fmla="*/ 328059 w 1148374"/>
                        <a:gd name="connsiteY18" fmla="*/ 769168 h 1743587"/>
                        <a:gd name="connsiteX19" fmla="*/ 328059 w 1148374"/>
                        <a:gd name="connsiteY19" fmla="*/ 769168 h 1743587"/>
                        <a:gd name="connsiteX20" fmla="*/ 328059 w 1148374"/>
                        <a:gd name="connsiteY20" fmla="*/ 305561 h 1743587"/>
                        <a:gd name="connsiteX21" fmla="*/ 316050 w 1148374"/>
                        <a:gd name="connsiteY21" fmla="*/ 295941 h 1743587"/>
                        <a:gd name="connsiteX22" fmla="*/ 274927 w 1148374"/>
                        <a:gd name="connsiteY22" fmla="*/ 199538 h 1743587"/>
                        <a:gd name="connsiteX23" fmla="*/ 274927 w 1148374"/>
                        <a:gd name="connsiteY23" fmla="*/ 131200 h 1743587"/>
                        <a:gd name="connsiteX24" fmla="*/ 363849 w 1148374"/>
                        <a:gd name="connsiteY24" fmla="*/ 4323 h 1743587"/>
                        <a:gd name="connsiteX25" fmla="*/ 378837 w 1148374"/>
                        <a:gd name="connsiteY25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769167 h 1743587"/>
                        <a:gd name="connsiteX8" fmla="*/ 807882 w 1148374"/>
                        <a:gd name="connsiteY8" fmla="*/ 807797 h 1743587"/>
                        <a:gd name="connsiteX9" fmla="*/ 796557 w 1148374"/>
                        <a:gd name="connsiteY9" fmla="*/ 810268 h 1743587"/>
                        <a:gd name="connsiteX10" fmla="*/ 1148374 w 1148374"/>
                        <a:gd name="connsiteY10" fmla="*/ 1543866 h 1743587"/>
                        <a:gd name="connsiteX11" fmla="*/ 524483 w 1148374"/>
                        <a:gd name="connsiteY11" fmla="*/ 1740657 h 1743587"/>
                        <a:gd name="connsiteX12" fmla="*/ 0 w 1148374"/>
                        <a:gd name="connsiteY12" fmla="*/ 1439669 h 1743587"/>
                        <a:gd name="connsiteX13" fmla="*/ 332923 w 1148374"/>
                        <a:gd name="connsiteY13" fmla="*/ 811823 h 1743587"/>
                        <a:gd name="connsiteX14" fmla="*/ 332923 w 1148374"/>
                        <a:gd name="connsiteY14" fmla="*/ 772823 h 1743587"/>
                        <a:gd name="connsiteX15" fmla="*/ 329039 w 1148374"/>
                        <a:gd name="connsiteY15" fmla="*/ 769904 h 1743587"/>
                        <a:gd name="connsiteX16" fmla="*/ 329039 w 1148374"/>
                        <a:gd name="connsiteY16" fmla="*/ 769904 h 1743587"/>
                        <a:gd name="connsiteX17" fmla="*/ 328059 w 1148374"/>
                        <a:gd name="connsiteY17" fmla="*/ 770179 h 1743587"/>
                        <a:gd name="connsiteX18" fmla="*/ 328059 w 1148374"/>
                        <a:gd name="connsiteY18" fmla="*/ 769168 h 1743587"/>
                        <a:gd name="connsiteX19" fmla="*/ 328059 w 1148374"/>
                        <a:gd name="connsiteY19" fmla="*/ 305561 h 1743587"/>
                        <a:gd name="connsiteX20" fmla="*/ 316050 w 1148374"/>
                        <a:gd name="connsiteY20" fmla="*/ 295941 h 1743587"/>
                        <a:gd name="connsiteX21" fmla="*/ 274927 w 1148374"/>
                        <a:gd name="connsiteY21" fmla="*/ 199538 h 1743587"/>
                        <a:gd name="connsiteX22" fmla="*/ 274927 w 1148374"/>
                        <a:gd name="connsiteY22" fmla="*/ 131200 h 1743587"/>
                        <a:gd name="connsiteX23" fmla="*/ 363849 w 1148374"/>
                        <a:gd name="connsiteY23" fmla="*/ 4323 h 1743587"/>
                        <a:gd name="connsiteX24" fmla="*/ 378837 w 1148374"/>
                        <a:gd name="connsiteY24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769167 h 1743587"/>
                        <a:gd name="connsiteX8" fmla="*/ 807882 w 1148374"/>
                        <a:gd name="connsiteY8" fmla="*/ 807797 h 1743587"/>
                        <a:gd name="connsiteX9" fmla="*/ 796557 w 1148374"/>
                        <a:gd name="connsiteY9" fmla="*/ 810268 h 1743587"/>
                        <a:gd name="connsiteX10" fmla="*/ 1148374 w 1148374"/>
                        <a:gd name="connsiteY10" fmla="*/ 1543866 h 1743587"/>
                        <a:gd name="connsiteX11" fmla="*/ 524483 w 1148374"/>
                        <a:gd name="connsiteY11" fmla="*/ 1740657 h 1743587"/>
                        <a:gd name="connsiteX12" fmla="*/ 0 w 1148374"/>
                        <a:gd name="connsiteY12" fmla="*/ 1439669 h 1743587"/>
                        <a:gd name="connsiteX13" fmla="*/ 332923 w 1148374"/>
                        <a:gd name="connsiteY13" fmla="*/ 811823 h 1743587"/>
                        <a:gd name="connsiteX14" fmla="*/ 332923 w 1148374"/>
                        <a:gd name="connsiteY14" fmla="*/ 772823 h 1743587"/>
                        <a:gd name="connsiteX15" fmla="*/ 329039 w 1148374"/>
                        <a:gd name="connsiteY15" fmla="*/ 769904 h 1743587"/>
                        <a:gd name="connsiteX16" fmla="*/ 329039 w 1148374"/>
                        <a:gd name="connsiteY16" fmla="*/ 769904 h 1743587"/>
                        <a:gd name="connsiteX17" fmla="*/ 328059 w 1148374"/>
                        <a:gd name="connsiteY17" fmla="*/ 770179 h 1743587"/>
                        <a:gd name="connsiteX18" fmla="*/ 328059 w 1148374"/>
                        <a:gd name="connsiteY18" fmla="*/ 305561 h 1743587"/>
                        <a:gd name="connsiteX19" fmla="*/ 316050 w 1148374"/>
                        <a:gd name="connsiteY19" fmla="*/ 295941 h 1743587"/>
                        <a:gd name="connsiteX20" fmla="*/ 274927 w 1148374"/>
                        <a:gd name="connsiteY20" fmla="*/ 199538 h 1743587"/>
                        <a:gd name="connsiteX21" fmla="*/ 274927 w 1148374"/>
                        <a:gd name="connsiteY21" fmla="*/ 131200 h 1743587"/>
                        <a:gd name="connsiteX22" fmla="*/ 363849 w 1148374"/>
                        <a:gd name="connsiteY22" fmla="*/ 4323 h 1743587"/>
                        <a:gd name="connsiteX23" fmla="*/ 378837 w 1148374"/>
                        <a:gd name="connsiteY23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769167 h 1743587"/>
                        <a:gd name="connsiteX8" fmla="*/ 807882 w 1148374"/>
                        <a:gd name="connsiteY8" fmla="*/ 807797 h 1743587"/>
                        <a:gd name="connsiteX9" fmla="*/ 796557 w 1148374"/>
                        <a:gd name="connsiteY9" fmla="*/ 810268 h 1743587"/>
                        <a:gd name="connsiteX10" fmla="*/ 1148374 w 1148374"/>
                        <a:gd name="connsiteY10" fmla="*/ 1543866 h 1743587"/>
                        <a:gd name="connsiteX11" fmla="*/ 524483 w 1148374"/>
                        <a:gd name="connsiteY11" fmla="*/ 1740657 h 1743587"/>
                        <a:gd name="connsiteX12" fmla="*/ 0 w 1148374"/>
                        <a:gd name="connsiteY12" fmla="*/ 1439669 h 1743587"/>
                        <a:gd name="connsiteX13" fmla="*/ 332923 w 1148374"/>
                        <a:gd name="connsiteY13" fmla="*/ 811823 h 1743587"/>
                        <a:gd name="connsiteX14" fmla="*/ 332923 w 1148374"/>
                        <a:gd name="connsiteY14" fmla="*/ 772823 h 1743587"/>
                        <a:gd name="connsiteX15" fmla="*/ 329039 w 1148374"/>
                        <a:gd name="connsiteY15" fmla="*/ 769904 h 1743587"/>
                        <a:gd name="connsiteX16" fmla="*/ 329039 w 1148374"/>
                        <a:gd name="connsiteY16" fmla="*/ 769904 h 1743587"/>
                        <a:gd name="connsiteX17" fmla="*/ 328059 w 1148374"/>
                        <a:gd name="connsiteY17" fmla="*/ 305561 h 1743587"/>
                        <a:gd name="connsiteX18" fmla="*/ 316050 w 1148374"/>
                        <a:gd name="connsiteY18" fmla="*/ 295941 h 1743587"/>
                        <a:gd name="connsiteX19" fmla="*/ 274927 w 1148374"/>
                        <a:gd name="connsiteY19" fmla="*/ 199538 h 1743587"/>
                        <a:gd name="connsiteX20" fmla="*/ 274927 w 1148374"/>
                        <a:gd name="connsiteY20" fmla="*/ 131200 h 1743587"/>
                        <a:gd name="connsiteX21" fmla="*/ 363849 w 1148374"/>
                        <a:gd name="connsiteY21" fmla="*/ 4323 h 1743587"/>
                        <a:gd name="connsiteX22" fmla="*/ 378837 w 1148374"/>
                        <a:gd name="connsiteY22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769167 h 1743587"/>
                        <a:gd name="connsiteX8" fmla="*/ 807882 w 1148374"/>
                        <a:gd name="connsiteY8" fmla="*/ 807797 h 1743587"/>
                        <a:gd name="connsiteX9" fmla="*/ 796557 w 1148374"/>
                        <a:gd name="connsiteY9" fmla="*/ 810268 h 1743587"/>
                        <a:gd name="connsiteX10" fmla="*/ 1148374 w 1148374"/>
                        <a:gd name="connsiteY10" fmla="*/ 1543866 h 1743587"/>
                        <a:gd name="connsiteX11" fmla="*/ 524483 w 1148374"/>
                        <a:gd name="connsiteY11" fmla="*/ 1740657 h 1743587"/>
                        <a:gd name="connsiteX12" fmla="*/ 0 w 1148374"/>
                        <a:gd name="connsiteY12" fmla="*/ 1439669 h 1743587"/>
                        <a:gd name="connsiteX13" fmla="*/ 332923 w 1148374"/>
                        <a:gd name="connsiteY13" fmla="*/ 811823 h 1743587"/>
                        <a:gd name="connsiteX14" fmla="*/ 332923 w 1148374"/>
                        <a:gd name="connsiteY14" fmla="*/ 772823 h 1743587"/>
                        <a:gd name="connsiteX15" fmla="*/ 329039 w 1148374"/>
                        <a:gd name="connsiteY15" fmla="*/ 769904 h 1743587"/>
                        <a:gd name="connsiteX16" fmla="*/ 328059 w 1148374"/>
                        <a:gd name="connsiteY16" fmla="*/ 305561 h 1743587"/>
                        <a:gd name="connsiteX17" fmla="*/ 316050 w 1148374"/>
                        <a:gd name="connsiteY17" fmla="*/ 295941 h 1743587"/>
                        <a:gd name="connsiteX18" fmla="*/ 274927 w 1148374"/>
                        <a:gd name="connsiteY18" fmla="*/ 199538 h 1743587"/>
                        <a:gd name="connsiteX19" fmla="*/ 274927 w 1148374"/>
                        <a:gd name="connsiteY19" fmla="*/ 131200 h 1743587"/>
                        <a:gd name="connsiteX20" fmla="*/ 363849 w 1148374"/>
                        <a:gd name="connsiteY20" fmla="*/ 4323 h 1743587"/>
                        <a:gd name="connsiteX21" fmla="*/ 378837 w 1148374"/>
                        <a:gd name="connsiteY21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769167 h 1743587"/>
                        <a:gd name="connsiteX8" fmla="*/ 807882 w 1148374"/>
                        <a:gd name="connsiteY8" fmla="*/ 807797 h 1743587"/>
                        <a:gd name="connsiteX9" fmla="*/ 796557 w 1148374"/>
                        <a:gd name="connsiteY9" fmla="*/ 810268 h 1743587"/>
                        <a:gd name="connsiteX10" fmla="*/ 1148374 w 1148374"/>
                        <a:gd name="connsiteY10" fmla="*/ 1543866 h 1743587"/>
                        <a:gd name="connsiteX11" fmla="*/ 524483 w 1148374"/>
                        <a:gd name="connsiteY11" fmla="*/ 1740657 h 1743587"/>
                        <a:gd name="connsiteX12" fmla="*/ 0 w 1148374"/>
                        <a:gd name="connsiteY12" fmla="*/ 1439669 h 1743587"/>
                        <a:gd name="connsiteX13" fmla="*/ 332923 w 1148374"/>
                        <a:gd name="connsiteY13" fmla="*/ 811823 h 1743587"/>
                        <a:gd name="connsiteX14" fmla="*/ 332923 w 1148374"/>
                        <a:gd name="connsiteY14" fmla="*/ 772823 h 1743587"/>
                        <a:gd name="connsiteX15" fmla="*/ 328059 w 1148374"/>
                        <a:gd name="connsiteY15" fmla="*/ 305561 h 1743587"/>
                        <a:gd name="connsiteX16" fmla="*/ 316050 w 1148374"/>
                        <a:gd name="connsiteY16" fmla="*/ 295941 h 1743587"/>
                        <a:gd name="connsiteX17" fmla="*/ 274927 w 1148374"/>
                        <a:gd name="connsiteY17" fmla="*/ 199538 h 1743587"/>
                        <a:gd name="connsiteX18" fmla="*/ 274927 w 1148374"/>
                        <a:gd name="connsiteY18" fmla="*/ 131200 h 1743587"/>
                        <a:gd name="connsiteX19" fmla="*/ 363849 w 1148374"/>
                        <a:gd name="connsiteY19" fmla="*/ 4323 h 1743587"/>
                        <a:gd name="connsiteX20" fmla="*/ 378837 w 1148374"/>
                        <a:gd name="connsiteY20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8335 w 1148374"/>
                        <a:gd name="connsiteY7" fmla="*/ 769167 h 1743587"/>
                        <a:gd name="connsiteX8" fmla="*/ 807882 w 1148374"/>
                        <a:gd name="connsiteY8" fmla="*/ 807797 h 1743587"/>
                        <a:gd name="connsiteX9" fmla="*/ 796557 w 1148374"/>
                        <a:gd name="connsiteY9" fmla="*/ 810268 h 1743587"/>
                        <a:gd name="connsiteX10" fmla="*/ 1148374 w 1148374"/>
                        <a:gd name="connsiteY10" fmla="*/ 1543866 h 1743587"/>
                        <a:gd name="connsiteX11" fmla="*/ 524483 w 1148374"/>
                        <a:gd name="connsiteY11" fmla="*/ 1740657 h 1743587"/>
                        <a:gd name="connsiteX12" fmla="*/ 0 w 1148374"/>
                        <a:gd name="connsiteY12" fmla="*/ 1439669 h 1743587"/>
                        <a:gd name="connsiteX13" fmla="*/ 332923 w 1148374"/>
                        <a:gd name="connsiteY13" fmla="*/ 811823 h 1743587"/>
                        <a:gd name="connsiteX14" fmla="*/ 328059 w 1148374"/>
                        <a:gd name="connsiteY14" fmla="*/ 305561 h 1743587"/>
                        <a:gd name="connsiteX15" fmla="*/ 316050 w 1148374"/>
                        <a:gd name="connsiteY15" fmla="*/ 295941 h 1743587"/>
                        <a:gd name="connsiteX16" fmla="*/ 274927 w 1148374"/>
                        <a:gd name="connsiteY16" fmla="*/ 199538 h 1743587"/>
                        <a:gd name="connsiteX17" fmla="*/ 274927 w 1148374"/>
                        <a:gd name="connsiteY17" fmla="*/ 131200 h 1743587"/>
                        <a:gd name="connsiteX18" fmla="*/ 363849 w 1148374"/>
                        <a:gd name="connsiteY18" fmla="*/ 4323 h 1743587"/>
                        <a:gd name="connsiteX19" fmla="*/ 378837 w 1148374"/>
                        <a:gd name="connsiteY19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7882 w 1148374"/>
                        <a:gd name="connsiteY7" fmla="*/ 807797 h 1743587"/>
                        <a:gd name="connsiteX8" fmla="*/ 796557 w 1148374"/>
                        <a:gd name="connsiteY8" fmla="*/ 810268 h 1743587"/>
                        <a:gd name="connsiteX9" fmla="*/ 1148374 w 1148374"/>
                        <a:gd name="connsiteY9" fmla="*/ 1543866 h 1743587"/>
                        <a:gd name="connsiteX10" fmla="*/ 524483 w 1148374"/>
                        <a:gd name="connsiteY10" fmla="*/ 1740657 h 1743587"/>
                        <a:gd name="connsiteX11" fmla="*/ 0 w 1148374"/>
                        <a:gd name="connsiteY11" fmla="*/ 1439669 h 1743587"/>
                        <a:gd name="connsiteX12" fmla="*/ 332923 w 1148374"/>
                        <a:gd name="connsiteY12" fmla="*/ 811823 h 1743587"/>
                        <a:gd name="connsiteX13" fmla="*/ 328059 w 1148374"/>
                        <a:gd name="connsiteY13" fmla="*/ 305561 h 1743587"/>
                        <a:gd name="connsiteX14" fmla="*/ 316050 w 1148374"/>
                        <a:gd name="connsiteY14" fmla="*/ 295941 h 1743587"/>
                        <a:gd name="connsiteX15" fmla="*/ 274927 w 1148374"/>
                        <a:gd name="connsiteY15" fmla="*/ 199538 h 1743587"/>
                        <a:gd name="connsiteX16" fmla="*/ 274927 w 1148374"/>
                        <a:gd name="connsiteY16" fmla="*/ 131200 h 1743587"/>
                        <a:gd name="connsiteX17" fmla="*/ 363849 w 1148374"/>
                        <a:gd name="connsiteY17" fmla="*/ 4323 h 1743587"/>
                        <a:gd name="connsiteX18" fmla="*/ 378837 w 1148374"/>
                        <a:gd name="connsiteY18" fmla="*/ 0 h 1743587"/>
                        <a:gd name="connsiteX0" fmla="*/ 378837 w 1148374"/>
                        <a:gd name="connsiteY0" fmla="*/ 0 h 1743587"/>
                        <a:gd name="connsiteX1" fmla="*/ 757557 w 1148374"/>
                        <a:gd name="connsiteY1" fmla="*/ 0 h 1743587"/>
                        <a:gd name="connsiteX2" fmla="*/ 772545 w 1148374"/>
                        <a:gd name="connsiteY2" fmla="*/ 4323 h 1743587"/>
                        <a:gd name="connsiteX3" fmla="*/ 861467 w 1148374"/>
                        <a:gd name="connsiteY3" fmla="*/ 131200 h 1743587"/>
                        <a:gd name="connsiteX4" fmla="*/ 861467 w 1148374"/>
                        <a:gd name="connsiteY4" fmla="*/ 199538 h 1743587"/>
                        <a:gd name="connsiteX5" fmla="*/ 820344 w 1148374"/>
                        <a:gd name="connsiteY5" fmla="*/ 295941 h 1743587"/>
                        <a:gd name="connsiteX6" fmla="*/ 808335 w 1148374"/>
                        <a:gd name="connsiteY6" fmla="*/ 305561 h 1743587"/>
                        <a:gd name="connsiteX7" fmla="*/ 807882 w 1148374"/>
                        <a:gd name="connsiteY7" fmla="*/ 807797 h 1743587"/>
                        <a:gd name="connsiteX8" fmla="*/ 1148374 w 1148374"/>
                        <a:gd name="connsiteY8" fmla="*/ 1543866 h 1743587"/>
                        <a:gd name="connsiteX9" fmla="*/ 524483 w 1148374"/>
                        <a:gd name="connsiteY9" fmla="*/ 1740657 h 1743587"/>
                        <a:gd name="connsiteX10" fmla="*/ 0 w 1148374"/>
                        <a:gd name="connsiteY10" fmla="*/ 1439669 h 1743587"/>
                        <a:gd name="connsiteX11" fmla="*/ 332923 w 1148374"/>
                        <a:gd name="connsiteY11" fmla="*/ 811823 h 1743587"/>
                        <a:gd name="connsiteX12" fmla="*/ 328059 w 1148374"/>
                        <a:gd name="connsiteY12" fmla="*/ 305561 h 1743587"/>
                        <a:gd name="connsiteX13" fmla="*/ 316050 w 1148374"/>
                        <a:gd name="connsiteY13" fmla="*/ 295941 h 1743587"/>
                        <a:gd name="connsiteX14" fmla="*/ 274927 w 1148374"/>
                        <a:gd name="connsiteY14" fmla="*/ 199538 h 1743587"/>
                        <a:gd name="connsiteX15" fmla="*/ 274927 w 1148374"/>
                        <a:gd name="connsiteY15" fmla="*/ 131200 h 1743587"/>
                        <a:gd name="connsiteX16" fmla="*/ 363849 w 1148374"/>
                        <a:gd name="connsiteY16" fmla="*/ 4323 h 1743587"/>
                        <a:gd name="connsiteX17" fmla="*/ 378837 w 1148374"/>
                        <a:gd name="connsiteY17" fmla="*/ 0 h 1743587"/>
                        <a:gd name="connsiteX0" fmla="*/ 378837 w 1148374"/>
                        <a:gd name="connsiteY0" fmla="*/ 22489 h 1766076"/>
                        <a:gd name="connsiteX1" fmla="*/ 568578 w 1148374"/>
                        <a:gd name="connsiteY1" fmla="*/ 0 h 1766076"/>
                        <a:gd name="connsiteX2" fmla="*/ 757557 w 1148374"/>
                        <a:gd name="connsiteY2" fmla="*/ 22489 h 1766076"/>
                        <a:gd name="connsiteX3" fmla="*/ 772545 w 1148374"/>
                        <a:gd name="connsiteY3" fmla="*/ 26812 h 1766076"/>
                        <a:gd name="connsiteX4" fmla="*/ 861467 w 1148374"/>
                        <a:gd name="connsiteY4" fmla="*/ 153689 h 1766076"/>
                        <a:gd name="connsiteX5" fmla="*/ 861467 w 1148374"/>
                        <a:gd name="connsiteY5" fmla="*/ 222027 h 1766076"/>
                        <a:gd name="connsiteX6" fmla="*/ 820344 w 1148374"/>
                        <a:gd name="connsiteY6" fmla="*/ 318430 h 1766076"/>
                        <a:gd name="connsiteX7" fmla="*/ 808335 w 1148374"/>
                        <a:gd name="connsiteY7" fmla="*/ 328050 h 1766076"/>
                        <a:gd name="connsiteX8" fmla="*/ 807882 w 1148374"/>
                        <a:gd name="connsiteY8" fmla="*/ 830286 h 1766076"/>
                        <a:gd name="connsiteX9" fmla="*/ 1148374 w 1148374"/>
                        <a:gd name="connsiteY9" fmla="*/ 1566355 h 1766076"/>
                        <a:gd name="connsiteX10" fmla="*/ 524483 w 1148374"/>
                        <a:gd name="connsiteY10" fmla="*/ 1763146 h 1766076"/>
                        <a:gd name="connsiteX11" fmla="*/ 0 w 1148374"/>
                        <a:gd name="connsiteY11" fmla="*/ 1462158 h 1766076"/>
                        <a:gd name="connsiteX12" fmla="*/ 332923 w 1148374"/>
                        <a:gd name="connsiteY12" fmla="*/ 834312 h 1766076"/>
                        <a:gd name="connsiteX13" fmla="*/ 328059 w 1148374"/>
                        <a:gd name="connsiteY13" fmla="*/ 328050 h 1766076"/>
                        <a:gd name="connsiteX14" fmla="*/ 316050 w 1148374"/>
                        <a:gd name="connsiteY14" fmla="*/ 318430 h 1766076"/>
                        <a:gd name="connsiteX15" fmla="*/ 274927 w 1148374"/>
                        <a:gd name="connsiteY15" fmla="*/ 222027 h 1766076"/>
                        <a:gd name="connsiteX16" fmla="*/ 274927 w 1148374"/>
                        <a:gd name="connsiteY16" fmla="*/ 153689 h 1766076"/>
                        <a:gd name="connsiteX17" fmla="*/ 363849 w 1148374"/>
                        <a:gd name="connsiteY17" fmla="*/ 26812 h 1766076"/>
                        <a:gd name="connsiteX18" fmla="*/ 378837 w 1148374"/>
                        <a:gd name="connsiteY18" fmla="*/ 22489 h 1766076"/>
                        <a:gd name="connsiteX0" fmla="*/ 378837 w 1148374"/>
                        <a:gd name="connsiteY0" fmla="*/ 22489 h 1766076"/>
                        <a:gd name="connsiteX1" fmla="*/ 568578 w 1148374"/>
                        <a:gd name="connsiteY1" fmla="*/ 0 h 1766076"/>
                        <a:gd name="connsiteX2" fmla="*/ 757557 w 1148374"/>
                        <a:gd name="connsiteY2" fmla="*/ 22489 h 1766076"/>
                        <a:gd name="connsiteX3" fmla="*/ 772545 w 1148374"/>
                        <a:gd name="connsiteY3" fmla="*/ 26812 h 1766076"/>
                        <a:gd name="connsiteX4" fmla="*/ 861467 w 1148374"/>
                        <a:gd name="connsiteY4" fmla="*/ 153689 h 1766076"/>
                        <a:gd name="connsiteX5" fmla="*/ 861467 w 1148374"/>
                        <a:gd name="connsiteY5" fmla="*/ 222027 h 1766076"/>
                        <a:gd name="connsiteX6" fmla="*/ 820344 w 1148374"/>
                        <a:gd name="connsiteY6" fmla="*/ 318430 h 1766076"/>
                        <a:gd name="connsiteX7" fmla="*/ 808335 w 1148374"/>
                        <a:gd name="connsiteY7" fmla="*/ 328050 h 1766076"/>
                        <a:gd name="connsiteX8" fmla="*/ 807882 w 1148374"/>
                        <a:gd name="connsiteY8" fmla="*/ 830286 h 1766076"/>
                        <a:gd name="connsiteX9" fmla="*/ 1148374 w 1148374"/>
                        <a:gd name="connsiteY9" fmla="*/ 1566355 h 1766076"/>
                        <a:gd name="connsiteX10" fmla="*/ 524483 w 1148374"/>
                        <a:gd name="connsiteY10" fmla="*/ 1763146 h 1766076"/>
                        <a:gd name="connsiteX11" fmla="*/ 0 w 1148374"/>
                        <a:gd name="connsiteY11" fmla="*/ 1462158 h 1766076"/>
                        <a:gd name="connsiteX12" fmla="*/ 332923 w 1148374"/>
                        <a:gd name="connsiteY12" fmla="*/ 834312 h 1766076"/>
                        <a:gd name="connsiteX13" fmla="*/ 328059 w 1148374"/>
                        <a:gd name="connsiteY13" fmla="*/ 328050 h 1766076"/>
                        <a:gd name="connsiteX14" fmla="*/ 316050 w 1148374"/>
                        <a:gd name="connsiteY14" fmla="*/ 318430 h 1766076"/>
                        <a:gd name="connsiteX15" fmla="*/ 274927 w 1148374"/>
                        <a:gd name="connsiteY15" fmla="*/ 222027 h 1766076"/>
                        <a:gd name="connsiteX16" fmla="*/ 274927 w 1148374"/>
                        <a:gd name="connsiteY16" fmla="*/ 153689 h 1766076"/>
                        <a:gd name="connsiteX17" fmla="*/ 363849 w 1148374"/>
                        <a:gd name="connsiteY17" fmla="*/ 26812 h 1766076"/>
                        <a:gd name="connsiteX18" fmla="*/ 378837 w 1148374"/>
                        <a:gd name="connsiteY18" fmla="*/ 22489 h 1766076"/>
                        <a:gd name="connsiteX0" fmla="*/ 378837 w 1148374"/>
                        <a:gd name="connsiteY0" fmla="*/ 22489 h 1766076"/>
                        <a:gd name="connsiteX1" fmla="*/ 568578 w 1148374"/>
                        <a:gd name="connsiteY1" fmla="*/ 0 h 1766076"/>
                        <a:gd name="connsiteX2" fmla="*/ 757557 w 1148374"/>
                        <a:gd name="connsiteY2" fmla="*/ 22489 h 1766076"/>
                        <a:gd name="connsiteX3" fmla="*/ 772545 w 1148374"/>
                        <a:gd name="connsiteY3" fmla="*/ 26812 h 1766076"/>
                        <a:gd name="connsiteX4" fmla="*/ 861467 w 1148374"/>
                        <a:gd name="connsiteY4" fmla="*/ 153689 h 1766076"/>
                        <a:gd name="connsiteX5" fmla="*/ 861467 w 1148374"/>
                        <a:gd name="connsiteY5" fmla="*/ 222027 h 1766076"/>
                        <a:gd name="connsiteX6" fmla="*/ 820344 w 1148374"/>
                        <a:gd name="connsiteY6" fmla="*/ 318430 h 1766076"/>
                        <a:gd name="connsiteX7" fmla="*/ 808335 w 1148374"/>
                        <a:gd name="connsiteY7" fmla="*/ 328050 h 1766076"/>
                        <a:gd name="connsiteX8" fmla="*/ 807882 w 1148374"/>
                        <a:gd name="connsiteY8" fmla="*/ 830286 h 1766076"/>
                        <a:gd name="connsiteX9" fmla="*/ 1148374 w 1148374"/>
                        <a:gd name="connsiteY9" fmla="*/ 1566355 h 1766076"/>
                        <a:gd name="connsiteX10" fmla="*/ 524483 w 1148374"/>
                        <a:gd name="connsiteY10" fmla="*/ 1763146 h 1766076"/>
                        <a:gd name="connsiteX11" fmla="*/ 0 w 1148374"/>
                        <a:gd name="connsiteY11" fmla="*/ 1462158 h 1766076"/>
                        <a:gd name="connsiteX12" fmla="*/ 332923 w 1148374"/>
                        <a:gd name="connsiteY12" fmla="*/ 834312 h 1766076"/>
                        <a:gd name="connsiteX13" fmla="*/ 328059 w 1148374"/>
                        <a:gd name="connsiteY13" fmla="*/ 328050 h 1766076"/>
                        <a:gd name="connsiteX14" fmla="*/ 316050 w 1148374"/>
                        <a:gd name="connsiteY14" fmla="*/ 318430 h 1766076"/>
                        <a:gd name="connsiteX15" fmla="*/ 274927 w 1148374"/>
                        <a:gd name="connsiteY15" fmla="*/ 222027 h 1766076"/>
                        <a:gd name="connsiteX16" fmla="*/ 274927 w 1148374"/>
                        <a:gd name="connsiteY16" fmla="*/ 153689 h 1766076"/>
                        <a:gd name="connsiteX17" fmla="*/ 363849 w 1148374"/>
                        <a:gd name="connsiteY17" fmla="*/ 26812 h 1766076"/>
                        <a:gd name="connsiteX18" fmla="*/ 378837 w 1148374"/>
                        <a:gd name="connsiteY18" fmla="*/ 22489 h 1766076"/>
                        <a:gd name="connsiteX0" fmla="*/ 363849 w 1148374"/>
                        <a:gd name="connsiteY0" fmla="*/ 26812 h 1766076"/>
                        <a:gd name="connsiteX1" fmla="*/ 568578 w 1148374"/>
                        <a:gd name="connsiteY1" fmla="*/ 0 h 1766076"/>
                        <a:gd name="connsiteX2" fmla="*/ 757557 w 1148374"/>
                        <a:gd name="connsiteY2" fmla="*/ 22489 h 1766076"/>
                        <a:gd name="connsiteX3" fmla="*/ 772545 w 1148374"/>
                        <a:gd name="connsiteY3" fmla="*/ 26812 h 1766076"/>
                        <a:gd name="connsiteX4" fmla="*/ 861467 w 1148374"/>
                        <a:gd name="connsiteY4" fmla="*/ 153689 h 1766076"/>
                        <a:gd name="connsiteX5" fmla="*/ 861467 w 1148374"/>
                        <a:gd name="connsiteY5" fmla="*/ 222027 h 1766076"/>
                        <a:gd name="connsiteX6" fmla="*/ 820344 w 1148374"/>
                        <a:gd name="connsiteY6" fmla="*/ 318430 h 1766076"/>
                        <a:gd name="connsiteX7" fmla="*/ 808335 w 1148374"/>
                        <a:gd name="connsiteY7" fmla="*/ 328050 h 1766076"/>
                        <a:gd name="connsiteX8" fmla="*/ 807882 w 1148374"/>
                        <a:gd name="connsiteY8" fmla="*/ 830286 h 1766076"/>
                        <a:gd name="connsiteX9" fmla="*/ 1148374 w 1148374"/>
                        <a:gd name="connsiteY9" fmla="*/ 1566355 h 1766076"/>
                        <a:gd name="connsiteX10" fmla="*/ 524483 w 1148374"/>
                        <a:gd name="connsiteY10" fmla="*/ 1763146 h 1766076"/>
                        <a:gd name="connsiteX11" fmla="*/ 0 w 1148374"/>
                        <a:gd name="connsiteY11" fmla="*/ 1462158 h 1766076"/>
                        <a:gd name="connsiteX12" fmla="*/ 332923 w 1148374"/>
                        <a:gd name="connsiteY12" fmla="*/ 834312 h 1766076"/>
                        <a:gd name="connsiteX13" fmla="*/ 328059 w 1148374"/>
                        <a:gd name="connsiteY13" fmla="*/ 328050 h 1766076"/>
                        <a:gd name="connsiteX14" fmla="*/ 316050 w 1148374"/>
                        <a:gd name="connsiteY14" fmla="*/ 318430 h 1766076"/>
                        <a:gd name="connsiteX15" fmla="*/ 274927 w 1148374"/>
                        <a:gd name="connsiteY15" fmla="*/ 222027 h 1766076"/>
                        <a:gd name="connsiteX16" fmla="*/ 274927 w 1148374"/>
                        <a:gd name="connsiteY16" fmla="*/ 153689 h 1766076"/>
                        <a:gd name="connsiteX17" fmla="*/ 363849 w 1148374"/>
                        <a:gd name="connsiteY17" fmla="*/ 26812 h 1766076"/>
                        <a:gd name="connsiteX0" fmla="*/ 363849 w 1148374"/>
                        <a:gd name="connsiteY0" fmla="*/ 26812 h 1766076"/>
                        <a:gd name="connsiteX1" fmla="*/ 568578 w 1148374"/>
                        <a:gd name="connsiteY1" fmla="*/ 0 h 1766076"/>
                        <a:gd name="connsiteX2" fmla="*/ 757557 w 1148374"/>
                        <a:gd name="connsiteY2" fmla="*/ 22489 h 1766076"/>
                        <a:gd name="connsiteX3" fmla="*/ 772545 w 1148374"/>
                        <a:gd name="connsiteY3" fmla="*/ 26812 h 1766076"/>
                        <a:gd name="connsiteX4" fmla="*/ 861467 w 1148374"/>
                        <a:gd name="connsiteY4" fmla="*/ 153689 h 1766076"/>
                        <a:gd name="connsiteX5" fmla="*/ 861467 w 1148374"/>
                        <a:gd name="connsiteY5" fmla="*/ 222027 h 1766076"/>
                        <a:gd name="connsiteX6" fmla="*/ 820344 w 1148374"/>
                        <a:gd name="connsiteY6" fmla="*/ 318430 h 1766076"/>
                        <a:gd name="connsiteX7" fmla="*/ 808335 w 1148374"/>
                        <a:gd name="connsiteY7" fmla="*/ 328050 h 1766076"/>
                        <a:gd name="connsiteX8" fmla="*/ 807882 w 1148374"/>
                        <a:gd name="connsiteY8" fmla="*/ 830286 h 1766076"/>
                        <a:gd name="connsiteX9" fmla="*/ 1148374 w 1148374"/>
                        <a:gd name="connsiteY9" fmla="*/ 1566355 h 1766076"/>
                        <a:gd name="connsiteX10" fmla="*/ 524483 w 1148374"/>
                        <a:gd name="connsiteY10" fmla="*/ 1763146 h 1766076"/>
                        <a:gd name="connsiteX11" fmla="*/ 0 w 1148374"/>
                        <a:gd name="connsiteY11" fmla="*/ 1462158 h 1766076"/>
                        <a:gd name="connsiteX12" fmla="*/ 332923 w 1148374"/>
                        <a:gd name="connsiteY12" fmla="*/ 834312 h 1766076"/>
                        <a:gd name="connsiteX13" fmla="*/ 328059 w 1148374"/>
                        <a:gd name="connsiteY13" fmla="*/ 328050 h 1766076"/>
                        <a:gd name="connsiteX14" fmla="*/ 316050 w 1148374"/>
                        <a:gd name="connsiteY14" fmla="*/ 318430 h 1766076"/>
                        <a:gd name="connsiteX15" fmla="*/ 274927 w 1148374"/>
                        <a:gd name="connsiteY15" fmla="*/ 222027 h 1766076"/>
                        <a:gd name="connsiteX16" fmla="*/ 274927 w 1148374"/>
                        <a:gd name="connsiteY16" fmla="*/ 153689 h 1766076"/>
                        <a:gd name="connsiteX17" fmla="*/ 363849 w 1148374"/>
                        <a:gd name="connsiteY17" fmla="*/ 26812 h 1766076"/>
                        <a:gd name="connsiteX0" fmla="*/ 363849 w 1148374"/>
                        <a:gd name="connsiteY0" fmla="*/ 26812 h 1766076"/>
                        <a:gd name="connsiteX1" fmla="*/ 568578 w 1148374"/>
                        <a:gd name="connsiteY1" fmla="*/ 0 h 1766076"/>
                        <a:gd name="connsiteX2" fmla="*/ 757557 w 1148374"/>
                        <a:gd name="connsiteY2" fmla="*/ 22489 h 1766076"/>
                        <a:gd name="connsiteX3" fmla="*/ 772545 w 1148374"/>
                        <a:gd name="connsiteY3" fmla="*/ 26812 h 1766076"/>
                        <a:gd name="connsiteX4" fmla="*/ 861467 w 1148374"/>
                        <a:gd name="connsiteY4" fmla="*/ 153689 h 1766076"/>
                        <a:gd name="connsiteX5" fmla="*/ 861467 w 1148374"/>
                        <a:gd name="connsiteY5" fmla="*/ 222027 h 1766076"/>
                        <a:gd name="connsiteX6" fmla="*/ 820344 w 1148374"/>
                        <a:gd name="connsiteY6" fmla="*/ 318430 h 1766076"/>
                        <a:gd name="connsiteX7" fmla="*/ 808335 w 1148374"/>
                        <a:gd name="connsiteY7" fmla="*/ 328050 h 1766076"/>
                        <a:gd name="connsiteX8" fmla="*/ 790432 w 1148374"/>
                        <a:gd name="connsiteY8" fmla="*/ 683223 h 1766076"/>
                        <a:gd name="connsiteX9" fmla="*/ 1148374 w 1148374"/>
                        <a:gd name="connsiteY9" fmla="*/ 1566355 h 1766076"/>
                        <a:gd name="connsiteX10" fmla="*/ 524483 w 1148374"/>
                        <a:gd name="connsiteY10" fmla="*/ 1763146 h 1766076"/>
                        <a:gd name="connsiteX11" fmla="*/ 0 w 1148374"/>
                        <a:gd name="connsiteY11" fmla="*/ 1462158 h 1766076"/>
                        <a:gd name="connsiteX12" fmla="*/ 332923 w 1148374"/>
                        <a:gd name="connsiteY12" fmla="*/ 834312 h 1766076"/>
                        <a:gd name="connsiteX13" fmla="*/ 328059 w 1148374"/>
                        <a:gd name="connsiteY13" fmla="*/ 328050 h 1766076"/>
                        <a:gd name="connsiteX14" fmla="*/ 316050 w 1148374"/>
                        <a:gd name="connsiteY14" fmla="*/ 318430 h 1766076"/>
                        <a:gd name="connsiteX15" fmla="*/ 274927 w 1148374"/>
                        <a:gd name="connsiteY15" fmla="*/ 222027 h 1766076"/>
                        <a:gd name="connsiteX16" fmla="*/ 274927 w 1148374"/>
                        <a:gd name="connsiteY16" fmla="*/ 153689 h 1766076"/>
                        <a:gd name="connsiteX17" fmla="*/ 363849 w 1148374"/>
                        <a:gd name="connsiteY17" fmla="*/ 26812 h 1766076"/>
                        <a:gd name="connsiteX0" fmla="*/ 363849 w 1148374"/>
                        <a:gd name="connsiteY0" fmla="*/ 26812 h 1766076"/>
                        <a:gd name="connsiteX1" fmla="*/ 568578 w 1148374"/>
                        <a:gd name="connsiteY1" fmla="*/ 0 h 1766076"/>
                        <a:gd name="connsiteX2" fmla="*/ 757557 w 1148374"/>
                        <a:gd name="connsiteY2" fmla="*/ 22489 h 1766076"/>
                        <a:gd name="connsiteX3" fmla="*/ 772545 w 1148374"/>
                        <a:gd name="connsiteY3" fmla="*/ 26812 h 1766076"/>
                        <a:gd name="connsiteX4" fmla="*/ 861467 w 1148374"/>
                        <a:gd name="connsiteY4" fmla="*/ 153689 h 1766076"/>
                        <a:gd name="connsiteX5" fmla="*/ 861467 w 1148374"/>
                        <a:gd name="connsiteY5" fmla="*/ 222027 h 1766076"/>
                        <a:gd name="connsiteX6" fmla="*/ 820344 w 1148374"/>
                        <a:gd name="connsiteY6" fmla="*/ 318430 h 1766076"/>
                        <a:gd name="connsiteX7" fmla="*/ 808335 w 1148374"/>
                        <a:gd name="connsiteY7" fmla="*/ 328050 h 1766076"/>
                        <a:gd name="connsiteX8" fmla="*/ 790432 w 1148374"/>
                        <a:gd name="connsiteY8" fmla="*/ 683223 h 1766076"/>
                        <a:gd name="connsiteX9" fmla="*/ 1148374 w 1148374"/>
                        <a:gd name="connsiteY9" fmla="*/ 1566355 h 1766076"/>
                        <a:gd name="connsiteX10" fmla="*/ 524483 w 1148374"/>
                        <a:gd name="connsiteY10" fmla="*/ 1763146 h 1766076"/>
                        <a:gd name="connsiteX11" fmla="*/ 0 w 1148374"/>
                        <a:gd name="connsiteY11" fmla="*/ 1462158 h 1766076"/>
                        <a:gd name="connsiteX12" fmla="*/ 350373 w 1148374"/>
                        <a:gd name="connsiteY12" fmla="*/ 674462 h 1766076"/>
                        <a:gd name="connsiteX13" fmla="*/ 328059 w 1148374"/>
                        <a:gd name="connsiteY13" fmla="*/ 328050 h 1766076"/>
                        <a:gd name="connsiteX14" fmla="*/ 316050 w 1148374"/>
                        <a:gd name="connsiteY14" fmla="*/ 318430 h 1766076"/>
                        <a:gd name="connsiteX15" fmla="*/ 274927 w 1148374"/>
                        <a:gd name="connsiteY15" fmla="*/ 222027 h 1766076"/>
                        <a:gd name="connsiteX16" fmla="*/ 274927 w 1148374"/>
                        <a:gd name="connsiteY16" fmla="*/ 153689 h 1766076"/>
                        <a:gd name="connsiteX17" fmla="*/ 363849 w 1148374"/>
                        <a:gd name="connsiteY17" fmla="*/ 26812 h 1766076"/>
                        <a:gd name="connsiteX0" fmla="*/ 491818 w 1276343"/>
                        <a:gd name="connsiteY0" fmla="*/ 26812 h 1911682"/>
                        <a:gd name="connsiteX1" fmla="*/ 696547 w 1276343"/>
                        <a:gd name="connsiteY1" fmla="*/ 0 h 1911682"/>
                        <a:gd name="connsiteX2" fmla="*/ 885526 w 1276343"/>
                        <a:gd name="connsiteY2" fmla="*/ 22489 h 1911682"/>
                        <a:gd name="connsiteX3" fmla="*/ 900514 w 1276343"/>
                        <a:gd name="connsiteY3" fmla="*/ 26812 h 1911682"/>
                        <a:gd name="connsiteX4" fmla="*/ 989436 w 1276343"/>
                        <a:gd name="connsiteY4" fmla="*/ 153689 h 1911682"/>
                        <a:gd name="connsiteX5" fmla="*/ 989436 w 1276343"/>
                        <a:gd name="connsiteY5" fmla="*/ 222027 h 1911682"/>
                        <a:gd name="connsiteX6" fmla="*/ 948313 w 1276343"/>
                        <a:gd name="connsiteY6" fmla="*/ 318430 h 1911682"/>
                        <a:gd name="connsiteX7" fmla="*/ 936304 w 1276343"/>
                        <a:gd name="connsiteY7" fmla="*/ 328050 h 1911682"/>
                        <a:gd name="connsiteX8" fmla="*/ 918401 w 1276343"/>
                        <a:gd name="connsiteY8" fmla="*/ 683223 h 1911682"/>
                        <a:gd name="connsiteX9" fmla="*/ 1276343 w 1276343"/>
                        <a:gd name="connsiteY9" fmla="*/ 1566355 h 1911682"/>
                        <a:gd name="connsiteX10" fmla="*/ 652452 w 1276343"/>
                        <a:gd name="connsiteY10" fmla="*/ 1763146 h 1911682"/>
                        <a:gd name="connsiteX11" fmla="*/ 0 w 1276343"/>
                        <a:gd name="connsiteY11" fmla="*/ 1864982 h 1911682"/>
                        <a:gd name="connsiteX12" fmla="*/ 478342 w 1276343"/>
                        <a:gd name="connsiteY12" fmla="*/ 674462 h 1911682"/>
                        <a:gd name="connsiteX13" fmla="*/ 456028 w 1276343"/>
                        <a:gd name="connsiteY13" fmla="*/ 328050 h 1911682"/>
                        <a:gd name="connsiteX14" fmla="*/ 444019 w 1276343"/>
                        <a:gd name="connsiteY14" fmla="*/ 318430 h 1911682"/>
                        <a:gd name="connsiteX15" fmla="*/ 402896 w 1276343"/>
                        <a:gd name="connsiteY15" fmla="*/ 222027 h 1911682"/>
                        <a:gd name="connsiteX16" fmla="*/ 402896 w 1276343"/>
                        <a:gd name="connsiteY16" fmla="*/ 153689 h 1911682"/>
                        <a:gd name="connsiteX17" fmla="*/ 491818 w 1276343"/>
                        <a:gd name="connsiteY17" fmla="*/ 26812 h 1911682"/>
                        <a:gd name="connsiteX0" fmla="*/ 491818 w 1276343"/>
                        <a:gd name="connsiteY0" fmla="*/ 26812 h 2111557"/>
                        <a:gd name="connsiteX1" fmla="*/ 696547 w 1276343"/>
                        <a:gd name="connsiteY1" fmla="*/ 0 h 2111557"/>
                        <a:gd name="connsiteX2" fmla="*/ 885526 w 1276343"/>
                        <a:gd name="connsiteY2" fmla="*/ 22489 h 2111557"/>
                        <a:gd name="connsiteX3" fmla="*/ 900514 w 1276343"/>
                        <a:gd name="connsiteY3" fmla="*/ 26812 h 2111557"/>
                        <a:gd name="connsiteX4" fmla="*/ 989436 w 1276343"/>
                        <a:gd name="connsiteY4" fmla="*/ 153689 h 2111557"/>
                        <a:gd name="connsiteX5" fmla="*/ 989436 w 1276343"/>
                        <a:gd name="connsiteY5" fmla="*/ 222027 h 2111557"/>
                        <a:gd name="connsiteX6" fmla="*/ 948313 w 1276343"/>
                        <a:gd name="connsiteY6" fmla="*/ 318430 h 2111557"/>
                        <a:gd name="connsiteX7" fmla="*/ 936304 w 1276343"/>
                        <a:gd name="connsiteY7" fmla="*/ 328050 h 2111557"/>
                        <a:gd name="connsiteX8" fmla="*/ 918401 w 1276343"/>
                        <a:gd name="connsiteY8" fmla="*/ 683223 h 2111557"/>
                        <a:gd name="connsiteX9" fmla="*/ 1276343 w 1276343"/>
                        <a:gd name="connsiteY9" fmla="*/ 1566355 h 2111557"/>
                        <a:gd name="connsiteX10" fmla="*/ 722253 w 1276343"/>
                        <a:gd name="connsiteY10" fmla="*/ 2102029 h 2111557"/>
                        <a:gd name="connsiteX11" fmla="*/ 0 w 1276343"/>
                        <a:gd name="connsiteY11" fmla="*/ 1864982 h 2111557"/>
                        <a:gd name="connsiteX12" fmla="*/ 478342 w 1276343"/>
                        <a:gd name="connsiteY12" fmla="*/ 674462 h 2111557"/>
                        <a:gd name="connsiteX13" fmla="*/ 456028 w 1276343"/>
                        <a:gd name="connsiteY13" fmla="*/ 328050 h 2111557"/>
                        <a:gd name="connsiteX14" fmla="*/ 444019 w 1276343"/>
                        <a:gd name="connsiteY14" fmla="*/ 318430 h 2111557"/>
                        <a:gd name="connsiteX15" fmla="*/ 402896 w 1276343"/>
                        <a:gd name="connsiteY15" fmla="*/ 222027 h 2111557"/>
                        <a:gd name="connsiteX16" fmla="*/ 402896 w 1276343"/>
                        <a:gd name="connsiteY16" fmla="*/ 153689 h 2111557"/>
                        <a:gd name="connsiteX17" fmla="*/ 491818 w 1276343"/>
                        <a:gd name="connsiteY17" fmla="*/ 26812 h 2111557"/>
                        <a:gd name="connsiteX0" fmla="*/ 491818 w 1299610"/>
                        <a:gd name="connsiteY0" fmla="*/ 26812 h 2110457"/>
                        <a:gd name="connsiteX1" fmla="*/ 696547 w 1299610"/>
                        <a:gd name="connsiteY1" fmla="*/ 0 h 2110457"/>
                        <a:gd name="connsiteX2" fmla="*/ 885526 w 1299610"/>
                        <a:gd name="connsiteY2" fmla="*/ 22489 h 2110457"/>
                        <a:gd name="connsiteX3" fmla="*/ 900514 w 1299610"/>
                        <a:gd name="connsiteY3" fmla="*/ 26812 h 2110457"/>
                        <a:gd name="connsiteX4" fmla="*/ 989436 w 1299610"/>
                        <a:gd name="connsiteY4" fmla="*/ 153689 h 2110457"/>
                        <a:gd name="connsiteX5" fmla="*/ 989436 w 1299610"/>
                        <a:gd name="connsiteY5" fmla="*/ 222027 h 2110457"/>
                        <a:gd name="connsiteX6" fmla="*/ 948313 w 1299610"/>
                        <a:gd name="connsiteY6" fmla="*/ 318430 h 2110457"/>
                        <a:gd name="connsiteX7" fmla="*/ 936304 w 1299610"/>
                        <a:gd name="connsiteY7" fmla="*/ 328050 h 2110457"/>
                        <a:gd name="connsiteX8" fmla="*/ 918401 w 1299610"/>
                        <a:gd name="connsiteY8" fmla="*/ 683223 h 2110457"/>
                        <a:gd name="connsiteX9" fmla="*/ 1299610 w 1299610"/>
                        <a:gd name="connsiteY9" fmla="*/ 1969179 h 2110457"/>
                        <a:gd name="connsiteX10" fmla="*/ 722253 w 1299610"/>
                        <a:gd name="connsiteY10" fmla="*/ 2102029 h 2110457"/>
                        <a:gd name="connsiteX11" fmla="*/ 0 w 1299610"/>
                        <a:gd name="connsiteY11" fmla="*/ 1864982 h 2110457"/>
                        <a:gd name="connsiteX12" fmla="*/ 478342 w 1299610"/>
                        <a:gd name="connsiteY12" fmla="*/ 674462 h 2110457"/>
                        <a:gd name="connsiteX13" fmla="*/ 456028 w 1299610"/>
                        <a:gd name="connsiteY13" fmla="*/ 328050 h 2110457"/>
                        <a:gd name="connsiteX14" fmla="*/ 444019 w 1299610"/>
                        <a:gd name="connsiteY14" fmla="*/ 318430 h 2110457"/>
                        <a:gd name="connsiteX15" fmla="*/ 402896 w 1299610"/>
                        <a:gd name="connsiteY15" fmla="*/ 222027 h 2110457"/>
                        <a:gd name="connsiteX16" fmla="*/ 402896 w 1299610"/>
                        <a:gd name="connsiteY16" fmla="*/ 153689 h 2110457"/>
                        <a:gd name="connsiteX17" fmla="*/ 491818 w 1299610"/>
                        <a:gd name="connsiteY17" fmla="*/ 26812 h 2110457"/>
                        <a:gd name="connsiteX0" fmla="*/ 451101 w 1258893"/>
                        <a:gd name="connsiteY0" fmla="*/ 26812 h 2138785"/>
                        <a:gd name="connsiteX1" fmla="*/ 655830 w 1258893"/>
                        <a:gd name="connsiteY1" fmla="*/ 0 h 2138785"/>
                        <a:gd name="connsiteX2" fmla="*/ 844809 w 1258893"/>
                        <a:gd name="connsiteY2" fmla="*/ 22489 h 2138785"/>
                        <a:gd name="connsiteX3" fmla="*/ 859797 w 1258893"/>
                        <a:gd name="connsiteY3" fmla="*/ 26812 h 2138785"/>
                        <a:gd name="connsiteX4" fmla="*/ 948719 w 1258893"/>
                        <a:gd name="connsiteY4" fmla="*/ 153689 h 2138785"/>
                        <a:gd name="connsiteX5" fmla="*/ 948719 w 1258893"/>
                        <a:gd name="connsiteY5" fmla="*/ 222027 h 2138785"/>
                        <a:gd name="connsiteX6" fmla="*/ 907596 w 1258893"/>
                        <a:gd name="connsiteY6" fmla="*/ 318430 h 2138785"/>
                        <a:gd name="connsiteX7" fmla="*/ 895587 w 1258893"/>
                        <a:gd name="connsiteY7" fmla="*/ 328050 h 2138785"/>
                        <a:gd name="connsiteX8" fmla="*/ 877684 w 1258893"/>
                        <a:gd name="connsiteY8" fmla="*/ 683223 h 2138785"/>
                        <a:gd name="connsiteX9" fmla="*/ 1258893 w 1258893"/>
                        <a:gd name="connsiteY9" fmla="*/ 1969179 h 2138785"/>
                        <a:gd name="connsiteX10" fmla="*/ 681536 w 1258893"/>
                        <a:gd name="connsiteY10" fmla="*/ 2102029 h 2138785"/>
                        <a:gd name="connsiteX11" fmla="*/ 0 w 1258893"/>
                        <a:gd name="connsiteY11" fmla="*/ 2063197 h 2138785"/>
                        <a:gd name="connsiteX12" fmla="*/ 437625 w 1258893"/>
                        <a:gd name="connsiteY12" fmla="*/ 674462 h 2138785"/>
                        <a:gd name="connsiteX13" fmla="*/ 415311 w 1258893"/>
                        <a:gd name="connsiteY13" fmla="*/ 328050 h 2138785"/>
                        <a:gd name="connsiteX14" fmla="*/ 403302 w 1258893"/>
                        <a:gd name="connsiteY14" fmla="*/ 318430 h 2138785"/>
                        <a:gd name="connsiteX15" fmla="*/ 362179 w 1258893"/>
                        <a:gd name="connsiteY15" fmla="*/ 222027 h 2138785"/>
                        <a:gd name="connsiteX16" fmla="*/ 362179 w 1258893"/>
                        <a:gd name="connsiteY16" fmla="*/ 153689 h 2138785"/>
                        <a:gd name="connsiteX17" fmla="*/ 451101 w 1258893"/>
                        <a:gd name="connsiteY17" fmla="*/ 26812 h 2138785"/>
                        <a:gd name="connsiteX0" fmla="*/ 451101 w 1258893"/>
                        <a:gd name="connsiteY0" fmla="*/ 26812 h 2232664"/>
                        <a:gd name="connsiteX1" fmla="*/ 655830 w 1258893"/>
                        <a:gd name="connsiteY1" fmla="*/ 0 h 2232664"/>
                        <a:gd name="connsiteX2" fmla="*/ 844809 w 1258893"/>
                        <a:gd name="connsiteY2" fmla="*/ 22489 h 2232664"/>
                        <a:gd name="connsiteX3" fmla="*/ 859797 w 1258893"/>
                        <a:gd name="connsiteY3" fmla="*/ 26812 h 2232664"/>
                        <a:gd name="connsiteX4" fmla="*/ 948719 w 1258893"/>
                        <a:gd name="connsiteY4" fmla="*/ 153689 h 2232664"/>
                        <a:gd name="connsiteX5" fmla="*/ 948719 w 1258893"/>
                        <a:gd name="connsiteY5" fmla="*/ 222027 h 2232664"/>
                        <a:gd name="connsiteX6" fmla="*/ 907596 w 1258893"/>
                        <a:gd name="connsiteY6" fmla="*/ 318430 h 2232664"/>
                        <a:gd name="connsiteX7" fmla="*/ 895587 w 1258893"/>
                        <a:gd name="connsiteY7" fmla="*/ 328050 h 2232664"/>
                        <a:gd name="connsiteX8" fmla="*/ 877684 w 1258893"/>
                        <a:gd name="connsiteY8" fmla="*/ 683223 h 2232664"/>
                        <a:gd name="connsiteX9" fmla="*/ 1258893 w 1258893"/>
                        <a:gd name="connsiteY9" fmla="*/ 1969179 h 2232664"/>
                        <a:gd name="connsiteX10" fmla="*/ 693169 w 1258893"/>
                        <a:gd name="connsiteY10" fmla="*/ 2229910 h 2232664"/>
                        <a:gd name="connsiteX11" fmla="*/ 0 w 1258893"/>
                        <a:gd name="connsiteY11" fmla="*/ 2063197 h 2232664"/>
                        <a:gd name="connsiteX12" fmla="*/ 437625 w 1258893"/>
                        <a:gd name="connsiteY12" fmla="*/ 674462 h 2232664"/>
                        <a:gd name="connsiteX13" fmla="*/ 415311 w 1258893"/>
                        <a:gd name="connsiteY13" fmla="*/ 328050 h 2232664"/>
                        <a:gd name="connsiteX14" fmla="*/ 403302 w 1258893"/>
                        <a:gd name="connsiteY14" fmla="*/ 318430 h 2232664"/>
                        <a:gd name="connsiteX15" fmla="*/ 362179 w 1258893"/>
                        <a:gd name="connsiteY15" fmla="*/ 222027 h 2232664"/>
                        <a:gd name="connsiteX16" fmla="*/ 362179 w 1258893"/>
                        <a:gd name="connsiteY16" fmla="*/ 153689 h 2232664"/>
                        <a:gd name="connsiteX17" fmla="*/ 451101 w 1258893"/>
                        <a:gd name="connsiteY17" fmla="*/ 26812 h 2232664"/>
                        <a:gd name="connsiteX0" fmla="*/ 451101 w 1264710"/>
                        <a:gd name="connsiteY0" fmla="*/ 26812 h 2229916"/>
                        <a:gd name="connsiteX1" fmla="*/ 655830 w 1264710"/>
                        <a:gd name="connsiteY1" fmla="*/ 0 h 2229916"/>
                        <a:gd name="connsiteX2" fmla="*/ 844809 w 1264710"/>
                        <a:gd name="connsiteY2" fmla="*/ 22489 h 2229916"/>
                        <a:gd name="connsiteX3" fmla="*/ 859797 w 1264710"/>
                        <a:gd name="connsiteY3" fmla="*/ 26812 h 2229916"/>
                        <a:gd name="connsiteX4" fmla="*/ 948719 w 1264710"/>
                        <a:gd name="connsiteY4" fmla="*/ 153689 h 2229916"/>
                        <a:gd name="connsiteX5" fmla="*/ 948719 w 1264710"/>
                        <a:gd name="connsiteY5" fmla="*/ 222027 h 2229916"/>
                        <a:gd name="connsiteX6" fmla="*/ 907596 w 1264710"/>
                        <a:gd name="connsiteY6" fmla="*/ 318430 h 2229916"/>
                        <a:gd name="connsiteX7" fmla="*/ 895587 w 1264710"/>
                        <a:gd name="connsiteY7" fmla="*/ 328050 h 2229916"/>
                        <a:gd name="connsiteX8" fmla="*/ 877684 w 1264710"/>
                        <a:gd name="connsiteY8" fmla="*/ 683223 h 2229916"/>
                        <a:gd name="connsiteX9" fmla="*/ 1264710 w 1264710"/>
                        <a:gd name="connsiteY9" fmla="*/ 2065090 h 2229916"/>
                        <a:gd name="connsiteX10" fmla="*/ 693169 w 1264710"/>
                        <a:gd name="connsiteY10" fmla="*/ 2229910 h 2229916"/>
                        <a:gd name="connsiteX11" fmla="*/ 0 w 1264710"/>
                        <a:gd name="connsiteY11" fmla="*/ 2063197 h 2229916"/>
                        <a:gd name="connsiteX12" fmla="*/ 437625 w 1264710"/>
                        <a:gd name="connsiteY12" fmla="*/ 674462 h 2229916"/>
                        <a:gd name="connsiteX13" fmla="*/ 415311 w 1264710"/>
                        <a:gd name="connsiteY13" fmla="*/ 328050 h 2229916"/>
                        <a:gd name="connsiteX14" fmla="*/ 403302 w 1264710"/>
                        <a:gd name="connsiteY14" fmla="*/ 318430 h 2229916"/>
                        <a:gd name="connsiteX15" fmla="*/ 362179 w 1264710"/>
                        <a:gd name="connsiteY15" fmla="*/ 222027 h 2229916"/>
                        <a:gd name="connsiteX16" fmla="*/ 362179 w 1264710"/>
                        <a:gd name="connsiteY16" fmla="*/ 153689 h 2229916"/>
                        <a:gd name="connsiteX17" fmla="*/ 451101 w 1264710"/>
                        <a:gd name="connsiteY17" fmla="*/ 26812 h 2229916"/>
                        <a:gd name="connsiteX0" fmla="*/ 451101 w 1264710"/>
                        <a:gd name="connsiteY0" fmla="*/ 26812 h 2229916"/>
                        <a:gd name="connsiteX1" fmla="*/ 655830 w 1264710"/>
                        <a:gd name="connsiteY1" fmla="*/ 0 h 2229916"/>
                        <a:gd name="connsiteX2" fmla="*/ 844809 w 1264710"/>
                        <a:gd name="connsiteY2" fmla="*/ 22489 h 2229916"/>
                        <a:gd name="connsiteX3" fmla="*/ 859797 w 1264710"/>
                        <a:gd name="connsiteY3" fmla="*/ 26812 h 2229916"/>
                        <a:gd name="connsiteX4" fmla="*/ 948719 w 1264710"/>
                        <a:gd name="connsiteY4" fmla="*/ 153689 h 2229916"/>
                        <a:gd name="connsiteX5" fmla="*/ 948719 w 1264710"/>
                        <a:gd name="connsiteY5" fmla="*/ 222027 h 2229916"/>
                        <a:gd name="connsiteX6" fmla="*/ 907596 w 1264710"/>
                        <a:gd name="connsiteY6" fmla="*/ 318430 h 2229916"/>
                        <a:gd name="connsiteX7" fmla="*/ 895587 w 1264710"/>
                        <a:gd name="connsiteY7" fmla="*/ 328050 h 2229916"/>
                        <a:gd name="connsiteX8" fmla="*/ 877684 w 1264710"/>
                        <a:gd name="connsiteY8" fmla="*/ 683223 h 2229916"/>
                        <a:gd name="connsiteX9" fmla="*/ 1264710 w 1264710"/>
                        <a:gd name="connsiteY9" fmla="*/ 2065090 h 2229916"/>
                        <a:gd name="connsiteX10" fmla="*/ 693169 w 1264710"/>
                        <a:gd name="connsiteY10" fmla="*/ 2229910 h 2229916"/>
                        <a:gd name="connsiteX11" fmla="*/ 0 w 1264710"/>
                        <a:gd name="connsiteY11" fmla="*/ 2063197 h 2229916"/>
                        <a:gd name="connsiteX12" fmla="*/ 489976 w 1264710"/>
                        <a:gd name="connsiteY12" fmla="*/ 693644 h 2229916"/>
                        <a:gd name="connsiteX13" fmla="*/ 415311 w 1264710"/>
                        <a:gd name="connsiteY13" fmla="*/ 328050 h 2229916"/>
                        <a:gd name="connsiteX14" fmla="*/ 403302 w 1264710"/>
                        <a:gd name="connsiteY14" fmla="*/ 318430 h 2229916"/>
                        <a:gd name="connsiteX15" fmla="*/ 362179 w 1264710"/>
                        <a:gd name="connsiteY15" fmla="*/ 222027 h 2229916"/>
                        <a:gd name="connsiteX16" fmla="*/ 362179 w 1264710"/>
                        <a:gd name="connsiteY16" fmla="*/ 153689 h 2229916"/>
                        <a:gd name="connsiteX17" fmla="*/ 451101 w 1264710"/>
                        <a:gd name="connsiteY17" fmla="*/ 26812 h 2229916"/>
                        <a:gd name="connsiteX0" fmla="*/ 451101 w 1264710"/>
                        <a:gd name="connsiteY0" fmla="*/ 26812 h 2229916"/>
                        <a:gd name="connsiteX1" fmla="*/ 655830 w 1264710"/>
                        <a:gd name="connsiteY1" fmla="*/ 0 h 2229916"/>
                        <a:gd name="connsiteX2" fmla="*/ 844809 w 1264710"/>
                        <a:gd name="connsiteY2" fmla="*/ 22489 h 2229916"/>
                        <a:gd name="connsiteX3" fmla="*/ 859797 w 1264710"/>
                        <a:gd name="connsiteY3" fmla="*/ 26812 h 2229916"/>
                        <a:gd name="connsiteX4" fmla="*/ 948719 w 1264710"/>
                        <a:gd name="connsiteY4" fmla="*/ 153689 h 2229916"/>
                        <a:gd name="connsiteX5" fmla="*/ 948719 w 1264710"/>
                        <a:gd name="connsiteY5" fmla="*/ 222027 h 2229916"/>
                        <a:gd name="connsiteX6" fmla="*/ 907596 w 1264710"/>
                        <a:gd name="connsiteY6" fmla="*/ 318430 h 2229916"/>
                        <a:gd name="connsiteX7" fmla="*/ 895587 w 1264710"/>
                        <a:gd name="connsiteY7" fmla="*/ 328050 h 2229916"/>
                        <a:gd name="connsiteX8" fmla="*/ 825333 w 1264710"/>
                        <a:gd name="connsiteY8" fmla="*/ 683223 h 2229916"/>
                        <a:gd name="connsiteX9" fmla="*/ 1264710 w 1264710"/>
                        <a:gd name="connsiteY9" fmla="*/ 2065090 h 2229916"/>
                        <a:gd name="connsiteX10" fmla="*/ 693169 w 1264710"/>
                        <a:gd name="connsiteY10" fmla="*/ 2229910 h 2229916"/>
                        <a:gd name="connsiteX11" fmla="*/ 0 w 1264710"/>
                        <a:gd name="connsiteY11" fmla="*/ 2063197 h 2229916"/>
                        <a:gd name="connsiteX12" fmla="*/ 489976 w 1264710"/>
                        <a:gd name="connsiteY12" fmla="*/ 693644 h 2229916"/>
                        <a:gd name="connsiteX13" fmla="*/ 415311 w 1264710"/>
                        <a:gd name="connsiteY13" fmla="*/ 328050 h 2229916"/>
                        <a:gd name="connsiteX14" fmla="*/ 403302 w 1264710"/>
                        <a:gd name="connsiteY14" fmla="*/ 318430 h 2229916"/>
                        <a:gd name="connsiteX15" fmla="*/ 362179 w 1264710"/>
                        <a:gd name="connsiteY15" fmla="*/ 222027 h 2229916"/>
                        <a:gd name="connsiteX16" fmla="*/ 362179 w 1264710"/>
                        <a:gd name="connsiteY16" fmla="*/ 153689 h 2229916"/>
                        <a:gd name="connsiteX17" fmla="*/ 451101 w 1264710"/>
                        <a:gd name="connsiteY17" fmla="*/ 26812 h 2229916"/>
                        <a:gd name="connsiteX0" fmla="*/ 555803 w 1369412"/>
                        <a:gd name="connsiteY0" fmla="*/ 26812 h 2231422"/>
                        <a:gd name="connsiteX1" fmla="*/ 760532 w 1369412"/>
                        <a:gd name="connsiteY1" fmla="*/ 0 h 2231422"/>
                        <a:gd name="connsiteX2" fmla="*/ 949511 w 1369412"/>
                        <a:gd name="connsiteY2" fmla="*/ 22489 h 2231422"/>
                        <a:gd name="connsiteX3" fmla="*/ 964499 w 1369412"/>
                        <a:gd name="connsiteY3" fmla="*/ 26812 h 2231422"/>
                        <a:gd name="connsiteX4" fmla="*/ 1053421 w 1369412"/>
                        <a:gd name="connsiteY4" fmla="*/ 153689 h 2231422"/>
                        <a:gd name="connsiteX5" fmla="*/ 1053421 w 1369412"/>
                        <a:gd name="connsiteY5" fmla="*/ 222027 h 2231422"/>
                        <a:gd name="connsiteX6" fmla="*/ 1012298 w 1369412"/>
                        <a:gd name="connsiteY6" fmla="*/ 318430 h 2231422"/>
                        <a:gd name="connsiteX7" fmla="*/ 1000289 w 1369412"/>
                        <a:gd name="connsiteY7" fmla="*/ 328050 h 2231422"/>
                        <a:gd name="connsiteX8" fmla="*/ 930035 w 1369412"/>
                        <a:gd name="connsiteY8" fmla="*/ 683223 h 2231422"/>
                        <a:gd name="connsiteX9" fmla="*/ 1369412 w 1369412"/>
                        <a:gd name="connsiteY9" fmla="*/ 2065090 h 2231422"/>
                        <a:gd name="connsiteX10" fmla="*/ 797871 w 1369412"/>
                        <a:gd name="connsiteY10" fmla="*/ 2229910 h 2231422"/>
                        <a:gd name="connsiteX11" fmla="*/ 0 w 1369412"/>
                        <a:gd name="connsiteY11" fmla="*/ 2018439 h 2231422"/>
                        <a:gd name="connsiteX12" fmla="*/ 594678 w 1369412"/>
                        <a:gd name="connsiteY12" fmla="*/ 693644 h 2231422"/>
                        <a:gd name="connsiteX13" fmla="*/ 520013 w 1369412"/>
                        <a:gd name="connsiteY13" fmla="*/ 328050 h 2231422"/>
                        <a:gd name="connsiteX14" fmla="*/ 508004 w 1369412"/>
                        <a:gd name="connsiteY14" fmla="*/ 318430 h 2231422"/>
                        <a:gd name="connsiteX15" fmla="*/ 466881 w 1369412"/>
                        <a:gd name="connsiteY15" fmla="*/ 222027 h 2231422"/>
                        <a:gd name="connsiteX16" fmla="*/ 466881 w 1369412"/>
                        <a:gd name="connsiteY16" fmla="*/ 153689 h 2231422"/>
                        <a:gd name="connsiteX17" fmla="*/ 555803 w 1369412"/>
                        <a:gd name="connsiteY17" fmla="*/ 26812 h 2231422"/>
                        <a:gd name="connsiteX0" fmla="*/ 555803 w 1497381"/>
                        <a:gd name="connsiteY0" fmla="*/ 26812 h 2230440"/>
                        <a:gd name="connsiteX1" fmla="*/ 760532 w 1497381"/>
                        <a:gd name="connsiteY1" fmla="*/ 0 h 2230440"/>
                        <a:gd name="connsiteX2" fmla="*/ 949511 w 1497381"/>
                        <a:gd name="connsiteY2" fmla="*/ 22489 h 2230440"/>
                        <a:gd name="connsiteX3" fmla="*/ 964499 w 1497381"/>
                        <a:gd name="connsiteY3" fmla="*/ 26812 h 2230440"/>
                        <a:gd name="connsiteX4" fmla="*/ 1053421 w 1497381"/>
                        <a:gd name="connsiteY4" fmla="*/ 153689 h 2230440"/>
                        <a:gd name="connsiteX5" fmla="*/ 1053421 w 1497381"/>
                        <a:gd name="connsiteY5" fmla="*/ 222027 h 2230440"/>
                        <a:gd name="connsiteX6" fmla="*/ 1012298 w 1497381"/>
                        <a:gd name="connsiteY6" fmla="*/ 318430 h 2230440"/>
                        <a:gd name="connsiteX7" fmla="*/ 1000289 w 1497381"/>
                        <a:gd name="connsiteY7" fmla="*/ 328050 h 2230440"/>
                        <a:gd name="connsiteX8" fmla="*/ 930035 w 1497381"/>
                        <a:gd name="connsiteY8" fmla="*/ 683223 h 2230440"/>
                        <a:gd name="connsiteX9" fmla="*/ 1497381 w 1497381"/>
                        <a:gd name="connsiteY9" fmla="*/ 1969180 h 2230440"/>
                        <a:gd name="connsiteX10" fmla="*/ 797871 w 1497381"/>
                        <a:gd name="connsiteY10" fmla="*/ 2229910 h 2230440"/>
                        <a:gd name="connsiteX11" fmla="*/ 0 w 1497381"/>
                        <a:gd name="connsiteY11" fmla="*/ 2018439 h 2230440"/>
                        <a:gd name="connsiteX12" fmla="*/ 594678 w 1497381"/>
                        <a:gd name="connsiteY12" fmla="*/ 693644 h 2230440"/>
                        <a:gd name="connsiteX13" fmla="*/ 520013 w 1497381"/>
                        <a:gd name="connsiteY13" fmla="*/ 328050 h 2230440"/>
                        <a:gd name="connsiteX14" fmla="*/ 508004 w 1497381"/>
                        <a:gd name="connsiteY14" fmla="*/ 318430 h 2230440"/>
                        <a:gd name="connsiteX15" fmla="*/ 466881 w 1497381"/>
                        <a:gd name="connsiteY15" fmla="*/ 222027 h 2230440"/>
                        <a:gd name="connsiteX16" fmla="*/ 466881 w 1497381"/>
                        <a:gd name="connsiteY16" fmla="*/ 153689 h 2230440"/>
                        <a:gd name="connsiteX17" fmla="*/ 555803 w 1497381"/>
                        <a:gd name="connsiteY17" fmla="*/ 26812 h 2230440"/>
                        <a:gd name="connsiteX0" fmla="*/ 555803 w 1497381"/>
                        <a:gd name="connsiteY0" fmla="*/ 26812 h 2230440"/>
                        <a:gd name="connsiteX1" fmla="*/ 760532 w 1497381"/>
                        <a:gd name="connsiteY1" fmla="*/ 0 h 2230440"/>
                        <a:gd name="connsiteX2" fmla="*/ 949511 w 1497381"/>
                        <a:gd name="connsiteY2" fmla="*/ 22489 h 2230440"/>
                        <a:gd name="connsiteX3" fmla="*/ 964499 w 1497381"/>
                        <a:gd name="connsiteY3" fmla="*/ 26812 h 2230440"/>
                        <a:gd name="connsiteX4" fmla="*/ 1053421 w 1497381"/>
                        <a:gd name="connsiteY4" fmla="*/ 153689 h 2230440"/>
                        <a:gd name="connsiteX5" fmla="*/ 1053421 w 1497381"/>
                        <a:gd name="connsiteY5" fmla="*/ 222027 h 2230440"/>
                        <a:gd name="connsiteX6" fmla="*/ 1012298 w 1497381"/>
                        <a:gd name="connsiteY6" fmla="*/ 318430 h 2230440"/>
                        <a:gd name="connsiteX7" fmla="*/ 930035 w 1497381"/>
                        <a:gd name="connsiteY7" fmla="*/ 683223 h 2230440"/>
                        <a:gd name="connsiteX8" fmla="*/ 1497381 w 1497381"/>
                        <a:gd name="connsiteY8" fmla="*/ 1969180 h 2230440"/>
                        <a:gd name="connsiteX9" fmla="*/ 797871 w 1497381"/>
                        <a:gd name="connsiteY9" fmla="*/ 2229910 h 2230440"/>
                        <a:gd name="connsiteX10" fmla="*/ 0 w 1497381"/>
                        <a:gd name="connsiteY10" fmla="*/ 2018439 h 2230440"/>
                        <a:gd name="connsiteX11" fmla="*/ 594678 w 1497381"/>
                        <a:gd name="connsiteY11" fmla="*/ 693644 h 2230440"/>
                        <a:gd name="connsiteX12" fmla="*/ 520013 w 1497381"/>
                        <a:gd name="connsiteY12" fmla="*/ 328050 h 2230440"/>
                        <a:gd name="connsiteX13" fmla="*/ 508004 w 1497381"/>
                        <a:gd name="connsiteY13" fmla="*/ 318430 h 2230440"/>
                        <a:gd name="connsiteX14" fmla="*/ 466881 w 1497381"/>
                        <a:gd name="connsiteY14" fmla="*/ 222027 h 2230440"/>
                        <a:gd name="connsiteX15" fmla="*/ 466881 w 1497381"/>
                        <a:gd name="connsiteY15" fmla="*/ 153689 h 2230440"/>
                        <a:gd name="connsiteX16" fmla="*/ 555803 w 1497381"/>
                        <a:gd name="connsiteY16" fmla="*/ 26812 h 2230440"/>
                        <a:gd name="connsiteX0" fmla="*/ 555803 w 1497381"/>
                        <a:gd name="connsiteY0" fmla="*/ 26812 h 2230440"/>
                        <a:gd name="connsiteX1" fmla="*/ 760532 w 1497381"/>
                        <a:gd name="connsiteY1" fmla="*/ 0 h 2230440"/>
                        <a:gd name="connsiteX2" fmla="*/ 949511 w 1497381"/>
                        <a:gd name="connsiteY2" fmla="*/ 22489 h 2230440"/>
                        <a:gd name="connsiteX3" fmla="*/ 964499 w 1497381"/>
                        <a:gd name="connsiteY3" fmla="*/ 26812 h 2230440"/>
                        <a:gd name="connsiteX4" fmla="*/ 1053421 w 1497381"/>
                        <a:gd name="connsiteY4" fmla="*/ 153689 h 2230440"/>
                        <a:gd name="connsiteX5" fmla="*/ 1053421 w 1497381"/>
                        <a:gd name="connsiteY5" fmla="*/ 222027 h 2230440"/>
                        <a:gd name="connsiteX6" fmla="*/ 930035 w 1497381"/>
                        <a:gd name="connsiteY6" fmla="*/ 683223 h 2230440"/>
                        <a:gd name="connsiteX7" fmla="*/ 1497381 w 1497381"/>
                        <a:gd name="connsiteY7" fmla="*/ 1969180 h 2230440"/>
                        <a:gd name="connsiteX8" fmla="*/ 797871 w 1497381"/>
                        <a:gd name="connsiteY8" fmla="*/ 2229910 h 2230440"/>
                        <a:gd name="connsiteX9" fmla="*/ 0 w 1497381"/>
                        <a:gd name="connsiteY9" fmla="*/ 2018439 h 2230440"/>
                        <a:gd name="connsiteX10" fmla="*/ 594678 w 1497381"/>
                        <a:gd name="connsiteY10" fmla="*/ 693644 h 2230440"/>
                        <a:gd name="connsiteX11" fmla="*/ 520013 w 1497381"/>
                        <a:gd name="connsiteY11" fmla="*/ 328050 h 2230440"/>
                        <a:gd name="connsiteX12" fmla="*/ 508004 w 1497381"/>
                        <a:gd name="connsiteY12" fmla="*/ 318430 h 2230440"/>
                        <a:gd name="connsiteX13" fmla="*/ 466881 w 1497381"/>
                        <a:gd name="connsiteY13" fmla="*/ 222027 h 2230440"/>
                        <a:gd name="connsiteX14" fmla="*/ 466881 w 1497381"/>
                        <a:gd name="connsiteY14" fmla="*/ 153689 h 2230440"/>
                        <a:gd name="connsiteX15" fmla="*/ 555803 w 1497381"/>
                        <a:gd name="connsiteY15" fmla="*/ 26812 h 2230440"/>
                        <a:gd name="connsiteX0" fmla="*/ 555803 w 1497381"/>
                        <a:gd name="connsiteY0" fmla="*/ 26812 h 2230440"/>
                        <a:gd name="connsiteX1" fmla="*/ 760532 w 1497381"/>
                        <a:gd name="connsiteY1" fmla="*/ 0 h 2230440"/>
                        <a:gd name="connsiteX2" fmla="*/ 949511 w 1497381"/>
                        <a:gd name="connsiteY2" fmla="*/ 22489 h 2230440"/>
                        <a:gd name="connsiteX3" fmla="*/ 964499 w 1497381"/>
                        <a:gd name="connsiteY3" fmla="*/ 26812 h 2230440"/>
                        <a:gd name="connsiteX4" fmla="*/ 1053421 w 1497381"/>
                        <a:gd name="connsiteY4" fmla="*/ 153689 h 2230440"/>
                        <a:gd name="connsiteX5" fmla="*/ 1053421 w 1497381"/>
                        <a:gd name="connsiteY5" fmla="*/ 222027 h 2230440"/>
                        <a:gd name="connsiteX6" fmla="*/ 930035 w 1497381"/>
                        <a:gd name="connsiteY6" fmla="*/ 683223 h 2230440"/>
                        <a:gd name="connsiteX7" fmla="*/ 1497381 w 1497381"/>
                        <a:gd name="connsiteY7" fmla="*/ 1969180 h 2230440"/>
                        <a:gd name="connsiteX8" fmla="*/ 797871 w 1497381"/>
                        <a:gd name="connsiteY8" fmla="*/ 2229910 h 2230440"/>
                        <a:gd name="connsiteX9" fmla="*/ 0 w 1497381"/>
                        <a:gd name="connsiteY9" fmla="*/ 2018439 h 2230440"/>
                        <a:gd name="connsiteX10" fmla="*/ 594678 w 1497381"/>
                        <a:gd name="connsiteY10" fmla="*/ 693644 h 2230440"/>
                        <a:gd name="connsiteX11" fmla="*/ 520013 w 1497381"/>
                        <a:gd name="connsiteY11" fmla="*/ 328050 h 2230440"/>
                        <a:gd name="connsiteX12" fmla="*/ 466881 w 1497381"/>
                        <a:gd name="connsiteY12" fmla="*/ 222027 h 2230440"/>
                        <a:gd name="connsiteX13" fmla="*/ 466881 w 1497381"/>
                        <a:gd name="connsiteY13" fmla="*/ 153689 h 2230440"/>
                        <a:gd name="connsiteX14" fmla="*/ 555803 w 1497381"/>
                        <a:gd name="connsiteY14" fmla="*/ 26812 h 2230440"/>
                        <a:gd name="connsiteX0" fmla="*/ 555803 w 1497381"/>
                        <a:gd name="connsiteY0" fmla="*/ 26812 h 2230440"/>
                        <a:gd name="connsiteX1" fmla="*/ 760532 w 1497381"/>
                        <a:gd name="connsiteY1" fmla="*/ 0 h 2230440"/>
                        <a:gd name="connsiteX2" fmla="*/ 949511 w 1497381"/>
                        <a:gd name="connsiteY2" fmla="*/ 22489 h 2230440"/>
                        <a:gd name="connsiteX3" fmla="*/ 964499 w 1497381"/>
                        <a:gd name="connsiteY3" fmla="*/ 26812 h 2230440"/>
                        <a:gd name="connsiteX4" fmla="*/ 1053421 w 1497381"/>
                        <a:gd name="connsiteY4" fmla="*/ 153689 h 2230440"/>
                        <a:gd name="connsiteX5" fmla="*/ 1053421 w 1497381"/>
                        <a:gd name="connsiteY5" fmla="*/ 222027 h 2230440"/>
                        <a:gd name="connsiteX6" fmla="*/ 930035 w 1497381"/>
                        <a:gd name="connsiteY6" fmla="*/ 683223 h 2230440"/>
                        <a:gd name="connsiteX7" fmla="*/ 1497381 w 1497381"/>
                        <a:gd name="connsiteY7" fmla="*/ 1969180 h 2230440"/>
                        <a:gd name="connsiteX8" fmla="*/ 797871 w 1497381"/>
                        <a:gd name="connsiteY8" fmla="*/ 2229910 h 2230440"/>
                        <a:gd name="connsiteX9" fmla="*/ 0 w 1497381"/>
                        <a:gd name="connsiteY9" fmla="*/ 2018439 h 2230440"/>
                        <a:gd name="connsiteX10" fmla="*/ 594678 w 1497381"/>
                        <a:gd name="connsiteY10" fmla="*/ 693644 h 2230440"/>
                        <a:gd name="connsiteX11" fmla="*/ 466881 w 1497381"/>
                        <a:gd name="connsiteY11" fmla="*/ 222027 h 2230440"/>
                        <a:gd name="connsiteX12" fmla="*/ 466881 w 1497381"/>
                        <a:gd name="connsiteY12" fmla="*/ 153689 h 2230440"/>
                        <a:gd name="connsiteX13" fmla="*/ 555803 w 1497381"/>
                        <a:gd name="connsiteY13" fmla="*/ 26812 h 2230440"/>
                        <a:gd name="connsiteX0" fmla="*/ 555803 w 1497381"/>
                        <a:gd name="connsiteY0" fmla="*/ 26812 h 2230440"/>
                        <a:gd name="connsiteX1" fmla="*/ 760532 w 1497381"/>
                        <a:gd name="connsiteY1" fmla="*/ 0 h 2230440"/>
                        <a:gd name="connsiteX2" fmla="*/ 949511 w 1497381"/>
                        <a:gd name="connsiteY2" fmla="*/ 22489 h 2230440"/>
                        <a:gd name="connsiteX3" fmla="*/ 964499 w 1497381"/>
                        <a:gd name="connsiteY3" fmla="*/ 26812 h 2230440"/>
                        <a:gd name="connsiteX4" fmla="*/ 1053421 w 1497381"/>
                        <a:gd name="connsiteY4" fmla="*/ 153689 h 2230440"/>
                        <a:gd name="connsiteX5" fmla="*/ 1053421 w 1497381"/>
                        <a:gd name="connsiteY5" fmla="*/ 222027 h 2230440"/>
                        <a:gd name="connsiteX6" fmla="*/ 930035 w 1497381"/>
                        <a:gd name="connsiteY6" fmla="*/ 683223 h 2230440"/>
                        <a:gd name="connsiteX7" fmla="*/ 1497381 w 1497381"/>
                        <a:gd name="connsiteY7" fmla="*/ 1969180 h 2230440"/>
                        <a:gd name="connsiteX8" fmla="*/ 797871 w 1497381"/>
                        <a:gd name="connsiteY8" fmla="*/ 2229910 h 2230440"/>
                        <a:gd name="connsiteX9" fmla="*/ 0 w 1497381"/>
                        <a:gd name="connsiteY9" fmla="*/ 2018439 h 2230440"/>
                        <a:gd name="connsiteX10" fmla="*/ 594678 w 1497381"/>
                        <a:gd name="connsiteY10" fmla="*/ 693644 h 2230440"/>
                        <a:gd name="connsiteX11" fmla="*/ 466881 w 1497381"/>
                        <a:gd name="connsiteY11" fmla="*/ 153689 h 2230440"/>
                        <a:gd name="connsiteX12" fmla="*/ 555803 w 1497381"/>
                        <a:gd name="connsiteY12" fmla="*/ 26812 h 2230440"/>
                        <a:gd name="connsiteX0" fmla="*/ 555803 w 1497381"/>
                        <a:gd name="connsiteY0" fmla="*/ 26812 h 2230440"/>
                        <a:gd name="connsiteX1" fmla="*/ 760532 w 1497381"/>
                        <a:gd name="connsiteY1" fmla="*/ 0 h 2230440"/>
                        <a:gd name="connsiteX2" fmla="*/ 949511 w 1497381"/>
                        <a:gd name="connsiteY2" fmla="*/ 22489 h 2230440"/>
                        <a:gd name="connsiteX3" fmla="*/ 964499 w 1497381"/>
                        <a:gd name="connsiteY3" fmla="*/ 26812 h 2230440"/>
                        <a:gd name="connsiteX4" fmla="*/ 1053421 w 1497381"/>
                        <a:gd name="connsiteY4" fmla="*/ 153689 h 2230440"/>
                        <a:gd name="connsiteX5" fmla="*/ 1053421 w 1497381"/>
                        <a:gd name="connsiteY5" fmla="*/ 222027 h 2230440"/>
                        <a:gd name="connsiteX6" fmla="*/ 930035 w 1497381"/>
                        <a:gd name="connsiteY6" fmla="*/ 683223 h 2230440"/>
                        <a:gd name="connsiteX7" fmla="*/ 1497381 w 1497381"/>
                        <a:gd name="connsiteY7" fmla="*/ 1969180 h 2230440"/>
                        <a:gd name="connsiteX8" fmla="*/ 797871 w 1497381"/>
                        <a:gd name="connsiteY8" fmla="*/ 2229910 h 2230440"/>
                        <a:gd name="connsiteX9" fmla="*/ 0 w 1497381"/>
                        <a:gd name="connsiteY9" fmla="*/ 2018439 h 2230440"/>
                        <a:gd name="connsiteX10" fmla="*/ 594678 w 1497381"/>
                        <a:gd name="connsiteY10" fmla="*/ 693644 h 2230440"/>
                        <a:gd name="connsiteX11" fmla="*/ 555803 w 1497381"/>
                        <a:gd name="connsiteY11" fmla="*/ 26812 h 2230440"/>
                        <a:gd name="connsiteX0" fmla="*/ 555803 w 1497381"/>
                        <a:gd name="connsiteY0" fmla="*/ 26812 h 2230440"/>
                        <a:gd name="connsiteX1" fmla="*/ 760532 w 1497381"/>
                        <a:gd name="connsiteY1" fmla="*/ 0 h 2230440"/>
                        <a:gd name="connsiteX2" fmla="*/ 949511 w 1497381"/>
                        <a:gd name="connsiteY2" fmla="*/ 22489 h 2230440"/>
                        <a:gd name="connsiteX3" fmla="*/ 964499 w 1497381"/>
                        <a:gd name="connsiteY3" fmla="*/ 26812 h 2230440"/>
                        <a:gd name="connsiteX4" fmla="*/ 1053421 w 1497381"/>
                        <a:gd name="connsiteY4" fmla="*/ 153689 h 2230440"/>
                        <a:gd name="connsiteX5" fmla="*/ 930035 w 1497381"/>
                        <a:gd name="connsiteY5" fmla="*/ 683223 h 2230440"/>
                        <a:gd name="connsiteX6" fmla="*/ 1497381 w 1497381"/>
                        <a:gd name="connsiteY6" fmla="*/ 1969180 h 2230440"/>
                        <a:gd name="connsiteX7" fmla="*/ 797871 w 1497381"/>
                        <a:gd name="connsiteY7" fmla="*/ 2229910 h 2230440"/>
                        <a:gd name="connsiteX8" fmla="*/ 0 w 1497381"/>
                        <a:gd name="connsiteY8" fmla="*/ 2018439 h 2230440"/>
                        <a:gd name="connsiteX9" fmla="*/ 594678 w 1497381"/>
                        <a:gd name="connsiteY9" fmla="*/ 693644 h 2230440"/>
                        <a:gd name="connsiteX10" fmla="*/ 555803 w 1497381"/>
                        <a:gd name="connsiteY10" fmla="*/ 26812 h 2230440"/>
                        <a:gd name="connsiteX0" fmla="*/ 555803 w 1497381"/>
                        <a:gd name="connsiteY0" fmla="*/ 26812 h 2230440"/>
                        <a:gd name="connsiteX1" fmla="*/ 760532 w 1497381"/>
                        <a:gd name="connsiteY1" fmla="*/ 0 h 2230440"/>
                        <a:gd name="connsiteX2" fmla="*/ 949511 w 1497381"/>
                        <a:gd name="connsiteY2" fmla="*/ 22489 h 2230440"/>
                        <a:gd name="connsiteX3" fmla="*/ 964499 w 1497381"/>
                        <a:gd name="connsiteY3" fmla="*/ 26812 h 2230440"/>
                        <a:gd name="connsiteX4" fmla="*/ 930035 w 1497381"/>
                        <a:gd name="connsiteY4" fmla="*/ 683223 h 2230440"/>
                        <a:gd name="connsiteX5" fmla="*/ 1497381 w 1497381"/>
                        <a:gd name="connsiteY5" fmla="*/ 1969180 h 2230440"/>
                        <a:gd name="connsiteX6" fmla="*/ 797871 w 1497381"/>
                        <a:gd name="connsiteY6" fmla="*/ 2229910 h 2230440"/>
                        <a:gd name="connsiteX7" fmla="*/ 0 w 1497381"/>
                        <a:gd name="connsiteY7" fmla="*/ 2018439 h 2230440"/>
                        <a:gd name="connsiteX8" fmla="*/ 594678 w 1497381"/>
                        <a:gd name="connsiteY8" fmla="*/ 693644 h 2230440"/>
                        <a:gd name="connsiteX9" fmla="*/ 555803 w 1497381"/>
                        <a:gd name="connsiteY9" fmla="*/ 26812 h 2230440"/>
                        <a:gd name="connsiteX0" fmla="*/ 555803 w 1497381"/>
                        <a:gd name="connsiteY0" fmla="*/ 4323 h 2207951"/>
                        <a:gd name="connsiteX1" fmla="*/ 760532 w 1497381"/>
                        <a:gd name="connsiteY1" fmla="*/ 114935 h 2207951"/>
                        <a:gd name="connsiteX2" fmla="*/ 949511 w 1497381"/>
                        <a:gd name="connsiteY2" fmla="*/ 0 h 2207951"/>
                        <a:gd name="connsiteX3" fmla="*/ 964499 w 1497381"/>
                        <a:gd name="connsiteY3" fmla="*/ 4323 h 2207951"/>
                        <a:gd name="connsiteX4" fmla="*/ 930035 w 1497381"/>
                        <a:gd name="connsiteY4" fmla="*/ 660734 h 2207951"/>
                        <a:gd name="connsiteX5" fmla="*/ 1497381 w 1497381"/>
                        <a:gd name="connsiteY5" fmla="*/ 1946691 h 2207951"/>
                        <a:gd name="connsiteX6" fmla="*/ 797871 w 1497381"/>
                        <a:gd name="connsiteY6" fmla="*/ 2207421 h 2207951"/>
                        <a:gd name="connsiteX7" fmla="*/ 0 w 1497381"/>
                        <a:gd name="connsiteY7" fmla="*/ 1995950 h 2207951"/>
                        <a:gd name="connsiteX8" fmla="*/ 594678 w 1497381"/>
                        <a:gd name="connsiteY8" fmla="*/ 671155 h 2207951"/>
                        <a:gd name="connsiteX9" fmla="*/ 555803 w 1497381"/>
                        <a:gd name="connsiteY9" fmla="*/ 4323 h 2207951"/>
                        <a:gd name="connsiteX0" fmla="*/ 555803 w 1497381"/>
                        <a:gd name="connsiteY0" fmla="*/ 4323 h 2207951"/>
                        <a:gd name="connsiteX1" fmla="*/ 760532 w 1497381"/>
                        <a:gd name="connsiteY1" fmla="*/ 114935 h 2207951"/>
                        <a:gd name="connsiteX2" fmla="*/ 949511 w 1497381"/>
                        <a:gd name="connsiteY2" fmla="*/ 0 h 2207951"/>
                        <a:gd name="connsiteX3" fmla="*/ 964499 w 1497381"/>
                        <a:gd name="connsiteY3" fmla="*/ 4323 h 2207951"/>
                        <a:gd name="connsiteX4" fmla="*/ 1032482 w 1497381"/>
                        <a:gd name="connsiteY4" fmla="*/ 80635 h 2207951"/>
                        <a:gd name="connsiteX5" fmla="*/ 930035 w 1497381"/>
                        <a:gd name="connsiteY5" fmla="*/ 660734 h 2207951"/>
                        <a:gd name="connsiteX6" fmla="*/ 1497381 w 1497381"/>
                        <a:gd name="connsiteY6" fmla="*/ 1946691 h 2207951"/>
                        <a:gd name="connsiteX7" fmla="*/ 797871 w 1497381"/>
                        <a:gd name="connsiteY7" fmla="*/ 2207421 h 2207951"/>
                        <a:gd name="connsiteX8" fmla="*/ 0 w 1497381"/>
                        <a:gd name="connsiteY8" fmla="*/ 1995950 h 2207951"/>
                        <a:gd name="connsiteX9" fmla="*/ 594678 w 1497381"/>
                        <a:gd name="connsiteY9" fmla="*/ 671155 h 2207951"/>
                        <a:gd name="connsiteX10" fmla="*/ 555803 w 1497381"/>
                        <a:gd name="connsiteY10" fmla="*/ 4323 h 2207951"/>
                        <a:gd name="connsiteX0" fmla="*/ 555803 w 1497381"/>
                        <a:gd name="connsiteY0" fmla="*/ 4323 h 2207951"/>
                        <a:gd name="connsiteX1" fmla="*/ 760532 w 1497381"/>
                        <a:gd name="connsiteY1" fmla="*/ 114935 h 2207951"/>
                        <a:gd name="connsiteX2" fmla="*/ 949511 w 1497381"/>
                        <a:gd name="connsiteY2" fmla="*/ 0 h 2207951"/>
                        <a:gd name="connsiteX3" fmla="*/ 964499 w 1497381"/>
                        <a:gd name="connsiteY3" fmla="*/ 4323 h 2207951"/>
                        <a:gd name="connsiteX4" fmla="*/ 1032482 w 1497381"/>
                        <a:gd name="connsiteY4" fmla="*/ 80635 h 2207951"/>
                        <a:gd name="connsiteX5" fmla="*/ 930035 w 1497381"/>
                        <a:gd name="connsiteY5" fmla="*/ 660734 h 2207951"/>
                        <a:gd name="connsiteX6" fmla="*/ 1497381 w 1497381"/>
                        <a:gd name="connsiteY6" fmla="*/ 1946691 h 2207951"/>
                        <a:gd name="connsiteX7" fmla="*/ 797871 w 1497381"/>
                        <a:gd name="connsiteY7" fmla="*/ 2207421 h 2207951"/>
                        <a:gd name="connsiteX8" fmla="*/ 0 w 1497381"/>
                        <a:gd name="connsiteY8" fmla="*/ 1995950 h 2207951"/>
                        <a:gd name="connsiteX9" fmla="*/ 594678 w 1497381"/>
                        <a:gd name="connsiteY9" fmla="*/ 671155 h 2207951"/>
                        <a:gd name="connsiteX10" fmla="*/ 478241 w 1497381"/>
                        <a:gd name="connsiteY10" fmla="*/ 121862 h 2207951"/>
                        <a:gd name="connsiteX11" fmla="*/ 555803 w 1497381"/>
                        <a:gd name="connsiteY11" fmla="*/ 4323 h 2207951"/>
                        <a:gd name="connsiteX0" fmla="*/ 555803 w 1497381"/>
                        <a:gd name="connsiteY0" fmla="*/ 4323 h 2207951"/>
                        <a:gd name="connsiteX1" fmla="*/ 760532 w 1497381"/>
                        <a:gd name="connsiteY1" fmla="*/ 114935 h 2207951"/>
                        <a:gd name="connsiteX2" fmla="*/ 949511 w 1497381"/>
                        <a:gd name="connsiteY2" fmla="*/ 0 h 2207951"/>
                        <a:gd name="connsiteX3" fmla="*/ 964499 w 1497381"/>
                        <a:gd name="connsiteY3" fmla="*/ 4323 h 2207951"/>
                        <a:gd name="connsiteX4" fmla="*/ 1032482 w 1497381"/>
                        <a:gd name="connsiteY4" fmla="*/ 80635 h 2207951"/>
                        <a:gd name="connsiteX5" fmla="*/ 930035 w 1497381"/>
                        <a:gd name="connsiteY5" fmla="*/ 660734 h 2207951"/>
                        <a:gd name="connsiteX6" fmla="*/ 1497381 w 1497381"/>
                        <a:gd name="connsiteY6" fmla="*/ 1946691 h 2207951"/>
                        <a:gd name="connsiteX7" fmla="*/ 797871 w 1497381"/>
                        <a:gd name="connsiteY7" fmla="*/ 2207421 h 2207951"/>
                        <a:gd name="connsiteX8" fmla="*/ 0 w 1497381"/>
                        <a:gd name="connsiteY8" fmla="*/ 1995950 h 2207951"/>
                        <a:gd name="connsiteX9" fmla="*/ 594678 w 1497381"/>
                        <a:gd name="connsiteY9" fmla="*/ 671155 h 2207951"/>
                        <a:gd name="connsiteX10" fmla="*/ 478241 w 1497381"/>
                        <a:gd name="connsiteY10" fmla="*/ 121862 h 2207951"/>
                        <a:gd name="connsiteX11" fmla="*/ 555803 w 1497381"/>
                        <a:gd name="connsiteY11" fmla="*/ 4323 h 2207951"/>
                        <a:gd name="connsiteX0" fmla="*/ 555803 w 1497381"/>
                        <a:gd name="connsiteY0" fmla="*/ 4323 h 2207951"/>
                        <a:gd name="connsiteX1" fmla="*/ 760532 w 1497381"/>
                        <a:gd name="connsiteY1" fmla="*/ 114935 h 2207951"/>
                        <a:gd name="connsiteX2" fmla="*/ 949511 w 1497381"/>
                        <a:gd name="connsiteY2" fmla="*/ 0 h 2207951"/>
                        <a:gd name="connsiteX3" fmla="*/ 964499 w 1497381"/>
                        <a:gd name="connsiteY3" fmla="*/ 4323 h 2207951"/>
                        <a:gd name="connsiteX4" fmla="*/ 1032482 w 1497381"/>
                        <a:gd name="connsiteY4" fmla="*/ 80635 h 2207951"/>
                        <a:gd name="connsiteX5" fmla="*/ 930035 w 1497381"/>
                        <a:gd name="connsiteY5" fmla="*/ 660734 h 2207951"/>
                        <a:gd name="connsiteX6" fmla="*/ 1497381 w 1497381"/>
                        <a:gd name="connsiteY6" fmla="*/ 1946691 h 2207951"/>
                        <a:gd name="connsiteX7" fmla="*/ 797871 w 1497381"/>
                        <a:gd name="connsiteY7" fmla="*/ 2207421 h 2207951"/>
                        <a:gd name="connsiteX8" fmla="*/ 0 w 1497381"/>
                        <a:gd name="connsiteY8" fmla="*/ 1995950 h 2207951"/>
                        <a:gd name="connsiteX9" fmla="*/ 532169 w 1497381"/>
                        <a:gd name="connsiteY9" fmla="*/ 661994 h 2207951"/>
                        <a:gd name="connsiteX10" fmla="*/ 478241 w 1497381"/>
                        <a:gd name="connsiteY10" fmla="*/ 121862 h 2207951"/>
                        <a:gd name="connsiteX11" fmla="*/ 555803 w 1497381"/>
                        <a:gd name="connsiteY11" fmla="*/ 4323 h 2207951"/>
                        <a:gd name="connsiteX0" fmla="*/ 555803 w 1497381"/>
                        <a:gd name="connsiteY0" fmla="*/ 4323 h 2207951"/>
                        <a:gd name="connsiteX1" fmla="*/ 760532 w 1497381"/>
                        <a:gd name="connsiteY1" fmla="*/ 114935 h 2207951"/>
                        <a:gd name="connsiteX2" fmla="*/ 949511 w 1497381"/>
                        <a:gd name="connsiteY2" fmla="*/ 0 h 2207951"/>
                        <a:gd name="connsiteX3" fmla="*/ 964499 w 1497381"/>
                        <a:gd name="connsiteY3" fmla="*/ 4323 h 2207951"/>
                        <a:gd name="connsiteX4" fmla="*/ 1032482 w 1497381"/>
                        <a:gd name="connsiteY4" fmla="*/ 80635 h 2207951"/>
                        <a:gd name="connsiteX5" fmla="*/ 930035 w 1497381"/>
                        <a:gd name="connsiteY5" fmla="*/ 660734 h 2207951"/>
                        <a:gd name="connsiteX6" fmla="*/ 1497381 w 1497381"/>
                        <a:gd name="connsiteY6" fmla="*/ 1946691 h 2207951"/>
                        <a:gd name="connsiteX7" fmla="*/ 797871 w 1497381"/>
                        <a:gd name="connsiteY7" fmla="*/ 2207421 h 2207951"/>
                        <a:gd name="connsiteX8" fmla="*/ 0 w 1497381"/>
                        <a:gd name="connsiteY8" fmla="*/ 1995950 h 2207951"/>
                        <a:gd name="connsiteX9" fmla="*/ 532169 w 1497381"/>
                        <a:gd name="connsiteY9" fmla="*/ 661994 h 2207951"/>
                        <a:gd name="connsiteX10" fmla="*/ 507412 w 1497381"/>
                        <a:gd name="connsiteY10" fmla="*/ 254705 h 2207951"/>
                        <a:gd name="connsiteX11" fmla="*/ 555803 w 1497381"/>
                        <a:gd name="connsiteY11" fmla="*/ 4323 h 2207951"/>
                        <a:gd name="connsiteX0" fmla="*/ 489127 w 1497381"/>
                        <a:gd name="connsiteY0" fmla="*/ 3270 h 2211479"/>
                        <a:gd name="connsiteX1" fmla="*/ 760532 w 1497381"/>
                        <a:gd name="connsiteY1" fmla="*/ 118463 h 2211479"/>
                        <a:gd name="connsiteX2" fmla="*/ 949511 w 1497381"/>
                        <a:gd name="connsiteY2" fmla="*/ 3528 h 2211479"/>
                        <a:gd name="connsiteX3" fmla="*/ 964499 w 1497381"/>
                        <a:gd name="connsiteY3" fmla="*/ 7851 h 2211479"/>
                        <a:gd name="connsiteX4" fmla="*/ 1032482 w 1497381"/>
                        <a:gd name="connsiteY4" fmla="*/ 84163 h 2211479"/>
                        <a:gd name="connsiteX5" fmla="*/ 930035 w 1497381"/>
                        <a:gd name="connsiteY5" fmla="*/ 664262 h 2211479"/>
                        <a:gd name="connsiteX6" fmla="*/ 1497381 w 1497381"/>
                        <a:gd name="connsiteY6" fmla="*/ 1950219 h 2211479"/>
                        <a:gd name="connsiteX7" fmla="*/ 797871 w 1497381"/>
                        <a:gd name="connsiteY7" fmla="*/ 2210949 h 2211479"/>
                        <a:gd name="connsiteX8" fmla="*/ 0 w 1497381"/>
                        <a:gd name="connsiteY8" fmla="*/ 1999478 h 2211479"/>
                        <a:gd name="connsiteX9" fmla="*/ 532169 w 1497381"/>
                        <a:gd name="connsiteY9" fmla="*/ 665522 h 2211479"/>
                        <a:gd name="connsiteX10" fmla="*/ 507412 w 1497381"/>
                        <a:gd name="connsiteY10" fmla="*/ 258233 h 2211479"/>
                        <a:gd name="connsiteX11" fmla="*/ 489127 w 1497381"/>
                        <a:gd name="connsiteY11" fmla="*/ 3270 h 2211479"/>
                        <a:gd name="connsiteX0" fmla="*/ 489127 w 1497381"/>
                        <a:gd name="connsiteY0" fmla="*/ 6530 h 2214739"/>
                        <a:gd name="connsiteX1" fmla="*/ 760532 w 1497381"/>
                        <a:gd name="connsiteY1" fmla="*/ 121723 h 2214739"/>
                        <a:gd name="connsiteX2" fmla="*/ 949511 w 1497381"/>
                        <a:gd name="connsiteY2" fmla="*/ 6788 h 2214739"/>
                        <a:gd name="connsiteX3" fmla="*/ 964499 w 1497381"/>
                        <a:gd name="connsiteY3" fmla="*/ 11111 h 2214739"/>
                        <a:gd name="connsiteX4" fmla="*/ 1032482 w 1497381"/>
                        <a:gd name="connsiteY4" fmla="*/ 87423 h 2214739"/>
                        <a:gd name="connsiteX5" fmla="*/ 930035 w 1497381"/>
                        <a:gd name="connsiteY5" fmla="*/ 667522 h 2214739"/>
                        <a:gd name="connsiteX6" fmla="*/ 1497381 w 1497381"/>
                        <a:gd name="connsiteY6" fmla="*/ 1953479 h 2214739"/>
                        <a:gd name="connsiteX7" fmla="*/ 797871 w 1497381"/>
                        <a:gd name="connsiteY7" fmla="*/ 2214209 h 2214739"/>
                        <a:gd name="connsiteX8" fmla="*/ 0 w 1497381"/>
                        <a:gd name="connsiteY8" fmla="*/ 2002738 h 2214739"/>
                        <a:gd name="connsiteX9" fmla="*/ 532169 w 1497381"/>
                        <a:gd name="connsiteY9" fmla="*/ 668782 h 2214739"/>
                        <a:gd name="connsiteX10" fmla="*/ 507412 w 1497381"/>
                        <a:gd name="connsiteY10" fmla="*/ 261493 h 2214739"/>
                        <a:gd name="connsiteX11" fmla="*/ 489127 w 1497381"/>
                        <a:gd name="connsiteY11" fmla="*/ 6530 h 2214739"/>
                        <a:gd name="connsiteX0" fmla="*/ 489127 w 1497381"/>
                        <a:gd name="connsiteY0" fmla="*/ 6530 h 2214739"/>
                        <a:gd name="connsiteX1" fmla="*/ 760532 w 1497381"/>
                        <a:gd name="connsiteY1" fmla="*/ 121723 h 2214739"/>
                        <a:gd name="connsiteX2" fmla="*/ 949511 w 1497381"/>
                        <a:gd name="connsiteY2" fmla="*/ 6788 h 2214739"/>
                        <a:gd name="connsiteX3" fmla="*/ 964499 w 1497381"/>
                        <a:gd name="connsiteY3" fmla="*/ 11111 h 2214739"/>
                        <a:gd name="connsiteX4" fmla="*/ 1032482 w 1497381"/>
                        <a:gd name="connsiteY4" fmla="*/ 87423 h 2214739"/>
                        <a:gd name="connsiteX5" fmla="*/ 949138 w 1497381"/>
                        <a:gd name="connsiteY5" fmla="*/ 284397 h 2214739"/>
                        <a:gd name="connsiteX6" fmla="*/ 930035 w 1497381"/>
                        <a:gd name="connsiteY6" fmla="*/ 667522 h 2214739"/>
                        <a:gd name="connsiteX7" fmla="*/ 1497381 w 1497381"/>
                        <a:gd name="connsiteY7" fmla="*/ 1953479 h 2214739"/>
                        <a:gd name="connsiteX8" fmla="*/ 797871 w 1497381"/>
                        <a:gd name="connsiteY8" fmla="*/ 2214209 h 2214739"/>
                        <a:gd name="connsiteX9" fmla="*/ 0 w 1497381"/>
                        <a:gd name="connsiteY9" fmla="*/ 2002738 h 2214739"/>
                        <a:gd name="connsiteX10" fmla="*/ 532169 w 1497381"/>
                        <a:gd name="connsiteY10" fmla="*/ 668782 h 2214739"/>
                        <a:gd name="connsiteX11" fmla="*/ 507412 w 1497381"/>
                        <a:gd name="connsiteY11" fmla="*/ 261493 h 2214739"/>
                        <a:gd name="connsiteX12" fmla="*/ 489127 w 1497381"/>
                        <a:gd name="connsiteY12" fmla="*/ 6530 h 2214739"/>
                        <a:gd name="connsiteX0" fmla="*/ 489127 w 1497381"/>
                        <a:gd name="connsiteY0" fmla="*/ 13360 h 2221569"/>
                        <a:gd name="connsiteX1" fmla="*/ 760532 w 1497381"/>
                        <a:gd name="connsiteY1" fmla="*/ 128553 h 2221569"/>
                        <a:gd name="connsiteX2" fmla="*/ 949511 w 1497381"/>
                        <a:gd name="connsiteY2" fmla="*/ 13618 h 2221569"/>
                        <a:gd name="connsiteX3" fmla="*/ 964499 w 1497381"/>
                        <a:gd name="connsiteY3" fmla="*/ 17941 h 2221569"/>
                        <a:gd name="connsiteX4" fmla="*/ 1061653 w 1497381"/>
                        <a:gd name="connsiteY4" fmla="*/ 57607 h 2221569"/>
                        <a:gd name="connsiteX5" fmla="*/ 949138 w 1497381"/>
                        <a:gd name="connsiteY5" fmla="*/ 291227 h 2221569"/>
                        <a:gd name="connsiteX6" fmla="*/ 930035 w 1497381"/>
                        <a:gd name="connsiteY6" fmla="*/ 674352 h 2221569"/>
                        <a:gd name="connsiteX7" fmla="*/ 1497381 w 1497381"/>
                        <a:gd name="connsiteY7" fmla="*/ 1960309 h 2221569"/>
                        <a:gd name="connsiteX8" fmla="*/ 797871 w 1497381"/>
                        <a:gd name="connsiteY8" fmla="*/ 2221039 h 2221569"/>
                        <a:gd name="connsiteX9" fmla="*/ 0 w 1497381"/>
                        <a:gd name="connsiteY9" fmla="*/ 2009568 h 2221569"/>
                        <a:gd name="connsiteX10" fmla="*/ 532169 w 1497381"/>
                        <a:gd name="connsiteY10" fmla="*/ 675612 h 2221569"/>
                        <a:gd name="connsiteX11" fmla="*/ 507412 w 1497381"/>
                        <a:gd name="connsiteY11" fmla="*/ 268323 h 2221569"/>
                        <a:gd name="connsiteX12" fmla="*/ 489127 w 1497381"/>
                        <a:gd name="connsiteY12" fmla="*/ 13360 h 2221569"/>
                        <a:gd name="connsiteX0" fmla="*/ 489127 w 1497381"/>
                        <a:gd name="connsiteY0" fmla="*/ 18941 h 2227150"/>
                        <a:gd name="connsiteX1" fmla="*/ 760532 w 1497381"/>
                        <a:gd name="connsiteY1" fmla="*/ 134134 h 2227150"/>
                        <a:gd name="connsiteX2" fmla="*/ 949511 w 1497381"/>
                        <a:gd name="connsiteY2" fmla="*/ 19199 h 2227150"/>
                        <a:gd name="connsiteX3" fmla="*/ 935328 w 1497381"/>
                        <a:gd name="connsiteY3" fmla="*/ 9780 h 2227150"/>
                        <a:gd name="connsiteX4" fmla="*/ 1061653 w 1497381"/>
                        <a:gd name="connsiteY4" fmla="*/ 63188 h 2227150"/>
                        <a:gd name="connsiteX5" fmla="*/ 949138 w 1497381"/>
                        <a:gd name="connsiteY5" fmla="*/ 296808 h 2227150"/>
                        <a:gd name="connsiteX6" fmla="*/ 930035 w 1497381"/>
                        <a:gd name="connsiteY6" fmla="*/ 679933 h 2227150"/>
                        <a:gd name="connsiteX7" fmla="*/ 1497381 w 1497381"/>
                        <a:gd name="connsiteY7" fmla="*/ 1965890 h 2227150"/>
                        <a:gd name="connsiteX8" fmla="*/ 797871 w 1497381"/>
                        <a:gd name="connsiteY8" fmla="*/ 2226620 h 2227150"/>
                        <a:gd name="connsiteX9" fmla="*/ 0 w 1497381"/>
                        <a:gd name="connsiteY9" fmla="*/ 2015149 h 2227150"/>
                        <a:gd name="connsiteX10" fmla="*/ 532169 w 1497381"/>
                        <a:gd name="connsiteY10" fmla="*/ 681193 h 2227150"/>
                        <a:gd name="connsiteX11" fmla="*/ 507412 w 1497381"/>
                        <a:gd name="connsiteY11" fmla="*/ 273904 h 2227150"/>
                        <a:gd name="connsiteX12" fmla="*/ 489127 w 1497381"/>
                        <a:gd name="connsiteY12" fmla="*/ 18941 h 2227150"/>
                        <a:gd name="connsiteX0" fmla="*/ 489127 w 1497381"/>
                        <a:gd name="connsiteY0" fmla="*/ 6531 h 2214740"/>
                        <a:gd name="connsiteX1" fmla="*/ 760532 w 1497381"/>
                        <a:gd name="connsiteY1" fmla="*/ 121724 h 2214740"/>
                        <a:gd name="connsiteX2" fmla="*/ 949511 w 1497381"/>
                        <a:gd name="connsiteY2" fmla="*/ 6789 h 2214740"/>
                        <a:gd name="connsiteX3" fmla="*/ 1061653 w 1497381"/>
                        <a:gd name="connsiteY3" fmla="*/ 50778 h 2214740"/>
                        <a:gd name="connsiteX4" fmla="*/ 949138 w 1497381"/>
                        <a:gd name="connsiteY4" fmla="*/ 284398 h 2214740"/>
                        <a:gd name="connsiteX5" fmla="*/ 930035 w 1497381"/>
                        <a:gd name="connsiteY5" fmla="*/ 667523 h 2214740"/>
                        <a:gd name="connsiteX6" fmla="*/ 1497381 w 1497381"/>
                        <a:gd name="connsiteY6" fmla="*/ 1953480 h 2214740"/>
                        <a:gd name="connsiteX7" fmla="*/ 797871 w 1497381"/>
                        <a:gd name="connsiteY7" fmla="*/ 2214210 h 2214740"/>
                        <a:gd name="connsiteX8" fmla="*/ 0 w 1497381"/>
                        <a:gd name="connsiteY8" fmla="*/ 2002739 h 2214740"/>
                        <a:gd name="connsiteX9" fmla="*/ 532169 w 1497381"/>
                        <a:gd name="connsiteY9" fmla="*/ 668783 h 2214740"/>
                        <a:gd name="connsiteX10" fmla="*/ 507412 w 1497381"/>
                        <a:gd name="connsiteY10" fmla="*/ 261494 h 2214740"/>
                        <a:gd name="connsiteX11" fmla="*/ 489127 w 1497381"/>
                        <a:gd name="connsiteY11" fmla="*/ 6531 h 2214740"/>
                        <a:gd name="connsiteX0" fmla="*/ 489127 w 1497381"/>
                        <a:gd name="connsiteY0" fmla="*/ 6531 h 2214740"/>
                        <a:gd name="connsiteX1" fmla="*/ 760532 w 1497381"/>
                        <a:gd name="connsiteY1" fmla="*/ 121724 h 2214740"/>
                        <a:gd name="connsiteX2" fmla="*/ 1061653 w 1497381"/>
                        <a:gd name="connsiteY2" fmla="*/ 50778 h 2214740"/>
                        <a:gd name="connsiteX3" fmla="*/ 949138 w 1497381"/>
                        <a:gd name="connsiteY3" fmla="*/ 284398 h 2214740"/>
                        <a:gd name="connsiteX4" fmla="*/ 930035 w 1497381"/>
                        <a:gd name="connsiteY4" fmla="*/ 667523 h 2214740"/>
                        <a:gd name="connsiteX5" fmla="*/ 1497381 w 1497381"/>
                        <a:gd name="connsiteY5" fmla="*/ 1953480 h 2214740"/>
                        <a:gd name="connsiteX6" fmla="*/ 797871 w 1497381"/>
                        <a:gd name="connsiteY6" fmla="*/ 2214210 h 2214740"/>
                        <a:gd name="connsiteX7" fmla="*/ 0 w 1497381"/>
                        <a:gd name="connsiteY7" fmla="*/ 2002739 h 2214740"/>
                        <a:gd name="connsiteX8" fmla="*/ 532169 w 1497381"/>
                        <a:gd name="connsiteY8" fmla="*/ 668783 h 2214740"/>
                        <a:gd name="connsiteX9" fmla="*/ 507412 w 1497381"/>
                        <a:gd name="connsiteY9" fmla="*/ 261494 h 2214740"/>
                        <a:gd name="connsiteX10" fmla="*/ 489127 w 1497381"/>
                        <a:gd name="connsiteY10" fmla="*/ 6531 h 2214740"/>
                        <a:gd name="connsiteX0" fmla="*/ 489127 w 1497381"/>
                        <a:gd name="connsiteY0" fmla="*/ 6531 h 2214740"/>
                        <a:gd name="connsiteX1" fmla="*/ 760532 w 1497381"/>
                        <a:gd name="connsiteY1" fmla="*/ 121724 h 2214740"/>
                        <a:gd name="connsiteX2" fmla="*/ 1049151 w 1497381"/>
                        <a:gd name="connsiteY2" fmla="*/ 390 h 2214740"/>
                        <a:gd name="connsiteX3" fmla="*/ 949138 w 1497381"/>
                        <a:gd name="connsiteY3" fmla="*/ 284398 h 2214740"/>
                        <a:gd name="connsiteX4" fmla="*/ 930035 w 1497381"/>
                        <a:gd name="connsiteY4" fmla="*/ 667523 h 2214740"/>
                        <a:gd name="connsiteX5" fmla="*/ 1497381 w 1497381"/>
                        <a:gd name="connsiteY5" fmla="*/ 1953480 h 2214740"/>
                        <a:gd name="connsiteX6" fmla="*/ 797871 w 1497381"/>
                        <a:gd name="connsiteY6" fmla="*/ 2214210 h 2214740"/>
                        <a:gd name="connsiteX7" fmla="*/ 0 w 1497381"/>
                        <a:gd name="connsiteY7" fmla="*/ 2002739 h 2214740"/>
                        <a:gd name="connsiteX8" fmla="*/ 532169 w 1497381"/>
                        <a:gd name="connsiteY8" fmla="*/ 668783 h 2214740"/>
                        <a:gd name="connsiteX9" fmla="*/ 507412 w 1497381"/>
                        <a:gd name="connsiteY9" fmla="*/ 261494 h 2214740"/>
                        <a:gd name="connsiteX10" fmla="*/ 489127 w 1497381"/>
                        <a:gd name="connsiteY10" fmla="*/ 6531 h 2214740"/>
                        <a:gd name="connsiteX0" fmla="*/ 489127 w 1497381"/>
                        <a:gd name="connsiteY0" fmla="*/ 8541 h 2216750"/>
                        <a:gd name="connsiteX1" fmla="*/ 760532 w 1497381"/>
                        <a:gd name="connsiteY1" fmla="*/ 123734 h 2216750"/>
                        <a:gd name="connsiteX2" fmla="*/ 1049151 w 1497381"/>
                        <a:gd name="connsiteY2" fmla="*/ 2400 h 2216750"/>
                        <a:gd name="connsiteX3" fmla="*/ 949138 w 1497381"/>
                        <a:gd name="connsiteY3" fmla="*/ 286408 h 2216750"/>
                        <a:gd name="connsiteX4" fmla="*/ 930035 w 1497381"/>
                        <a:gd name="connsiteY4" fmla="*/ 669533 h 2216750"/>
                        <a:gd name="connsiteX5" fmla="*/ 1497381 w 1497381"/>
                        <a:gd name="connsiteY5" fmla="*/ 1955490 h 2216750"/>
                        <a:gd name="connsiteX6" fmla="*/ 797871 w 1497381"/>
                        <a:gd name="connsiteY6" fmla="*/ 2216220 h 2216750"/>
                        <a:gd name="connsiteX7" fmla="*/ 0 w 1497381"/>
                        <a:gd name="connsiteY7" fmla="*/ 2004749 h 2216750"/>
                        <a:gd name="connsiteX8" fmla="*/ 532169 w 1497381"/>
                        <a:gd name="connsiteY8" fmla="*/ 670793 h 2216750"/>
                        <a:gd name="connsiteX9" fmla="*/ 507412 w 1497381"/>
                        <a:gd name="connsiteY9" fmla="*/ 263504 h 2216750"/>
                        <a:gd name="connsiteX10" fmla="*/ 489127 w 1497381"/>
                        <a:gd name="connsiteY10" fmla="*/ 8541 h 2216750"/>
                        <a:gd name="connsiteX0" fmla="*/ 489127 w 1497381"/>
                        <a:gd name="connsiteY0" fmla="*/ 8541 h 2216750"/>
                        <a:gd name="connsiteX1" fmla="*/ 760532 w 1497381"/>
                        <a:gd name="connsiteY1" fmla="*/ 123734 h 2216750"/>
                        <a:gd name="connsiteX2" fmla="*/ 1049151 w 1497381"/>
                        <a:gd name="connsiteY2" fmla="*/ 2400 h 2216750"/>
                        <a:gd name="connsiteX3" fmla="*/ 1015813 w 1497381"/>
                        <a:gd name="connsiteY3" fmla="*/ 240601 h 2216750"/>
                        <a:gd name="connsiteX4" fmla="*/ 930035 w 1497381"/>
                        <a:gd name="connsiteY4" fmla="*/ 669533 h 2216750"/>
                        <a:gd name="connsiteX5" fmla="*/ 1497381 w 1497381"/>
                        <a:gd name="connsiteY5" fmla="*/ 1955490 h 2216750"/>
                        <a:gd name="connsiteX6" fmla="*/ 797871 w 1497381"/>
                        <a:gd name="connsiteY6" fmla="*/ 2216220 h 2216750"/>
                        <a:gd name="connsiteX7" fmla="*/ 0 w 1497381"/>
                        <a:gd name="connsiteY7" fmla="*/ 2004749 h 2216750"/>
                        <a:gd name="connsiteX8" fmla="*/ 532169 w 1497381"/>
                        <a:gd name="connsiteY8" fmla="*/ 670793 h 2216750"/>
                        <a:gd name="connsiteX9" fmla="*/ 507412 w 1497381"/>
                        <a:gd name="connsiteY9" fmla="*/ 263504 h 2216750"/>
                        <a:gd name="connsiteX10" fmla="*/ 489127 w 1497381"/>
                        <a:gd name="connsiteY10" fmla="*/ 8541 h 2216750"/>
                        <a:gd name="connsiteX0" fmla="*/ 489127 w 1497381"/>
                        <a:gd name="connsiteY0" fmla="*/ 6531 h 2214740"/>
                        <a:gd name="connsiteX1" fmla="*/ 760532 w 1497381"/>
                        <a:gd name="connsiteY1" fmla="*/ 121724 h 2214740"/>
                        <a:gd name="connsiteX2" fmla="*/ 1049151 w 1497381"/>
                        <a:gd name="connsiteY2" fmla="*/ 27874 h 2214740"/>
                        <a:gd name="connsiteX3" fmla="*/ 1015813 w 1497381"/>
                        <a:gd name="connsiteY3" fmla="*/ 238591 h 2214740"/>
                        <a:gd name="connsiteX4" fmla="*/ 930035 w 1497381"/>
                        <a:gd name="connsiteY4" fmla="*/ 667523 h 2214740"/>
                        <a:gd name="connsiteX5" fmla="*/ 1497381 w 1497381"/>
                        <a:gd name="connsiteY5" fmla="*/ 1953480 h 2214740"/>
                        <a:gd name="connsiteX6" fmla="*/ 797871 w 1497381"/>
                        <a:gd name="connsiteY6" fmla="*/ 2214210 h 2214740"/>
                        <a:gd name="connsiteX7" fmla="*/ 0 w 1497381"/>
                        <a:gd name="connsiteY7" fmla="*/ 2002739 h 2214740"/>
                        <a:gd name="connsiteX8" fmla="*/ 532169 w 1497381"/>
                        <a:gd name="connsiteY8" fmla="*/ 668783 h 2214740"/>
                        <a:gd name="connsiteX9" fmla="*/ 507412 w 1497381"/>
                        <a:gd name="connsiteY9" fmla="*/ 261494 h 2214740"/>
                        <a:gd name="connsiteX10" fmla="*/ 489127 w 1497381"/>
                        <a:gd name="connsiteY10" fmla="*/ 6531 h 2214740"/>
                        <a:gd name="connsiteX0" fmla="*/ 489127 w 1497381"/>
                        <a:gd name="connsiteY0" fmla="*/ 6531 h 2214740"/>
                        <a:gd name="connsiteX1" fmla="*/ 760532 w 1497381"/>
                        <a:gd name="connsiteY1" fmla="*/ 121724 h 2214740"/>
                        <a:gd name="connsiteX2" fmla="*/ 1049151 w 1497381"/>
                        <a:gd name="connsiteY2" fmla="*/ 27874 h 2214740"/>
                        <a:gd name="connsiteX3" fmla="*/ 1015813 w 1497381"/>
                        <a:gd name="connsiteY3" fmla="*/ 238591 h 2214740"/>
                        <a:gd name="connsiteX4" fmla="*/ 930035 w 1497381"/>
                        <a:gd name="connsiteY4" fmla="*/ 667523 h 2214740"/>
                        <a:gd name="connsiteX5" fmla="*/ 1497381 w 1497381"/>
                        <a:gd name="connsiteY5" fmla="*/ 1953480 h 2214740"/>
                        <a:gd name="connsiteX6" fmla="*/ 797871 w 1497381"/>
                        <a:gd name="connsiteY6" fmla="*/ 2214210 h 2214740"/>
                        <a:gd name="connsiteX7" fmla="*/ 0 w 1497381"/>
                        <a:gd name="connsiteY7" fmla="*/ 2002739 h 2214740"/>
                        <a:gd name="connsiteX8" fmla="*/ 532169 w 1497381"/>
                        <a:gd name="connsiteY8" fmla="*/ 668783 h 2214740"/>
                        <a:gd name="connsiteX9" fmla="*/ 507412 w 1497381"/>
                        <a:gd name="connsiteY9" fmla="*/ 261494 h 2214740"/>
                        <a:gd name="connsiteX10" fmla="*/ 489127 w 1497381"/>
                        <a:gd name="connsiteY10" fmla="*/ 6531 h 2214740"/>
                        <a:gd name="connsiteX0" fmla="*/ 489127 w 1497381"/>
                        <a:gd name="connsiteY0" fmla="*/ 7186 h 2215395"/>
                        <a:gd name="connsiteX1" fmla="*/ 760532 w 1497381"/>
                        <a:gd name="connsiteY1" fmla="*/ 122379 h 2215395"/>
                        <a:gd name="connsiteX2" fmla="*/ 945317 w 1497381"/>
                        <a:gd name="connsiteY2" fmla="*/ 10205 h 2215395"/>
                        <a:gd name="connsiteX3" fmla="*/ 1049151 w 1497381"/>
                        <a:gd name="connsiteY3" fmla="*/ 28529 h 2215395"/>
                        <a:gd name="connsiteX4" fmla="*/ 1015813 w 1497381"/>
                        <a:gd name="connsiteY4" fmla="*/ 239246 h 2215395"/>
                        <a:gd name="connsiteX5" fmla="*/ 930035 w 1497381"/>
                        <a:gd name="connsiteY5" fmla="*/ 668178 h 2215395"/>
                        <a:gd name="connsiteX6" fmla="*/ 1497381 w 1497381"/>
                        <a:gd name="connsiteY6" fmla="*/ 1954135 h 2215395"/>
                        <a:gd name="connsiteX7" fmla="*/ 797871 w 1497381"/>
                        <a:gd name="connsiteY7" fmla="*/ 2214865 h 2215395"/>
                        <a:gd name="connsiteX8" fmla="*/ 0 w 1497381"/>
                        <a:gd name="connsiteY8" fmla="*/ 2003394 h 2215395"/>
                        <a:gd name="connsiteX9" fmla="*/ 532169 w 1497381"/>
                        <a:gd name="connsiteY9" fmla="*/ 669438 h 2215395"/>
                        <a:gd name="connsiteX10" fmla="*/ 507412 w 1497381"/>
                        <a:gd name="connsiteY10" fmla="*/ 262149 h 2215395"/>
                        <a:gd name="connsiteX11" fmla="*/ 489127 w 1497381"/>
                        <a:gd name="connsiteY11" fmla="*/ 7186 h 2215395"/>
                        <a:gd name="connsiteX0" fmla="*/ 489127 w 1497381"/>
                        <a:gd name="connsiteY0" fmla="*/ 27110 h 2235319"/>
                        <a:gd name="connsiteX1" fmla="*/ 574434 w 1497381"/>
                        <a:gd name="connsiteY1" fmla="*/ 20968 h 2235319"/>
                        <a:gd name="connsiteX2" fmla="*/ 760532 w 1497381"/>
                        <a:gd name="connsiteY2" fmla="*/ 142303 h 2235319"/>
                        <a:gd name="connsiteX3" fmla="*/ 945317 w 1497381"/>
                        <a:gd name="connsiteY3" fmla="*/ 30129 h 2235319"/>
                        <a:gd name="connsiteX4" fmla="*/ 1049151 w 1497381"/>
                        <a:gd name="connsiteY4" fmla="*/ 48453 h 2235319"/>
                        <a:gd name="connsiteX5" fmla="*/ 1015813 w 1497381"/>
                        <a:gd name="connsiteY5" fmla="*/ 259170 h 2235319"/>
                        <a:gd name="connsiteX6" fmla="*/ 930035 w 1497381"/>
                        <a:gd name="connsiteY6" fmla="*/ 688102 h 2235319"/>
                        <a:gd name="connsiteX7" fmla="*/ 1497381 w 1497381"/>
                        <a:gd name="connsiteY7" fmla="*/ 1974059 h 2235319"/>
                        <a:gd name="connsiteX8" fmla="*/ 797871 w 1497381"/>
                        <a:gd name="connsiteY8" fmla="*/ 2234789 h 2235319"/>
                        <a:gd name="connsiteX9" fmla="*/ 0 w 1497381"/>
                        <a:gd name="connsiteY9" fmla="*/ 2023318 h 2235319"/>
                        <a:gd name="connsiteX10" fmla="*/ 532169 w 1497381"/>
                        <a:gd name="connsiteY10" fmla="*/ 689362 h 2235319"/>
                        <a:gd name="connsiteX11" fmla="*/ 507412 w 1497381"/>
                        <a:gd name="connsiteY11" fmla="*/ 282073 h 2235319"/>
                        <a:gd name="connsiteX12" fmla="*/ 489127 w 1497381"/>
                        <a:gd name="connsiteY12" fmla="*/ 27110 h 2235319"/>
                        <a:gd name="connsiteX0" fmla="*/ 459957 w 1497381"/>
                        <a:gd name="connsiteY0" fmla="*/ 31503 h 2230550"/>
                        <a:gd name="connsiteX1" fmla="*/ 574434 w 1497381"/>
                        <a:gd name="connsiteY1" fmla="*/ 16199 h 2230550"/>
                        <a:gd name="connsiteX2" fmla="*/ 760532 w 1497381"/>
                        <a:gd name="connsiteY2" fmla="*/ 137534 h 2230550"/>
                        <a:gd name="connsiteX3" fmla="*/ 945317 w 1497381"/>
                        <a:gd name="connsiteY3" fmla="*/ 25360 h 2230550"/>
                        <a:gd name="connsiteX4" fmla="*/ 1049151 w 1497381"/>
                        <a:gd name="connsiteY4" fmla="*/ 43684 h 2230550"/>
                        <a:gd name="connsiteX5" fmla="*/ 1015813 w 1497381"/>
                        <a:gd name="connsiteY5" fmla="*/ 254401 h 2230550"/>
                        <a:gd name="connsiteX6" fmla="*/ 930035 w 1497381"/>
                        <a:gd name="connsiteY6" fmla="*/ 683333 h 2230550"/>
                        <a:gd name="connsiteX7" fmla="*/ 1497381 w 1497381"/>
                        <a:gd name="connsiteY7" fmla="*/ 1969290 h 2230550"/>
                        <a:gd name="connsiteX8" fmla="*/ 797871 w 1497381"/>
                        <a:gd name="connsiteY8" fmla="*/ 2230020 h 2230550"/>
                        <a:gd name="connsiteX9" fmla="*/ 0 w 1497381"/>
                        <a:gd name="connsiteY9" fmla="*/ 2018549 h 2230550"/>
                        <a:gd name="connsiteX10" fmla="*/ 532169 w 1497381"/>
                        <a:gd name="connsiteY10" fmla="*/ 684593 h 2230550"/>
                        <a:gd name="connsiteX11" fmla="*/ 507412 w 1497381"/>
                        <a:gd name="connsiteY11" fmla="*/ 277304 h 2230550"/>
                        <a:gd name="connsiteX12" fmla="*/ 459957 w 1497381"/>
                        <a:gd name="connsiteY12" fmla="*/ 31503 h 2230550"/>
                        <a:gd name="connsiteX0" fmla="*/ 459957 w 1497381"/>
                        <a:gd name="connsiteY0" fmla="*/ 22088 h 2221135"/>
                        <a:gd name="connsiteX1" fmla="*/ 574434 w 1497381"/>
                        <a:gd name="connsiteY1" fmla="*/ 6784 h 2221135"/>
                        <a:gd name="connsiteX2" fmla="*/ 760532 w 1497381"/>
                        <a:gd name="connsiteY2" fmla="*/ 128119 h 2221135"/>
                        <a:gd name="connsiteX3" fmla="*/ 945317 w 1497381"/>
                        <a:gd name="connsiteY3" fmla="*/ 15945 h 2221135"/>
                        <a:gd name="connsiteX4" fmla="*/ 1049151 w 1497381"/>
                        <a:gd name="connsiteY4" fmla="*/ 34269 h 2221135"/>
                        <a:gd name="connsiteX5" fmla="*/ 1015813 w 1497381"/>
                        <a:gd name="connsiteY5" fmla="*/ 244986 h 2221135"/>
                        <a:gd name="connsiteX6" fmla="*/ 930035 w 1497381"/>
                        <a:gd name="connsiteY6" fmla="*/ 673918 h 2221135"/>
                        <a:gd name="connsiteX7" fmla="*/ 1497381 w 1497381"/>
                        <a:gd name="connsiteY7" fmla="*/ 1959875 h 2221135"/>
                        <a:gd name="connsiteX8" fmla="*/ 797871 w 1497381"/>
                        <a:gd name="connsiteY8" fmla="*/ 2220605 h 2221135"/>
                        <a:gd name="connsiteX9" fmla="*/ 0 w 1497381"/>
                        <a:gd name="connsiteY9" fmla="*/ 2009134 h 2221135"/>
                        <a:gd name="connsiteX10" fmla="*/ 532169 w 1497381"/>
                        <a:gd name="connsiteY10" fmla="*/ 675178 h 2221135"/>
                        <a:gd name="connsiteX11" fmla="*/ 507412 w 1497381"/>
                        <a:gd name="connsiteY11" fmla="*/ 267889 h 2221135"/>
                        <a:gd name="connsiteX12" fmla="*/ 459957 w 1497381"/>
                        <a:gd name="connsiteY12" fmla="*/ 22088 h 2221135"/>
                        <a:gd name="connsiteX0" fmla="*/ 459957 w 1497381"/>
                        <a:gd name="connsiteY0" fmla="*/ 22088 h 2221135"/>
                        <a:gd name="connsiteX1" fmla="*/ 574434 w 1497381"/>
                        <a:gd name="connsiteY1" fmla="*/ 6784 h 2221135"/>
                        <a:gd name="connsiteX2" fmla="*/ 760532 w 1497381"/>
                        <a:gd name="connsiteY2" fmla="*/ 128119 h 2221135"/>
                        <a:gd name="connsiteX3" fmla="*/ 945317 w 1497381"/>
                        <a:gd name="connsiteY3" fmla="*/ 15945 h 2221135"/>
                        <a:gd name="connsiteX4" fmla="*/ 1049151 w 1497381"/>
                        <a:gd name="connsiteY4" fmla="*/ 34269 h 2221135"/>
                        <a:gd name="connsiteX5" fmla="*/ 1015813 w 1497381"/>
                        <a:gd name="connsiteY5" fmla="*/ 244986 h 2221135"/>
                        <a:gd name="connsiteX6" fmla="*/ 930035 w 1497381"/>
                        <a:gd name="connsiteY6" fmla="*/ 673918 h 2221135"/>
                        <a:gd name="connsiteX7" fmla="*/ 1497381 w 1497381"/>
                        <a:gd name="connsiteY7" fmla="*/ 1959875 h 2221135"/>
                        <a:gd name="connsiteX8" fmla="*/ 797871 w 1497381"/>
                        <a:gd name="connsiteY8" fmla="*/ 2220605 h 2221135"/>
                        <a:gd name="connsiteX9" fmla="*/ 0 w 1497381"/>
                        <a:gd name="connsiteY9" fmla="*/ 2009134 h 2221135"/>
                        <a:gd name="connsiteX10" fmla="*/ 532169 w 1497381"/>
                        <a:gd name="connsiteY10" fmla="*/ 675178 h 2221135"/>
                        <a:gd name="connsiteX11" fmla="*/ 507412 w 1497381"/>
                        <a:gd name="connsiteY11" fmla="*/ 267889 h 2221135"/>
                        <a:gd name="connsiteX12" fmla="*/ 459957 w 1497381"/>
                        <a:gd name="connsiteY12" fmla="*/ 22088 h 2221135"/>
                        <a:gd name="connsiteX0" fmla="*/ 459957 w 1497381"/>
                        <a:gd name="connsiteY0" fmla="*/ 22088 h 2221135"/>
                        <a:gd name="connsiteX1" fmla="*/ 574434 w 1497381"/>
                        <a:gd name="connsiteY1" fmla="*/ 6784 h 2221135"/>
                        <a:gd name="connsiteX2" fmla="*/ 760532 w 1497381"/>
                        <a:gd name="connsiteY2" fmla="*/ 128119 h 2221135"/>
                        <a:gd name="connsiteX3" fmla="*/ 945317 w 1497381"/>
                        <a:gd name="connsiteY3" fmla="*/ 15945 h 2221135"/>
                        <a:gd name="connsiteX4" fmla="*/ 1061653 w 1497381"/>
                        <a:gd name="connsiteY4" fmla="*/ 43431 h 2221135"/>
                        <a:gd name="connsiteX5" fmla="*/ 1015813 w 1497381"/>
                        <a:gd name="connsiteY5" fmla="*/ 244986 h 2221135"/>
                        <a:gd name="connsiteX6" fmla="*/ 930035 w 1497381"/>
                        <a:gd name="connsiteY6" fmla="*/ 673918 h 2221135"/>
                        <a:gd name="connsiteX7" fmla="*/ 1497381 w 1497381"/>
                        <a:gd name="connsiteY7" fmla="*/ 1959875 h 2221135"/>
                        <a:gd name="connsiteX8" fmla="*/ 797871 w 1497381"/>
                        <a:gd name="connsiteY8" fmla="*/ 2220605 h 2221135"/>
                        <a:gd name="connsiteX9" fmla="*/ 0 w 1497381"/>
                        <a:gd name="connsiteY9" fmla="*/ 2009134 h 2221135"/>
                        <a:gd name="connsiteX10" fmla="*/ 532169 w 1497381"/>
                        <a:gd name="connsiteY10" fmla="*/ 675178 h 2221135"/>
                        <a:gd name="connsiteX11" fmla="*/ 507412 w 1497381"/>
                        <a:gd name="connsiteY11" fmla="*/ 267889 h 2221135"/>
                        <a:gd name="connsiteX12" fmla="*/ 459957 w 1497381"/>
                        <a:gd name="connsiteY12" fmla="*/ 22088 h 2221135"/>
                        <a:gd name="connsiteX0" fmla="*/ 459957 w 1497381"/>
                        <a:gd name="connsiteY0" fmla="*/ 22088 h 2221135"/>
                        <a:gd name="connsiteX1" fmla="*/ 574434 w 1497381"/>
                        <a:gd name="connsiteY1" fmla="*/ 6784 h 2221135"/>
                        <a:gd name="connsiteX2" fmla="*/ 760532 w 1497381"/>
                        <a:gd name="connsiteY2" fmla="*/ 128119 h 2221135"/>
                        <a:gd name="connsiteX3" fmla="*/ 945317 w 1497381"/>
                        <a:gd name="connsiteY3" fmla="*/ 15945 h 2221135"/>
                        <a:gd name="connsiteX4" fmla="*/ 1061653 w 1497381"/>
                        <a:gd name="connsiteY4" fmla="*/ 43431 h 2221135"/>
                        <a:gd name="connsiteX5" fmla="*/ 1015813 w 1497381"/>
                        <a:gd name="connsiteY5" fmla="*/ 244986 h 2221135"/>
                        <a:gd name="connsiteX6" fmla="*/ 930035 w 1497381"/>
                        <a:gd name="connsiteY6" fmla="*/ 673918 h 2221135"/>
                        <a:gd name="connsiteX7" fmla="*/ 1497381 w 1497381"/>
                        <a:gd name="connsiteY7" fmla="*/ 1959875 h 2221135"/>
                        <a:gd name="connsiteX8" fmla="*/ 797871 w 1497381"/>
                        <a:gd name="connsiteY8" fmla="*/ 2220605 h 2221135"/>
                        <a:gd name="connsiteX9" fmla="*/ 0 w 1497381"/>
                        <a:gd name="connsiteY9" fmla="*/ 2009134 h 2221135"/>
                        <a:gd name="connsiteX10" fmla="*/ 532169 w 1497381"/>
                        <a:gd name="connsiteY10" fmla="*/ 675178 h 2221135"/>
                        <a:gd name="connsiteX11" fmla="*/ 507412 w 1497381"/>
                        <a:gd name="connsiteY11" fmla="*/ 267889 h 2221135"/>
                        <a:gd name="connsiteX12" fmla="*/ 459957 w 1497381"/>
                        <a:gd name="connsiteY12" fmla="*/ 22088 h 2221135"/>
                        <a:gd name="connsiteX0" fmla="*/ 459957 w 1497381"/>
                        <a:gd name="connsiteY0" fmla="*/ 22088 h 2221135"/>
                        <a:gd name="connsiteX1" fmla="*/ 574434 w 1497381"/>
                        <a:gd name="connsiteY1" fmla="*/ 6784 h 2221135"/>
                        <a:gd name="connsiteX2" fmla="*/ 760532 w 1497381"/>
                        <a:gd name="connsiteY2" fmla="*/ 128119 h 2221135"/>
                        <a:gd name="connsiteX3" fmla="*/ 945317 w 1497381"/>
                        <a:gd name="connsiteY3" fmla="*/ 15945 h 2221135"/>
                        <a:gd name="connsiteX4" fmla="*/ 1061653 w 1497381"/>
                        <a:gd name="connsiteY4" fmla="*/ 43431 h 2221135"/>
                        <a:gd name="connsiteX5" fmla="*/ 1015813 w 1497381"/>
                        <a:gd name="connsiteY5" fmla="*/ 244986 h 2221135"/>
                        <a:gd name="connsiteX6" fmla="*/ 930035 w 1497381"/>
                        <a:gd name="connsiteY6" fmla="*/ 673918 h 2221135"/>
                        <a:gd name="connsiteX7" fmla="*/ 1497381 w 1497381"/>
                        <a:gd name="connsiteY7" fmla="*/ 1959875 h 2221135"/>
                        <a:gd name="connsiteX8" fmla="*/ 797871 w 1497381"/>
                        <a:gd name="connsiteY8" fmla="*/ 2220605 h 2221135"/>
                        <a:gd name="connsiteX9" fmla="*/ 0 w 1497381"/>
                        <a:gd name="connsiteY9" fmla="*/ 2009134 h 2221135"/>
                        <a:gd name="connsiteX10" fmla="*/ 532169 w 1497381"/>
                        <a:gd name="connsiteY10" fmla="*/ 675178 h 2221135"/>
                        <a:gd name="connsiteX11" fmla="*/ 507412 w 1497381"/>
                        <a:gd name="connsiteY11" fmla="*/ 267889 h 2221135"/>
                        <a:gd name="connsiteX12" fmla="*/ 459957 w 1497381"/>
                        <a:gd name="connsiteY12" fmla="*/ 22088 h 2221135"/>
                        <a:gd name="connsiteX0" fmla="*/ 459957 w 1497381"/>
                        <a:gd name="connsiteY0" fmla="*/ 22088 h 2221135"/>
                        <a:gd name="connsiteX1" fmla="*/ 574434 w 1497381"/>
                        <a:gd name="connsiteY1" fmla="*/ 6784 h 2221135"/>
                        <a:gd name="connsiteX2" fmla="*/ 760532 w 1497381"/>
                        <a:gd name="connsiteY2" fmla="*/ 128119 h 2221135"/>
                        <a:gd name="connsiteX3" fmla="*/ 945317 w 1497381"/>
                        <a:gd name="connsiteY3" fmla="*/ 15945 h 2221135"/>
                        <a:gd name="connsiteX4" fmla="*/ 1061653 w 1497381"/>
                        <a:gd name="connsiteY4" fmla="*/ 43431 h 2221135"/>
                        <a:gd name="connsiteX5" fmla="*/ 1015813 w 1497381"/>
                        <a:gd name="connsiteY5" fmla="*/ 244986 h 2221135"/>
                        <a:gd name="connsiteX6" fmla="*/ 930035 w 1497381"/>
                        <a:gd name="connsiteY6" fmla="*/ 673918 h 2221135"/>
                        <a:gd name="connsiteX7" fmla="*/ 1497381 w 1497381"/>
                        <a:gd name="connsiteY7" fmla="*/ 1959875 h 2221135"/>
                        <a:gd name="connsiteX8" fmla="*/ 797871 w 1497381"/>
                        <a:gd name="connsiteY8" fmla="*/ 2220605 h 2221135"/>
                        <a:gd name="connsiteX9" fmla="*/ 0 w 1497381"/>
                        <a:gd name="connsiteY9" fmla="*/ 2009134 h 2221135"/>
                        <a:gd name="connsiteX10" fmla="*/ 540503 w 1497381"/>
                        <a:gd name="connsiteY10" fmla="*/ 666017 h 2221135"/>
                        <a:gd name="connsiteX11" fmla="*/ 507412 w 1497381"/>
                        <a:gd name="connsiteY11" fmla="*/ 267889 h 2221135"/>
                        <a:gd name="connsiteX12" fmla="*/ 459957 w 1497381"/>
                        <a:gd name="connsiteY12" fmla="*/ 22088 h 2221135"/>
                        <a:gd name="connsiteX0" fmla="*/ 459957 w 1497381"/>
                        <a:gd name="connsiteY0" fmla="*/ 32831 h 2231878"/>
                        <a:gd name="connsiteX1" fmla="*/ 574434 w 1497381"/>
                        <a:gd name="connsiteY1" fmla="*/ 17527 h 2231878"/>
                        <a:gd name="connsiteX2" fmla="*/ 760532 w 1497381"/>
                        <a:gd name="connsiteY2" fmla="*/ 138862 h 2231878"/>
                        <a:gd name="connsiteX3" fmla="*/ 955028 w 1497381"/>
                        <a:gd name="connsiteY3" fmla="*/ 0 h 2231878"/>
                        <a:gd name="connsiteX4" fmla="*/ 1061653 w 1497381"/>
                        <a:gd name="connsiteY4" fmla="*/ 54174 h 2231878"/>
                        <a:gd name="connsiteX5" fmla="*/ 1015813 w 1497381"/>
                        <a:gd name="connsiteY5" fmla="*/ 255729 h 2231878"/>
                        <a:gd name="connsiteX6" fmla="*/ 930035 w 1497381"/>
                        <a:gd name="connsiteY6" fmla="*/ 684661 h 2231878"/>
                        <a:gd name="connsiteX7" fmla="*/ 1497381 w 1497381"/>
                        <a:gd name="connsiteY7" fmla="*/ 1970618 h 2231878"/>
                        <a:gd name="connsiteX8" fmla="*/ 797871 w 1497381"/>
                        <a:gd name="connsiteY8" fmla="*/ 2231348 h 2231878"/>
                        <a:gd name="connsiteX9" fmla="*/ 0 w 1497381"/>
                        <a:gd name="connsiteY9" fmla="*/ 2019877 h 2231878"/>
                        <a:gd name="connsiteX10" fmla="*/ 540503 w 1497381"/>
                        <a:gd name="connsiteY10" fmla="*/ 676760 h 2231878"/>
                        <a:gd name="connsiteX11" fmla="*/ 507412 w 1497381"/>
                        <a:gd name="connsiteY11" fmla="*/ 278632 h 2231878"/>
                        <a:gd name="connsiteX12" fmla="*/ 459957 w 1497381"/>
                        <a:gd name="connsiteY12" fmla="*/ 32831 h 2231878"/>
                        <a:gd name="connsiteX0" fmla="*/ 459957 w 1497381"/>
                        <a:gd name="connsiteY0" fmla="*/ 34070 h 2233117"/>
                        <a:gd name="connsiteX1" fmla="*/ 574434 w 1497381"/>
                        <a:gd name="connsiteY1" fmla="*/ 18766 h 2233117"/>
                        <a:gd name="connsiteX2" fmla="*/ 955028 w 1497381"/>
                        <a:gd name="connsiteY2" fmla="*/ 1239 h 2233117"/>
                        <a:gd name="connsiteX3" fmla="*/ 1061653 w 1497381"/>
                        <a:gd name="connsiteY3" fmla="*/ 55413 h 2233117"/>
                        <a:gd name="connsiteX4" fmla="*/ 1015813 w 1497381"/>
                        <a:gd name="connsiteY4" fmla="*/ 256968 h 2233117"/>
                        <a:gd name="connsiteX5" fmla="*/ 930035 w 1497381"/>
                        <a:gd name="connsiteY5" fmla="*/ 685900 h 2233117"/>
                        <a:gd name="connsiteX6" fmla="*/ 1497381 w 1497381"/>
                        <a:gd name="connsiteY6" fmla="*/ 1971857 h 2233117"/>
                        <a:gd name="connsiteX7" fmla="*/ 797871 w 1497381"/>
                        <a:gd name="connsiteY7" fmla="*/ 2232587 h 2233117"/>
                        <a:gd name="connsiteX8" fmla="*/ 0 w 1497381"/>
                        <a:gd name="connsiteY8" fmla="*/ 2021116 h 2233117"/>
                        <a:gd name="connsiteX9" fmla="*/ 540503 w 1497381"/>
                        <a:gd name="connsiteY9" fmla="*/ 677999 h 2233117"/>
                        <a:gd name="connsiteX10" fmla="*/ 507412 w 1497381"/>
                        <a:gd name="connsiteY10" fmla="*/ 279871 h 2233117"/>
                        <a:gd name="connsiteX11" fmla="*/ 459957 w 1497381"/>
                        <a:gd name="connsiteY11" fmla="*/ 34070 h 2233117"/>
                        <a:gd name="connsiteX0" fmla="*/ 459957 w 1497381"/>
                        <a:gd name="connsiteY0" fmla="*/ 56652 h 2255699"/>
                        <a:gd name="connsiteX1" fmla="*/ 574434 w 1497381"/>
                        <a:gd name="connsiteY1" fmla="*/ 41348 h 2255699"/>
                        <a:gd name="connsiteX2" fmla="*/ 673584 w 1497381"/>
                        <a:gd name="connsiteY2" fmla="*/ 310 h 2255699"/>
                        <a:gd name="connsiteX3" fmla="*/ 955028 w 1497381"/>
                        <a:gd name="connsiteY3" fmla="*/ 23821 h 2255699"/>
                        <a:gd name="connsiteX4" fmla="*/ 1061653 w 1497381"/>
                        <a:gd name="connsiteY4" fmla="*/ 77995 h 2255699"/>
                        <a:gd name="connsiteX5" fmla="*/ 1015813 w 1497381"/>
                        <a:gd name="connsiteY5" fmla="*/ 279550 h 2255699"/>
                        <a:gd name="connsiteX6" fmla="*/ 930035 w 1497381"/>
                        <a:gd name="connsiteY6" fmla="*/ 708482 h 2255699"/>
                        <a:gd name="connsiteX7" fmla="*/ 1497381 w 1497381"/>
                        <a:gd name="connsiteY7" fmla="*/ 1994439 h 2255699"/>
                        <a:gd name="connsiteX8" fmla="*/ 797871 w 1497381"/>
                        <a:gd name="connsiteY8" fmla="*/ 2255169 h 2255699"/>
                        <a:gd name="connsiteX9" fmla="*/ 0 w 1497381"/>
                        <a:gd name="connsiteY9" fmla="*/ 2043698 h 2255699"/>
                        <a:gd name="connsiteX10" fmla="*/ 540503 w 1497381"/>
                        <a:gd name="connsiteY10" fmla="*/ 700581 h 2255699"/>
                        <a:gd name="connsiteX11" fmla="*/ 507412 w 1497381"/>
                        <a:gd name="connsiteY11" fmla="*/ 302453 h 2255699"/>
                        <a:gd name="connsiteX12" fmla="*/ 459957 w 1497381"/>
                        <a:gd name="connsiteY12" fmla="*/ 56652 h 2255699"/>
                        <a:gd name="connsiteX0" fmla="*/ 459957 w 1497381"/>
                        <a:gd name="connsiteY0" fmla="*/ 57123 h 2256170"/>
                        <a:gd name="connsiteX1" fmla="*/ 574434 w 1497381"/>
                        <a:gd name="connsiteY1" fmla="*/ 41819 h 2256170"/>
                        <a:gd name="connsiteX2" fmla="*/ 673584 w 1497381"/>
                        <a:gd name="connsiteY2" fmla="*/ 781 h 2256170"/>
                        <a:gd name="connsiteX3" fmla="*/ 906254 w 1497381"/>
                        <a:gd name="connsiteY3" fmla="*/ 9307 h 2256170"/>
                        <a:gd name="connsiteX4" fmla="*/ 955028 w 1497381"/>
                        <a:gd name="connsiteY4" fmla="*/ 24292 h 2256170"/>
                        <a:gd name="connsiteX5" fmla="*/ 1061653 w 1497381"/>
                        <a:gd name="connsiteY5" fmla="*/ 78466 h 2256170"/>
                        <a:gd name="connsiteX6" fmla="*/ 1015813 w 1497381"/>
                        <a:gd name="connsiteY6" fmla="*/ 280021 h 2256170"/>
                        <a:gd name="connsiteX7" fmla="*/ 930035 w 1497381"/>
                        <a:gd name="connsiteY7" fmla="*/ 708953 h 2256170"/>
                        <a:gd name="connsiteX8" fmla="*/ 1497381 w 1497381"/>
                        <a:gd name="connsiteY8" fmla="*/ 1994910 h 2256170"/>
                        <a:gd name="connsiteX9" fmla="*/ 797871 w 1497381"/>
                        <a:gd name="connsiteY9" fmla="*/ 2255640 h 2256170"/>
                        <a:gd name="connsiteX10" fmla="*/ 0 w 1497381"/>
                        <a:gd name="connsiteY10" fmla="*/ 2044169 h 2256170"/>
                        <a:gd name="connsiteX11" fmla="*/ 540503 w 1497381"/>
                        <a:gd name="connsiteY11" fmla="*/ 701052 h 2256170"/>
                        <a:gd name="connsiteX12" fmla="*/ 507412 w 1497381"/>
                        <a:gd name="connsiteY12" fmla="*/ 302924 h 2256170"/>
                        <a:gd name="connsiteX13" fmla="*/ 459957 w 1497381"/>
                        <a:gd name="connsiteY13" fmla="*/ 57123 h 2256170"/>
                        <a:gd name="connsiteX0" fmla="*/ 459957 w 1497381"/>
                        <a:gd name="connsiteY0" fmla="*/ 57123 h 2256170"/>
                        <a:gd name="connsiteX1" fmla="*/ 574434 w 1497381"/>
                        <a:gd name="connsiteY1" fmla="*/ 41819 h 2256170"/>
                        <a:gd name="connsiteX2" fmla="*/ 758897 w 1497381"/>
                        <a:gd name="connsiteY2" fmla="*/ 781 h 2256170"/>
                        <a:gd name="connsiteX3" fmla="*/ 906254 w 1497381"/>
                        <a:gd name="connsiteY3" fmla="*/ 9307 h 2256170"/>
                        <a:gd name="connsiteX4" fmla="*/ 955028 w 1497381"/>
                        <a:gd name="connsiteY4" fmla="*/ 24292 h 2256170"/>
                        <a:gd name="connsiteX5" fmla="*/ 1061653 w 1497381"/>
                        <a:gd name="connsiteY5" fmla="*/ 78466 h 2256170"/>
                        <a:gd name="connsiteX6" fmla="*/ 1015813 w 1497381"/>
                        <a:gd name="connsiteY6" fmla="*/ 280021 h 2256170"/>
                        <a:gd name="connsiteX7" fmla="*/ 930035 w 1497381"/>
                        <a:gd name="connsiteY7" fmla="*/ 708953 h 2256170"/>
                        <a:gd name="connsiteX8" fmla="*/ 1497381 w 1497381"/>
                        <a:gd name="connsiteY8" fmla="*/ 1994910 h 2256170"/>
                        <a:gd name="connsiteX9" fmla="*/ 797871 w 1497381"/>
                        <a:gd name="connsiteY9" fmla="*/ 2255640 h 2256170"/>
                        <a:gd name="connsiteX10" fmla="*/ 0 w 1497381"/>
                        <a:gd name="connsiteY10" fmla="*/ 2044169 h 2256170"/>
                        <a:gd name="connsiteX11" fmla="*/ 540503 w 1497381"/>
                        <a:gd name="connsiteY11" fmla="*/ 701052 h 2256170"/>
                        <a:gd name="connsiteX12" fmla="*/ 507412 w 1497381"/>
                        <a:gd name="connsiteY12" fmla="*/ 302924 h 2256170"/>
                        <a:gd name="connsiteX13" fmla="*/ 459957 w 1497381"/>
                        <a:gd name="connsiteY13" fmla="*/ 57123 h 2256170"/>
                        <a:gd name="connsiteX0" fmla="*/ 459957 w 1497381"/>
                        <a:gd name="connsiteY0" fmla="*/ 57123 h 2256170"/>
                        <a:gd name="connsiteX1" fmla="*/ 578312 w 1497381"/>
                        <a:gd name="connsiteY1" fmla="*/ 33294 h 2256170"/>
                        <a:gd name="connsiteX2" fmla="*/ 758897 w 1497381"/>
                        <a:gd name="connsiteY2" fmla="*/ 781 h 2256170"/>
                        <a:gd name="connsiteX3" fmla="*/ 906254 w 1497381"/>
                        <a:gd name="connsiteY3" fmla="*/ 9307 h 2256170"/>
                        <a:gd name="connsiteX4" fmla="*/ 955028 w 1497381"/>
                        <a:gd name="connsiteY4" fmla="*/ 24292 h 2256170"/>
                        <a:gd name="connsiteX5" fmla="*/ 1061653 w 1497381"/>
                        <a:gd name="connsiteY5" fmla="*/ 78466 h 2256170"/>
                        <a:gd name="connsiteX6" fmla="*/ 1015813 w 1497381"/>
                        <a:gd name="connsiteY6" fmla="*/ 280021 h 2256170"/>
                        <a:gd name="connsiteX7" fmla="*/ 930035 w 1497381"/>
                        <a:gd name="connsiteY7" fmla="*/ 708953 h 2256170"/>
                        <a:gd name="connsiteX8" fmla="*/ 1497381 w 1497381"/>
                        <a:gd name="connsiteY8" fmla="*/ 1994910 h 2256170"/>
                        <a:gd name="connsiteX9" fmla="*/ 797871 w 1497381"/>
                        <a:gd name="connsiteY9" fmla="*/ 2255640 h 2256170"/>
                        <a:gd name="connsiteX10" fmla="*/ 0 w 1497381"/>
                        <a:gd name="connsiteY10" fmla="*/ 2044169 h 2256170"/>
                        <a:gd name="connsiteX11" fmla="*/ 540503 w 1497381"/>
                        <a:gd name="connsiteY11" fmla="*/ 701052 h 2256170"/>
                        <a:gd name="connsiteX12" fmla="*/ 507412 w 1497381"/>
                        <a:gd name="connsiteY12" fmla="*/ 302924 h 2256170"/>
                        <a:gd name="connsiteX13" fmla="*/ 459957 w 1497381"/>
                        <a:gd name="connsiteY13" fmla="*/ 57123 h 2256170"/>
                        <a:gd name="connsiteX0" fmla="*/ 459957 w 1497381"/>
                        <a:gd name="connsiteY0" fmla="*/ 57123 h 2256170"/>
                        <a:gd name="connsiteX1" fmla="*/ 578312 w 1497381"/>
                        <a:gd name="connsiteY1" fmla="*/ 33294 h 2256170"/>
                        <a:gd name="connsiteX2" fmla="*/ 758897 w 1497381"/>
                        <a:gd name="connsiteY2" fmla="*/ 781 h 2256170"/>
                        <a:gd name="connsiteX3" fmla="*/ 906254 w 1497381"/>
                        <a:gd name="connsiteY3" fmla="*/ 9307 h 2256170"/>
                        <a:gd name="connsiteX4" fmla="*/ 955028 w 1497381"/>
                        <a:gd name="connsiteY4" fmla="*/ 24292 h 2256170"/>
                        <a:gd name="connsiteX5" fmla="*/ 1061653 w 1497381"/>
                        <a:gd name="connsiteY5" fmla="*/ 78466 h 2256170"/>
                        <a:gd name="connsiteX6" fmla="*/ 1015813 w 1497381"/>
                        <a:gd name="connsiteY6" fmla="*/ 280021 h 2256170"/>
                        <a:gd name="connsiteX7" fmla="*/ 930035 w 1497381"/>
                        <a:gd name="connsiteY7" fmla="*/ 708953 h 2256170"/>
                        <a:gd name="connsiteX8" fmla="*/ 1497381 w 1497381"/>
                        <a:gd name="connsiteY8" fmla="*/ 1994910 h 2256170"/>
                        <a:gd name="connsiteX9" fmla="*/ 797871 w 1497381"/>
                        <a:gd name="connsiteY9" fmla="*/ 2255640 h 2256170"/>
                        <a:gd name="connsiteX10" fmla="*/ 0 w 1497381"/>
                        <a:gd name="connsiteY10" fmla="*/ 2044169 h 2256170"/>
                        <a:gd name="connsiteX11" fmla="*/ 540503 w 1497381"/>
                        <a:gd name="connsiteY11" fmla="*/ 701052 h 2256170"/>
                        <a:gd name="connsiteX12" fmla="*/ 507412 w 1497381"/>
                        <a:gd name="connsiteY12" fmla="*/ 302924 h 2256170"/>
                        <a:gd name="connsiteX13" fmla="*/ 459957 w 1497381"/>
                        <a:gd name="connsiteY13" fmla="*/ 57123 h 2256170"/>
                        <a:gd name="connsiteX0" fmla="*/ 459957 w 1497381"/>
                        <a:gd name="connsiteY0" fmla="*/ 57123 h 2256170"/>
                        <a:gd name="connsiteX1" fmla="*/ 566679 w 1497381"/>
                        <a:gd name="connsiteY1" fmla="*/ 33294 h 2256170"/>
                        <a:gd name="connsiteX2" fmla="*/ 758897 w 1497381"/>
                        <a:gd name="connsiteY2" fmla="*/ 781 h 2256170"/>
                        <a:gd name="connsiteX3" fmla="*/ 906254 w 1497381"/>
                        <a:gd name="connsiteY3" fmla="*/ 9307 h 2256170"/>
                        <a:gd name="connsiteX4" fmla="*/ 955028 w 1497381"/>
                        <a:gd name="connsiteY4" fmla="*/ 24292 h 2256170"/>
                        <a:gd name="connsiteX5" fmla="*/ 1061653 w 1497381"/>
                        <a:gd name="connsiteY5" fmla="*/ 78466 h 2256170"/>
                        <a:gd name="connsiteX6" fmla="*/ 1015813 w 1497381"/>
                        <a:gd name="connsiteY6" fmla="*/ 280021 h 2256170"/>
                        <a:gd name="connsiteX7" fmla="*/ 930035 w 1497381"/>
                        <a:gd name="connsiteY7" fmla="*/ 708953 h 2256170"/>
                        <a:gd name="connsiteX8" fmla="*/ 1497381 w 1497381"/>
                        <a:gd name="connsiteY8" fmla="*/ 1994910 h 2256170"/>
                        <a:gd name="connsiteX9" fmla="*/ 797871 w 1497381"/>
                        <a:gd name="connsiteY9" fmla="*/ 2255640 h 2256170"/>
                        <a:gd name="connsiteX10" fmla="*/ 0 w 1497381"/>
                        <a:gd name="connsiteY10" fmla="*/ 2044169 h 2256170"/>
                        <a:gd name="connsiteX11" fmla="*/ 540503 w 1497381"/>
                        <a:gd name="connsiteY11" fmla="*/ 701052 h 2256170"/>
                        <a:gd name="connsiteX12" fmla="*/ 507412 w 1497381"/>
                        <a:gd name="connsiteY12" fmla="*/ 302924 h 2256170"/>
                        <a:gd name="connsiteX13" fmla="*/ 459957 w 1497381"/>
                        <a:gd name="connsiteY13" fmla="*/ 57123 h 2256170"/>
                        <a:gd name="connsiteX0" fmla="*/ 452201 w 1497381"/>
                        <a:gd name="connsiteY0" fmla="*/ 78437 h 2256170"/>
                        <a:gd name="connsiteX1" fmla="*/ 566679 w 1497381"/>
                        <a:gd name="connsiteY1" fmla="*/ 33294 h 2256170"/>
                        <a:gd name="connsiteX2" fmla="*/ 758897 w 1497381"/>
                        <a:gd name="connsiteY2" fmla="*/ 781 h 2256170"/>
                        <a:gd name="connsiteX3" fmla="*/ 906254 w 1497381"/>
                        <a:gd name="connsiteY3" fmla="*/ 9307 h 2256170"/>
                        <a:gd name="connsiteX4" fmla="*/ 955028 w 1497381"/>
                        <a:gd name="connsiteY4" fmla="*/ 24292 h 2256170"/>
                        <a:gd name="connsiteX5" fmla="*/ 1061653 w 1497381"/>
                        <a:gd name="connsiteY5" fmla="*/ 78466 h 2256170"/>
                        <a:gd name="connsiteX6" fmla="*/ 1015813 w 1497381"/>
                        <a:gd name="connsiteY6" fmla="*/ 280021 h 2256170"/>
                        <a:gd name="connsiteX7" fmla="*/ 930035 w 1497381"/>
                        <a:gd name="connsiteY7" fmla="*/ 708953 h 2256170"/>
                        <a:gd name="connsiteX8" fmla="*/ 1497381 w 1497381"/>
                        <a:gd name="connsiteY8" fmla="*/ 1994910 h 2256170"/>
                        <a:gd name="connsiteX9" fmla="*/ 797871 w 1497381"/>
                        <a:gd name="connsiteY9" fmla="*/ 2255640 h 2256170"/>
                        <a:gd name="connsiteX10" fmla="*/ 0 w 1497381"/>
                        <a:gd name="connsiteY10" fmla="*/ 2044169 h 2256170"/>
                        <a:gd name="connsiteX11" fmla="*/ 540503 w 1497381"/>
                        <a:gd name="connsiteY11" fmla="*/ 701052 h 2256170"/>
                        <a:gd name="connsiteX12" fmla="*/ 507412 w 1497381"/>
                        <a:gd name="connsiteY12" fmla="*/ 302924 h 2256170"/>
                        <a:gd name="connsiteX13" fmla="*/ 452201 w 1497381"/>
                        <a:gd name="connsiteY13" fmla="*/ 78437 h 2256170"/>
                        <a:gd name="connsiteX0" fmla="*/ 452201 w 1497381"/>
                        <a:gd name="connsiteY0" fmla="*/ 78437 h 2256170"/>
                        <a:gd name="connsiteX1" fmla="*/ 566679 w 1497381"/>
                        <a:gd name="connsiteY1" fmla="*/ 33294 h 2256170"/>
                        <a:gd name="connsiteX2" fmla="*/ 758897 w 1497381"/>
                        <a:gd name="connsiteY2" fmla="*/ 781 h 2256170"/>
                        <a:gd name="connsiteX3" fmla="*/ 906254 w 1497381"/>
                        <a:gd name="connsiteY3" fmla="*/ 9307 h 2256170"/>
                        <a:gd name="connsiteX4" fmla="*/ 955028 w 1497381"/>
                        <a:gd name="connsiteY4" fmla="*/ 24292 h 2256170"/>
                        <a:gd name="connsiteX5" fmla="*/ 1061653 w 1497381"/>
                        <a:gd name="connsiteY5" fmla="*/ 78466 h 2256170"/>
                        <a:gd name="connsiteX6" fmla="*/ 1015813 w 1497381"/>
                        <a:gd name="connsiteY6" fmla="*/ 280021 h 2256170"/>
                        <a:gd name="connsiteX7" fmla="*/ 930035 w 1497381"/>
                        <a:gd name="connsiteY7" fmla="*/ 708953 h 2256170"/>
                        <a:gd name="connsiteX8" fmla="*/ 1497381 w 1497381"/>
                        <a:gd name="connsiteY8" fmla="*/ 1994910 h 2256170"/>
                        <a:gd name="connsiteX9" fmla="*/ 797871 w 1497381"/>
                        <a:gd name="connsiteY9" fmla="*/ 2255640 h 2256170"/>
                        <a:gd name="connsiteX10" fmla="*/ 0 w 1497381"/>
                        <a:gd name="connsiteY10" fmla="*/ 2044169 h 2256170"/>
                        <a:gd name="connsiteX11" fmla="*/ 540503 w 1497381"/>
                        <a:gd name="connsiteY11" fmla="*/ 701052 h 2256170"/>
                        <a:gd name="connsiteX12" fmla="*/ 507412 w 1497381"/>
                        <a:gd name="connsiteY12" fmla="*/ 302924 h 2256170"/>
                        <a:gd name="connsiteX13" fmla="*/ 452201 w 1497381"/>
                        <a:gd name="connsiteY13" fmla="*/ 78437 h 22561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497381" h="2256170">
                          <a:moveTo>
                            <a:pt x="452201" y="78437"/>
                          </a:moveTo>
                          <a:cubicBezTo>
                            <a:pt x="525590" y="40963"/>
                            <a:pt x="484167" y="38766"/>
                            <a:pt x="566679" y="33294"/>
                          </a:cubicBezTo>
                          <a:cubicBezTo>
                            <a:pt x="603576" y="7563"/>
                            <a:pt x="695465" y="3702"/>
                            <a:pt x="758897" y="781"/>
                          </a:cubicBezTo>
                          <a:cubicBezTo>
                            <a:pt x="810969" y="-2506"/>
                            <a:pt x="859347" y="5389"/>
                            <a:pt x="906254" y="9307"/>
                          </a:cubicBezTo>
                          <a:cubicBezTo>
                            <a:pt x="953161" y="13225"/>
                            <a:pt x="925897" y="14897"/>
                            <a:pt x="955028" y="24292"/>
                          </a:cubicBezTo>
                          <a:cubicBezTo>
                            <a:pt x="1003131" y="36134"/>
                            <a:pt x="1049904" y="44110"/>
                            <a:pt x="1061653" y="78466"/>
                          </a:cubicBezTo>
                          <a:cubicBezTo>
                            <a:pt x="1059093" y="124014"/>
                            <a:pt x="1032887" y="183338"/>
                            <a:pt x="1015813" y="280021"/>
                          </a:cubicBezTo>
                          <a:cubicBezTo>
                            <a:pt x="948733" y="376704"/>
                            <a:pt x="838661" y="430773"/>
                            <a:pt x="930035" y="708953"/>
                          </a:cubicBezTo>
                          <a:lnTo>
                            <a:pt x="1497381" y="1994910"/>
                          </a:lnTo>
                          <a:cubicBezTo>
                            <a:pt x="1452035" y="2149975"/>
                            <a:pt x="1047434" y="2247430"/>
                            <a:pt x="797871" y="2255640"/>
                          </a:cubicBezTo>
                          <a:cubicBezTo>
                            <a:pt x="548308" y="2263850"/>
                            <a:pt x="31133" y="2175956"/>
                            <a:pt x="0" y="2044169"/>
                          </a:cubicBezTo>
                          <a:lnTo>
                            <a:pt x="540503" y="701052"/>
                          </a:lnTo>
                          <a:cubicBezTo>
                            <a:pt x="634101" y="391758"/>
                            <a:pt x="505557" y="322448"/>
                            <a:pt x="507412" y="302924"/>
                          </a:cubicBezTo>
                          <a:cubicBezTo>
                            <a:pt x="500933" y="191785"/>
                            <a:pt x="419043" y="82645"/>
                            <a:pt x="452201" y="7843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92" name="Szabadkézi sokszög 91"/>
                    <p:cNvSpPr/>
                    <p:nvPr/>
                  </p:nvSpPr>
                  <p:spPr>
                    <a:xfrm>
                      <a:off x="3905937" y="1782457"/>
                      <a:ext cx="1208599" cy="3220278"/>
                    </a:xfrm>
                    <a:custGeom>
                      <a:avLst/>
                      <a:gdLst>
                        <a:gd name="connsiteX0" fmla="*/ 492981 w 492981"/>
                        <a:gd name="connsiteY0" fmla="*/ 0 h 1065474"/>
                        <a:gd name="connsiteX1" fmla="*/ 111318 w 492981"/>
                        <a:gd name="connsiteY1" fmla="*/ 644055 h 1065474"/>
                        <a:gd name="connsiteX2" fmla="*/ 0 w 492981"/>
                        <a:gd name="connsiteY2" fmla="*/ 1065474 h 1065474"/>
                        <a:gd name="connsiteX0" fmla="*/ 1208599 w 1208599"/>
                        <a:gd name="connsiteY0" fmla="*/ 0 h 3220278"/>
                        <a:gd name="connsiteX1" fmla="*/ 826936 w 1208599"/>
                        <a:gd name="connsiteY1" fmla="*/ 644055 h 3220278"/>
                        <a:gd name="connsiteX2" fmla="*/ 0 w 1208599"/>
                        <a:gd name="connsiteY2" fmla="*/ 3220278 h 3220278"/>
                        <a:gd name="connsiteX0" fmla="*/ 1208599 w 1208599"/>
                        <a:gd name="connsiteY0" fmla="*/ 0 h 3220278"/>
                        <a:gd name="connsiteX1" fmla="*/ 731520 w 1208599"/>
                        <a:gd name="connsiteY1" fmla="*/ 731519 h 3220278"/>
                        <a:gd name="connsiteX2" fmla="*/ 0 w 1208599"/>
                        <a:gd name="connsiteY2" fmla="*/ 3220278 h 32202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08599" h="3220278">
                          <a:moveTo>
                            <a:pt x="1208599" y="0"/>
                          </a:moveTo>
                          <a:cubicBezTo>
                            <a:pt x="1058849" y="233238"/>
                            <a:pt x="932953" y="194806"/>
                            <a:pt x="731520" y="731519"/>
                          </a:cubicBezTo>
                          <a:cubicBezTo>
                            <a:pt x="530087" y="1268232"/>
                            <a:pt x="14577" y="3098358"/>
                            <a:pt x="0" y="322027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93" name="Szabadkézi sokszög 92"/>
                    <p:cNvSpPr/>
                    <p:nvPr/>
                  </p:nvSpPr>
                  <p:spPr>
                    <a:xfrm>
                      <a:off x="4708338" y="1815633"/>
                      <a:ext cx="476993" cy="3315068"/>
                    </a:xfrm>
                    <a:custGeom>
                      <a:avLst/>
                      <a:gdLst>
                        <a:gd name="connsiteX0" fmla="*/ 492981 w 492981"/>
                        <a:gd name="connsiteY0" fmla="*/ 0 h 1065474"/>
                        <a:gd name="connsiteX1" fmla="*/ 111318 w 492981"/>
                        <a:gd name="connsiteY1" fmla="*/ 644055 h 1065474"/>
                        <a:gd name="connsiteX2" fmla="*/ 0 w 492981"/>
                        <a:gd name="connsiteY2" fmla="*/ 1065474 h 1065474"/>
                        <a:gd name="connsiteX0" fmla="*/ 1208599 w 1208599"/>
                        <a:gd name="connsiteY0" fmla="*/ 0 h 3220278"/>
                        <a:gd name="connsiteX1" fmla="*/ 826936 w 1208599"/>
                        <a:gd name="connsiteY1" fmla="*/ 644055 h 3220278"/>
                        <a:gd name="connsiteX2" fmla="*/ 0 w 1208599"/>
                        <a:gd name="connsiteY2" fmla="*/ 3220278 h 3220278"/>
                        <a:gd name="connsiteX0" fmla="*/ 1208599 w 1208599"/>
                        <a:gd name="connsiteY0" fmla="*/ 0 h 3220278"/>
                        <a:gd name="connsiteX1" fmla="*/ 731520 w 1208599"/>
                        <a:gd name="connsiteY1" fmla="*/ 731519 h 3220278"/>
                        <a:gd name="connsiteX2" fmla="*/ 0 w 1208599"/>
                        <a:gd name="connsiteY2" fmla="*/ 3220278 h 3220278"/>
                        <a:gd name="connsiteX0" fmla="*/ 1081378 w 1081378"/>
                        <a:gd name="connsiteY0" fmla="*/ 0 h 3331597"/>
                        <a:gd name="connsiteX1" fmla="*/ 731520 w 1081378"/>
                        <a:gd name="connsiteY1" fmla="*/ 842838 h 3331597"/>
                        <a:gd name="connsiteX2" fmla="*/ 0 w 1081378"/>
                        <a:gd name="connsiteY2" fmla="*/ 3331597 h 3331597"/>
                        <a:gd name="connsiteX0" fmla="*/ 842839 w 842839"/>
                        <a:gd name="connsiteY0" fmla="*/ 0 h 3204376"/>
                        <a:gd name="connsiteX1" fmla="*/ 492981 w 842839"/>
                        <a:gd name="connsiteY1" fmla="*/ 842838 h 3204376"/>
                        <a:gd name="connsiteX2" fmla="*/ 0 w 842839"/>
                        <a:gd name="connsiteY2" fmla="*/ 3204376 h 3204376"/>
                        <a:gd name="connsiteX0" fmla="*/ 1804946 w 1804946"/>
                        <a:gd name="connsiteY0" fmla="*/ 0 h 2393343"/>
                        <a:gd name="connsiteX1" fmla="*/ 1455088 w 1804946"/>
                        <a:gd name="connsiteY1" fmla="*/ 842838 h 2393343"/>
                        <a:gd name="connsiteX2" fmla="*/ 0 w 1804946"/>
                        <a:gd name="connsiteY2" fmla="*/ 2393343 h 2393343"/>
                        <a:gd name="connsiteX0" fmla="*/ 771276 w 771276"/>
                        <a:gd name="connsiteY0" fmla="*/ 0 h 3260036"/>
                        <a:gd name="connsiteX1" fmla="*/ 421418 w 771276"/>
                        <a:gd name="connsiteY1" fmla="*/ 842838 h 3260036"/>
                        <a:gd name="connsiteX2" fmla="*/ 0 w 771276"/>
                        <a:gd name="connsiteY2" fmla="*/ 3260036 h 3260036"/>
                        <a:gd name="connsiteX0" fmla="*/ 787179 w 787179"/>
                        <a:gd name="connsiteY0" fmla="*/ 0 h 3275939"/>
                        <a:gd name="connsiteX1" fmla="*/ 421418 w 787179"/>
                        <a:gd name="connsiteY1" fmla="*/ 858741 h 3275939"/>
                        <a:gd name="connsiteX2" fmla="*/ 0 w 787179"/>
                        <a:gd name="connsiteY2" fmla="*/ 3275939 h 3275939"/>
                        <a:gd name="connsiteX0" fmla="*/ 813492 w 813492"/>
                        <a:gd name="connsiteY0" fmla="*/ 0 h 3285807"/>
                        <a:gd name="connsiteX1" fmla="*/ 421418 w 813492"/>
                        <a:gd name="connsiteY1" fmla="*/ 868609 h 3285807"/>
                        <a:gd name="connsiteX2" fmla="*/ 0 w 813492"/>
                        <a:gd name="connsiteY2" fmla="*/ 3285807 h 3285807"/>
                        <a:gd name="connsiteX0" fmla="*/ 476993 w 476993"/>
                        <a:gd name="connsiteY0" fmla="*/ 0 h 3315068"/>
                        <a:gd name="connsiteX1" fmla="*/ 84919 w 476993"/>
                        <a:gd name="connsiteY1" fmla="*/ 868609 h 3315068"/>
                        <a:gd name="connsiteX2" fmla="*/ 0 w 476993"/>
                        <a:gd name="connsiteY2" fmla="*/ 3315068 h 33150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76993" h="3315068">
                          <a:moveTo>
                            <a:pt x="476993" y="0"/>
                          </a:moveTo>
                          <a:cubicBezTo>
                            <a:pt x="327243" y="233238"/>
                            <a:pt x="164418" y="316098"/>
                            <a:pt x="84919" y="868609"/>
                          </a:cubicBezTo>
                          <a:cubicBezTo>
                            <a:pt x="5420" y="1421120"/>
                            <a:pt x="14577" y="3193148"/>
                            <a:pt x="0" y="331506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94" name="Szabadkézi sokszög 93"/>
                    <p:cNvSpPr/>
                    <p:nvPr/>
                  </p:nvSpPr>
                  <p:spPr>
                    <a:xfrm flipH="1">
                      <a:off x="4451261" y="1817547"/>
                      <a:ext cx="302918" cy="439553"/>
                    </a:xfrm>
                    <a:custGeom>
                      <a:avLst/>
                      <a:gdLst>
                        <a:gd name="connsiteX0" fmla="*/ 492981 w 492981"/>
                        <a:gd name="connsiteY0" fmla="*/ 0 h 1065474"/>
                        <a:gd name="connsiteX1" fmla="*/ 111318 w 492981"/>
                        <a:gd name="connsiteY1" fmla="*/ 644055 h 1065474"/>
                        <a:gd name="connsiteX2" fmla="*/ 0 w 492981"/>
                        <a:gd name="connsiteY2" fmla="*/ 1065474 h 1065474"/>
                        <a:gd name="connsiteX0" fmla="*/ 1208599 w 1208599"/>
                        <a:gd name="connsiteY0" fmla="*/ 0 h 3220278"/>
                        <a:gd name="connsiteX1" fmla="*/ 826936 w 1208599"/>
                        <a:gd name="connsiteY1" fmla="*/ 644055 h 3220278"/>
                        <a:gd name="connsiteX2" fmla="*/ 0 w 1208599"/>
                        <a:gd name="connsiteY2" fmla="*/ 3220278 h 3220278"/>
                        <a:gd name="connsiteX0" fmla="*/ 1208599 w 1208599"/>
                        <a:gd name="connsiteY0" fmla="*/ 0 h 3220278"/>
                        <a:gd name="connsiteX1" fmla="*/ 731520 w 1208599"/>
                        <a:gd name="connsiteY1" fmla="*/ 731519 h 3220278"/>
                        <a:gd name="connsiteX2" fmla="*/ 0 w 1208599"/>
                        <a:gd name="connsiteY2" fmla="*/ 3220278 h 3220278"/>
                        <a:gd name="connsiteX0" fmla="*/ 477079 w 477079"/>
                        <a:gd name="connsiteY0" fmla="*/ 0 h 731519"/>
                        <a:gd name="connsiteX1" fmla="*/ 0 w 477079"/>
                        <a:gd name="connsiteY1" fmla="*/ 731519 h 731519"/>
                        <a:gd name="connsiteX0" fmla="*/ 312843 w 312843"/>
                        <a:gd name="connsiteY0" fmla="*/ 0 h 443016"/>
                        <a:gd name="connsiteX1" fmla="*/ 0 w 312843"/>
                        <a:gd name="connsiteY1" fmla="*/ 443016 h 443016"/>
                        <a:gd name="connsiteX0" fmla="*/ 312843 w 312843"/>
                        <a:gd name="connsiteY0" fmla="*/ 0 h 443016"/>
                        <a:gd name="connsiteX1" fmla="*/ 0 w 312843"/>
                        <a:gd name="connsiteY1" fmla="*/ 443016 h 443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12843" h="443016">
                          <a:moveTo>
                            <a:pt x="312843" y="0"/>
                          </a:moveTo>
                          <a:cubicBezTo>
                            <a:pt x="163093" y="233238"/>
                            <a:pt x="127527" y="138707"/>
                            <a:pt x="0" y="443016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95" name="Szabadkézi sokszög 94"/>
                    <p:cNvSpPr/>
                    <p:nvPr/>
                  </p:nvSpPr>
                  <p:spPr>
                    <a:xfrm flipH="1">
                      <a:off x="4340872" y="1871868"/>
                      <a:ext cx="309381" cy="626200"/>
                    </a:xfrm>
                    <a:custGeom>
                      <a:avLst/>
                      <a:gdLst>
                        <a:gd name="connsiteX0" fmla="*/ 492981 w 492981"/>
                        <a:gd name="connsiteY0" fmla="*/ 0 h 1065474"/>
                        <a:gd name="connsiteX1" fmla="*/ 111318 w 492981"/>
                        <a:gd name="connsiteY1" fmla="*/ 644055 h 1065474"/>
                        <a:gd name="connsiteX2" fmla="*/ 0 w 492981"/>
                        <a:gd name="connsiteY2" fmla="*/ 1065474 h 1065474"/>
                        <a:gd name="connsiteX0" fmla="*/ 1208599 w 1208599"/>
                        <a:gd name="connsiteY0" fmla="*/ 0 h 3220278"/>
                        <a:gd name="connsiteX1" fmla="*/ 826936 w 1208599"/>
                        <a:gd name="connsiteY1" fmla="*/ 644055 h 3220278"/>
                        <a:gd name="connsiteX2" fmla="*/ 0 w 1208599"/>
                        <a:gd name="connsiteY2" fmla="*/ 3220278 h 3220278"/>
                        <a:gd name="connsiteX0" fmla="*/ 1208599 w 1208599"/>
                        <a:gd name="connsiteY0" fmla="*/ 0 h 3220278"/>
                        <a:gd name="connsiteX1" fmla="*/ 731520 w 1208599"/>
                        <a:gd name="connsiteY1" fmla="*/ 731519 h 3220278"/>
                        <a:gd name="connsiteX2" fmla="*/ 0 w 1208599"/>
                        <a:gd name="connsiteY2" fmla="*/ 3220278 h 3220278"/>
                        <a:gd name="connsiteX0" fmla="*/ 477079 w 477079"/>
                        <a:gd name="connsiteY0" fmla="*/ 0 h 731519"/>
                        <a:gd name="connsiteX1" fmla="*/ 0 w 477079"/>
                        <a:gd name="connsiteY1" fmla="*/ 731519 h 731519"/>
                        <a:gd name="connsiteX0" fmla="*/ 312843 w 312843"/>
                        <a:gd name="connsiteY0" fmla="*/ 0 h 443016"/>
                        <a:gd name="connsiteX1" fmla="*/ 0 w 312843"/>
                        <a:gd name="connsiteY1" fmla="*/ 443016 h 443016"/>
                        <a:gd name="connsiteX0" fmla="*/ 312843 w 312843"/>
                        <a:gd name="connsiteY0" fmla="*/ 0 h 443016"/>
                        <a:gd name="connsiteX1" fmla="*/ 0 w 312843"/>
                        <a:gd name="connsiteY1" fmla="*/ 443016 h 443016"/>
                        <a:gd name="connsiteX0" fmla="*/ 312843 w 312843"/>
                        <a:gd name="connsiteY0" fmla="*/ 0 h 457816"/>
                        <a:gd name="connsiteX1" fmla="*/ 0 w 312843"/>
                        <a:gd name="connsiteY1" fmla="*/ 457816 h 457816"/>
                        <a:gd name="connsiteX0" fmla="*/ 316048 w 316048"/>
                        <a:gd name="connsiteY0" fmla="*/ 0 h 480017"/>
                        <a:gd name="connsiteX1" fmla="*/ 0 w 316048"/>
                        <a:gd name="connsiteY1" fmla="*/ 480017 h 4800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16048" h="480017">
                          <a:moveTo>
                            <a:pt x="316048" y="0"/>
                          </a:moveTo>
                          <a:cubicBezTo>
                            <a:pt x="166298" y="233238"/>
                            <a:pt x="127527" y="175708"/>
                            <a:pt x="0" y="480017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96" name="Szabadkézi sokszög 95"/>
                    <p:cNvSpPr/>
                    <p:nvPr/>
                  </p:nvSpPr>
                  <p:spPr>
                    <a:xfrm>
                      <a:off x="4905525" y="1869918"/>
                      <a:ext cx="628548" cy="3168764"/>
                    </a:xfrm>
                    <a:custGeom>
                      <a:avLst/>
                      <a:gdLst>
                        <a:gd name="connsiteX0" fmla="*/ 492981 w 492981"/>
                        <a:gd name="connsiteY0" fmla="*/ 0 h 1065474"/>
                        <a:gd name="connsiteX1" fmla="*/ 111318 w 492981"/>
                        <a:gd name="connsiteY1" fmla="*/ 644055 h 1065474"/>
                        <a:gd name="connsiteX2" fmla="*/ 0 w 492981"/>
                        <a:gd name="connsiteY2" fmla="*/ 1065474 h 1065474"/>
                        <a:gd name="connsiteX0" fmla="*/ 1208599 w 1208599"/>
                        <a:gd name="connsiteY0" fmla="*/ 0 h 3220278"/>
                        <a:gd name="connsiteX1" fmla="*/ 826936 w 1208599"/>
                        <a:gd name="connsiteY1" fmla="*/ 644055 h 3220278"/>
                        <a:gd name="connsiteX2" fmla="*/ 0 w 1208599"/>
                        <a:gd name="connsiteY2" fmla="*/ 3220278 h 3220278"/>
                        <a:gd name="connsiteX0" fmla="*/ 1208599 w 1208599"/>
                        <a:gd name="connsiteY0" fmla="*/ 0 h 3220278"/>
                        <a:gd name="connsiteX1" fmla="*/ 731520 w 1208599"/>
                        <a:gd name="connsiteY1" fmla="*/ 731519 h 3220278"/>
                        <a:gd name="connsiteX2" fmla="*/ 0 w 1208599"/>
                        <a:gd name="connsiteY2" fmla="*/ 3220278 h 3220278"/>
                        <a:gd name="connsiteX0" fmla="*/ 1081378 w 1081378"/>
                        <a:gd name="connsiteY0" fmla="*/ 0 h 3331597"/>
                        <a:gd name="connsiteX1" fmla="*/ 731520 w 1081378"/>
                        <a:gd name="connsiteY1" fmla="*/ 842838 h 3331597"/>
                        <a:gd name="connsiteX2" fmla="*/ 0 w 1081378"/>
                        <a:gd name="connsiteY2" fmla="*/ 3331597 h 3331597"/>
                        <a:gd name="connsiteX0" fmla="*/ 842839 w 842839"/>
                        <a:gd name="connsiteY0" fmla="*/ 0 h 3204376"/>
                        <a:gd name="connsiteX1" fmla="*/ 492981 w 842839"/>
                        <a:gd name="connsiteY1" fmla="*/ 842838 h 3204376"/>
                        <a:gd name="connsiteX2" fmla="*/ 0 w 842839"/>
                        <a:gd name="connsiteY2" fmla="*/ 3204376 h 3204376"/>
                        <a:gd name="connsiteX0" fmla="*/ 1804946 w 1804946"/>
                        <a:gd name="connsiteY0" fmla="*/ 0 h 2393343"/>
                        <a:gd name="connsiteX1" fmla="*/ 1455088 w 1804946"/>
                        <a:gd name="connsiteY1" fmla="*/ 842838 h 2393343"/>
                        <a:gd name="connsiteX2" fmla="*/ 0 w 1804946"/>
                        <a:gd name="connsiteY2" fmla="*/ 2393343 h 2393343"/>
                        <a:gd name="connsiteX0" fmla="*/ 771276 w 771276"/>
                        <a:gd name="connsiteY0" fmla="*/ 0 h 3260036"/>
                        <a:gd name="connsiteX1" fmla="*/ 421418 w 771276"/>
                        <a:gd name="connsiteY1" fmla="*/ 842838 h 3260036"/>
                        <a:gd name="connsiteX2" fmla="*/ 0 w 771276"/>
                        <a:gd name="connsiteY2" fmla="*/ 3260036 h 3260036"/>
                        <a:gd name="connsiteX0" fmla="*/ 787179 w 787179"/>
                        <a:gd name="connsiteY0" fmla="*/ 0 h 3275939"/>
                        <a:gd name="connsiteX1" fmla="*/ 421418 w 787179"/>
                        <a:gd name="connsiteY1" fmla="*/ 858741 h 3275939"/>
                        <a:gd name="connsiteX2" fmla="*/ 0 w 787179"/>
                        <a:gd name="connsiteY2" fmla="*/ 3275939 h 3275939"/>
                        <a:gd name="connsiteX0" fmla="*/ 813492 w 813492"/>
                        <a:gd name="connsiteY0" fmla="*/ 0 h 3285807"/>
                        <a:gd name="connsiteX1" fmla="*/ 421418 w 813492"/>
                        <a:gd name="connsiteY1" fmla="*/ 868609 h 3285807"/>
                        <a:gd name="connsiteX2" fmla="*/ 0 w 813492"/>
                        <a:gd name="connsiteY2" fmla="*/ 3285807 h 3285807"/>
                        <a:gd name="connsiteX0" fmla="*/ 397397 w 397397"/>
                        <a:gd name="connsiteY0" fmla="*/ 0 h 3241916"/>
                        <a:gd name="connsiteX1" fmla="*/ 5323 w 397397"/>
                        <a:gd name="connsiteY1" fmla="*/ 868609 h 3241916"/>
                        <a:gd name="connsiteX2" fmla="*/ 154491 w 397397"/>
                        <a:gd name="connsiteY2" fmla="*/ 3241916 h 3241916"/>
                        <a:gd name="connsiteX0" fmla="*/ 395705 w 628548"/>
                        <a:gd name="connsiteY0" fmla="*/ 0 h 3168764"/>
                        <a:gd name="connsiteX1" fmla="*/ 3631 w 628548"/>
                        <a:gd name="connsiteY1" fmla="*/ 868609 h 3168764"/>
                        <a:gd name="connsiteX2" fmla="*/ 628287 w 628548"/>
                        <a:gd name="connsiteY2" fmla="*/ 3168764 h 31687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28548" h="3168764">
                          <a:moveTo>
                            <a:pt x="395705" y="0"/>
                          </a:moveTo>
                          <a:cubicBezTo>
                            <a:pt x="245955" y="233238"/>
                            <a:pt x="-35133" y="340482"/>
                            <a:pt x="3631" y="868609"/>
                          </a:cubicBezTo>
                          <a:cubicBezTo>
                            <a:pt x="42395" y="1396736"/>
                            <a:pt x="642864" y="3046844"/>
                            <a:pt x="628287" y="3168764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97" name="Téglalap 96"/>
                    <p:cNvSpPr/>
                    <p:nvPr/>
                  </p:nvSpPr>
                  <p:spPr>
                    <a:xfrm rot="5400000" flipH="1" flipV="1">
                      <a:off x="4714486" y="2270172"/>
                      <a:ext cx="119107" cy="5208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98" name="Szabadkézi sokszög 97"/>
                    <p:cNvSpPr/>
                    <p:nvPr/>
                  </p:nvSpPr>
                  <p:spPr>
                    <a:xfrm flipH="1">
                      <a:off x="4208618" y="641526"/>
                      <a:ext cx="1199290" cy="1079720"/>
                    </a:xfrm>
                    <a:custGeom>
                      <a:avLst/>
                      <a:gdLst>
                        <a:gd name="connsiteX0" fmla="*/ 429503 w 891952"/>
                        <a:gd name="connsiteY0" fmla="*/ 308 h 716306"/>
                        <a:gd name="connsiteX1" fmla="*/ 231253 w 891952"/>
                        <a:gd name="connsiteY1" fmla="*/ 65500 h 716306"/>
                        <a:gd name="connsiteX2" fmla="*/ 84981 w 891952"/>
                        <a:gd name="connsiteY2" fmla="*/ 273267 h 716306"/>
                        <a:gd name="connsiteX3" fmla="*/ 19582 w 891952"/>
                        <a:gd name="connsiteY3" fmla="*/ 679821 h 716306"/>
                        <a:gd name="connsiteX4" fmla="*/ 437592 w 891952"/>
                        <a:gd name="connsiteY4" fmla="*/ 687575 h 716306"/>
                        <a:gd name="connsiteX5" fmla="*/ 888574 w 891952"/>
                        <a:gd name="connsiteY5" fmla="*/ 659418 h 716306"/>
                        <a:gd name="connsiteX6" fmla="*/ 830174 w 891952"/>
                        <a:gd name="connsiteY6" fmla="*/ 346412 h 716306"/>
                        <a:gd name="connsiteX7" fmla="*/ 689239 w 891952"/>
                        <a:gd name="connsiteY7" fmla="*/ 136880 h 716306"/>
                        <a:gd name="connsiteX8" fmla="*/ 681019 w 891952"/>
                        <a:gd name="connsiteY8" fmla="*/ 128786 h 716306"/>
                        <a:gd name="connsiteX9" fmla="*/ 657348 w 891952"/>
                        <a:gd name="connsiteY9" fmla="*/ 99038 h 716306"/>
                        <a:gd name="connsiteX10" fmla="*/ 497724 w 891952"/>
                        <a:gd name="connsiteY10" fmla="*/ 9803 h 716306"/>
                        <a:gd name="connsiteX11" fmla="*/ 487348 w 891952"/>
                        <a:gd name="connsiteY11" fmla="*/ 8719 h 716306"/>
                        <a:gd name="connsiteX12" fmla="*/ 481005 w 891952"/>
                        <a:gd name="connsiteY12" fmla="*/ 6843 h 716306"/>
                        <a:gd name="connsiteX13" fmla="*/ 429503 w 891952"/>
                        <a:gd name="connsiteY13" fmla="*/ 308 h 716306"/>
                        <a:gd name="connsiteX0" fmla="*/ 429503 w 891952"/>
                        <a:gd name="connsiteY0" fmla="*/ 308 h 716306"/>
                        <a:gd name="connsiteX1" fmla="*/ 231253 w 891952"/>
                        <a:gd name="connsiteY1" fmla="*/ 65500 h 716306"/>
                        <a:gd name="connsiteX2" fmla="*/ 84981 w 891952"/>
                        <a:gd name="connsiteY2" fmla="*/ 273267 h 716306"/>
                        <a:gd name="connsiteX3" fmla="*/ 19582 w 891952"/>
                        <a:gd name="connsiteY3" fmla="*/ 679821 h 716306"/>
                        <a:gd name="connsiteX4" fmla="*/ 437592 w 891952"/>
                        <a:gd name="connsiteY4" fmla="*/ 687575 h 716306"/>
                        <a:gd name="connsiteX5" fmla="*/ 888574 w 891952"/>
                        <a:gd name="connsiteY5" fmla="*/ 659418 h 716306"/>
                        <a:gd name="connsiteX6" fmla="*/ 830174 w 891952"/>
                        <a:gd name="connsiteY6" fmla="*/ 346412 h 716306"/>
                        <a:gd name="connsiteX7" fmla="*/ 689239 w 891952"/>
                        <a:gd name="connsiteY7" fmla="*/ 136880 h 716306"/>
                        <a:gd name="connsiteX8" fmla="*/ 717840 w 891952"/>
                        <a:gd name="connsiteY8" fmla="*/ 128786 h 716306"/>
                        <a:gd name="connsiteX9" fmla="*/ 657348 w 891952"/>
                        <a:gd name="connsiteY9" fmla="*/ 99038 h 716306"/>
                        <a:gd name="connsiteX10" fmla="*/ 497724 w 891952"/>
                        <a:gd name="connsiteY10" fmla="*/ 9803 h 716306"/>
                        <a:gd name="connsiteX11" fmla="*/ 487348 w 891952"/>
                        <a:gd name="connsiteY11" fmla="*/ 8719 h 716306"/>
                        <a:gd name="connsiteX12" fmla="*/ 481005 w 891952"/>
                        <a:gd name="connsiteY12" fmla="*/ 6843 h 716306"/>
                        <a:gd name="connsiteX13" fmla="*/ 429503 w 891952"/>
                        <a:gd name="connsiteY13" fmla="*/ 308 h 716306"/>
                        <a:gd name="connsiteX0" fmla="*/ 429503 w 891952"/>
                        <a:gd name="connsiteY0" fmla="*/ 308 h 716306"/>
                        <a:gd name="connsiteX1" fmla="*/ 231253 w 891952"/>
                        <a:gd name="connsiteY1" fmla="*/ 65500 h 716306"/>
                        <a:gd name="connsiteX2" fmla="*/ 84981 w 891952"/>
                        <a:gd name="connsiteY2" fmla="*/ 273267 h 716306"/>
                        <a:gd name="connsiteX3" fmla="*/ 19582 w 891952"/>
                        <a:gd name="connsiteY3" fmla="*/ 679821 h 716306"/>
                        <a:gd name="connsiteX4" fmla="*/ 437592 w 891952"/>
                        <a:gd name="connsiteY4" fmla="*/ 687575 h 716306"/>
                        <a:gd name="connsiteX5" fmla="*/ 888574 w 891952"/>
                        <a:gd name="connsiteY5" fmla="*/ 659418 h 716306"/>
                        <a:gd name="connsiteX6" fmla="*/ 830174 w 891952"/>
                        <a:gd name="connsiteY6" fmla="*/ 346412 h 716306"/>
                        <a:gd name="connsiteX7" fmla="*/ 756745 w 891952"/>
                        <a:gd name="connsiteY7" fmla="*/ 198249 h 716306"/>
                        <a:gd name="connsiteX8" fmla="*/ 717840 w 891952"/>
                        <a:gd name="connsiteY8" fmla="*/ 128786 h 716306"/>
                        <a:gd name="connsiteX9" fmla="*/ 657348 w 891952"/>
                        <a:gd name="connsiteY9" fmla="*/ 99038 h 716306"/>
                        <a:gd name="connsiteX10" fmla="*/ 497724 w 891952"/>
                        <a:gd name="connsiteY10" fmla="*/ 9803 h 716306"/>
                        <a:gd name="connsiteX11" fmla="*/ 487348 w 891952"/>
                        <a:gd name="connsiteY11" fmla="*/ 8719 h 716306"/>
                        <a:gd name="connsiteX12" fmla="*/ 481005 w 891952"/>
                        <a:gd name="connsiteY12" fmla="*/ 6843 h 716306"/>
                        <a:gd name="connsiteX13" fmla="*/ 429503 w 891952"/>
                        <a:gd name="connsiteY13" fmla="*/ 308 h 716306"/>
                        <a:gd name="connsiteX0" fmla="*/ 429503 w 891952"/>
                        <a:gd name="connsiteY0" fmla="*/ 308 h 716306"/>
                        <a:gd name="connsiteX1" fmla="*/ 231253 w 891952"/>
                        <a:gd name="connsiteY1" fmla="*/ 65500 h 716306"/>
                        <a:gd name="connsiteX2" fmla="*/ 84981 w 891952"/>
                        <a:gd name="connsiteY2" fmla="*/ 273267 h 716306"/>
                        <a:gd name="connsiteX3" fmla="*/ 19582 w 891952"/>
                        <a:gd name="connsiteY3" fmla="*/ 679821 h 716306"/>
                        <a:gd name="connsiteX4" fmla="*/ 437592 w 891952"/>
                        <a:gd name="connsiteY4" fmla="*/ 687575 h 716306"/>
                        <a:gd name="connsiteX5" fmla="*/ 888574 w 891952"/>
                        <a:gd name="connsiteY5" fmla="*/ 659418 h 716306"/>
                        <a:gd name="connsiteX6" fmla="*/ 830174 w 891952"/>
                        <a:gd name="connsiteY6" fmla="*/ 346412 h 716306"/>
                        <a:gd name="connsiteX7" fmla="*/ 717840 w 891952"/>
                        <a:gd name="connsiteY7" fmla="*/ 128786 h 716306"/>
                        <a:gd name="connsiteX8" fmla="*/ 657348 w 891952"/>
                        <a:gd name="connsiteY8" fmla="*/ 99038 h 716306"/>
                        <a:gd name="connsiteX9" fmla="*/ 497724 w 891952"/>
                        <a:gd name="connsiteY9" fmla="*/ 9803 h 716306"/>
                        <a:gd name="connsiteX10" fmla="*/ 487348 w 891952"/>
                        <a:gd name="connsiteY10" fmla="*/ 8719 h 716306"/>
                        <a:gd name="connsiteX11" fmla="*/ 481005 w 891952"/>
                        <a:gd name="connsiteY11" fmla="*/ 6843 h 716306"/>
                        <a:gd name="connsiteX12" fmla="*/ 429503 w 891952"/>
                        <a:gd name="connsiteY12" fmla="*/ 308 h 716306"/>
                        <a:gd name="connsiteX0" fmla="*/ 429503 w 891952"/>
                        <a:gd name="connsiteY0" fmla="*/ 308 h 716306"/>
                        <a:gd name="connsiteX1" fmla="*/ 231253 w 891952"/>
                        <a:gd name="connsiteY1" fmla="*/ 65500 h 716306"/>
                        <a:gd name="connsiteX2" fmla="*/ 84981 w 891952"/>
                        <a:gd name="connsiteY2" fmla="*/ 273267 h 716306"/>
                        <a:gd name="connsiteX3" fmla="*/ 19582 w 891952"/>
                        <a:gd name="connsiteY3" fmla="*/ 679821 h 716306"/>
                        <a:gd name="connsiteX4" fmla="*/ 437592 w 891952"/>
                        <a:gd name="connsiteY4" fmla="*/ 687575 h 716306"/>
                        <a:gd name="connsiteX5" fmla="*/ 888574 w 891952"/>
                        <a:gd name="connsiteY5" fmla="*/ 659418 h 716306"/>
                        <a:gd name="connsiteX6" fmla="*/ 830174 w 891952"/>
                        <a:gd name="connsiteY6" fmla="*/ 346412 h 716306"/>
                        <a:gd name="connsiteX7" fmla="*/ 717840 w 891952"/>
                        <a:gd name="connsiteY7" fmla="*/ 128786 h 716306"/>
                        <a:gd name="connsiteX8" fmla="*/ 497724 w 891952"/>
                        <a:gd name="connsiteY8" fmla="*/ 9803 h 716306"/>
                        <a:gd name="connsiteX9" fmla="*/ 487348 w 891952"/>
                        <a:gd name="connsiteY9" fmla="*/ 8719 h 716306"/>
                        <a:gd name="connsiteX10" fmla="*/ 481005 w 891952"/>
                        <a:gd name="connsiteY10" fmla="*/ 6843 h 716306"/>
                        <a:gd name="connsiteX11" fmla="*/ 429503 w 891952"/>
                        <a:gd name="connsiteY11" fmla="*/ 308 h 716306"/>
                        <a:gd name="connsiteX0" fmla="*/ 429503 w 891952"/>
                        <a:gd name="connsiteY0" fmla="*/ 308 h 716306"/>
                        <a:gd name="connsiteX1" fmla="*/ 231253 w 891952"/>
                        <a:gd name="connsiteY1" fmla="*/ 65500 h 716306"/>
                        <a:gd name="connsiteX2" fmla="*/ 84981 w 891952"/>
                        <a:gd name="connsiteY2" fmla="*/ 273267 h 716306"/>
                        <a:gd name="connsiteX3" fmla="*/ 19582 w 891952"/>
                        <a:gd name="connsiteY3" fmla="*/ 679821 h 716306"/>
                        <a:gd name="connsiteX4" fmla="*/ 437592 w 891952"/>
                        <a:gd name="connsiteY4" fmla="*/ 687575 h 716306"/>
                        <a:gd name="connsiteX5" fmla="*/ 888574 w 891952"/>
                        <a:gd name="connsiteY5" fmla="*/ 659418 h 716306"/>
                        <a:gd name="connsiteX6" fmla="*/ 830174 w 891952"/>
                        <a:gd name="connsiteY6" fmla="*/ 346412 h 716306"/>
                        <a:gd name="connsiteX7" fmla="*/ 717840 w 891952"/>
                        <a:gd name="connsiteY7" fmla="*/ 128786 h 716306"/>
                        <a:gd name="connsiteX8" fmla="*/ 497724 w 891952"/>
                        <a:gd name="connsiteY8" fmla="*/ 9803 h 716306"/>
                        <a:gd name="connsiteX9" fmla="*/ 487348 w 891952"/>
                        <a:gd name="connsiteY9" fmla="*/ 8719 h 716306"/>
                        <a:gd name="connsiteX10" fmla="*/ 429503 w 891952"/>
                        <a:gd name="connsiteY10" fmla="*/ 308 h 716306"/>
                        <a:gd name="connsiteX0" fmla="*/ 429503 w 891952"/>
                        <a:gd name="connsiteY0" fmla="*/ 308 h 716306"/>
                        <a:gd name="connsiteX1" fmla="*/ 231253 w 891952"/>
                        <a:gd name="connsiteY1" fmla="*/ 65500 h 716306"/>
                        <a:gd name="connsiteX2" fmla="*/ 84981 w 891952"/>
                        <a:gd name="connsiteY2" fmla="*/ 273267 h 716306"/>
                        <a:gd name="connsiteX3" fmla="*/ 19582 w 891952"/>
                        <a:gd name="connsiteY3" fmla="*/ 679821 h 716306"/>
                        <a:gd name="connsiteX4" fmla="*/ 437592 w 891952"/>
                        <a:gd name="connsiteY4" fmla="*/ 687575 h 716306"/>
                        <a:gd name="connsiteX5" fmla="*/ 888574 w 891952"/>
                        <a:gd name="connsiteY5" fmla="*/ 659418 h 716306"/>
                        <a:gd name="connsiteX6" fmla="*/ 830174 w 891952"/>
                        <a:gd name="connsiteY6" fmla="*/ 346412 h 716306"/>
                        <a:gd name="connsiteX7" fmla="*/ 717840 w 891952"/>
                        <a:gd name="connsiteY7" fmla="*/ 128786 h 716306"/>
                        <a:gd name="connsiteX8" fmla="*/ 497724 w 891952"/>
                        <a:gd name="connsiteY8" fmla="*/ 9803 h 716306"/>
                        <a:gd name="connsiteX9" fmla="*/ 429503 w 891952"/>
                        <a:gd name="connsiteY9" fmla="*/ 308 h 716306"/>
                        <a:gd name="connsiteX0" fmla="*/ 429503 w 891952"/>
                        <a:gd name="connsiteY0" fmla="*/ 2104 h 718102"/>
                        <a:gd name="connsiteX1" fmla="*/ 231253 w 891952"/>
                        <a:gd name="connsiteY1" fmla="*/ 67296 h 718102"/>
                        <a:gd name="connsiteX2" fmla="*/ 84981 w 891952"/>
                        <a:gd name="connsiteY2" fmla="*/ 275063 h 718102"/>
                        <a:gd name="connsiteX3" fmla="*/ 19582 w 891952"/>
                        <a:gd name="connsiteY3" fmla="*/ 681617 h 718102"/>
                        <a:gd name="connsiteX4" fmla="*/ 437592 w 891952"/>
                        <a:gd name="connsiteY4" fmla="*/ 689371 h 718102"/>
                        <a:gd name="connsiteX5" fmla="*/ 888574 w 891952"/>
                        <a:gd name="connsiteY5" fmla="*/ 661214 h 718102"/>
                        <a:gd name="connsiteX6" fmla="*/ 830174 w 891952"/>
                        <a:gd name="connsiteY6" fmla="*/ 348208 h 718102"/>
                        <a:gd name="connsiteX7" fmla="*/ 717840 w 891952"/>
                        <a:gd name="connsiteY7" fmla="*/ 130582 h 718102"/>
                        <a:gd name="connsiteX8" fmla="*/ 429503 w 891952"/>
                        <a:gd name="connsiteY8" fmla="*/ 2104 h 718102"/>
                        <a:gd name="connsiteX0" fmla="*/ 429503 w 891952"/>
                        <a:gd name="connsiteY0" fmla="*/ 2104 h 718102"/>
                        <a:gd name="connsiteX1" fmla="*/ 231253 w 891952"/>
                        <a:gd name="connsiteY1" fmla="*/ 67296 h 718102"/>
                        <a:gd name="connsiteX2" fmla="*/ 84981 w 891952"/>
                        <a:gd name="connsiteY2" fmla="*/ 275063 h 718102"/>
                        <a:gd name="connsiteX3" fmla="*/ 19582 w 891952"/>
                        <a:gd name="connsiteY3" fmla="*/ 681617 h 718102"/>
                        <a:gd name="connsiteX4" fmla="*/ 437592 w 891952"/>
                        <a:gd name="connsiteY4" fmla="*/ 689371 h 718102"/>
                        <a:gd name="connsiteX5" fmla="*/ 888574 w 891952"/>
                        <a:gd name="connsiteY5" fmla="*/ 661214 h 718102"/>
                        <a:gd name="connsiteX6" fmla="*/ 830174 w 891952"/>
                        <a:gd name="connsiteY6" fmla="*/ 348208 h 718102"/>
                        <a:gd name="connsiteX7" fmla="*/ 717840 w 891952"/>
                        <a:gd name="connsiteY7" fmla="*/ 130582 h 718102"/>
                        <a:gd name="connsiteX8" fmla="*/ 429503 w 891952"/>
                        <a:gd name="connsiteY8" fmla="*/ 2104 h 718102"/>
                        <a:gd name="connsiteX0" fmla="*/ 426585 w 889034"/>
                        <a:gd name="connsiteY0" fmla="*/ 2104 h 718102"/>
                        <a:gd name="connsiteX1" fmla="*/ 228335 w 889034"/>
                        <a:gd name="connsiteY1" fmla="*/ 67296 h 718102"/>
                        <a:gd name="connsiteX2" fmla="*/ 82063 w 889034"/>
                        <a:gd name="connsiteY2" fmla="*/ 275063 h 718102"/>
                        <a:gd name="connsiteX3" fmla="*/ 16664 w 889034"/>
                        <a:gd name="connsiteY3" fmla="*/ 681617 h 718102"/>
                        <a:gd name="connsiteX4" fmla="*/ 434674 w 889034"/>
                        <a:gd name="connsiteY4" fmla="*/ 689371 h 718102"/>
                        <a:gd name="connsiteX5" fmla="*/ 885656 w 889034"/>
                        <a:gd name="connsiteY5" fmla="*/ 661214 h 718102"/>
                        <a:gd name="connsiteX6" fmla="*/ 827256 w 889034"/>
                        <a:gd name="connsiteY6" fmla="*/ 348208 h 718102"/>
                        <a:gd name="connsiteX7" fmla="*/ 714922 w 889034"/>
                        <a:gd name="connsiteY7" fmla="*/ 130582 h 718102"/>
                        <a:gd name="connsiteX8" fmla="*/ 426585 w 889034"/>
                        <a:gd name="connsiteY8" fmla="*/ 2104 h 718102"/>
                        <a:gd name="connsiteX0" fmla="*/ 426683 w 834511"/>
                        <a:gd name="connsiteY0" fmla="*/ 2104 h 725924"/>
                        <a:gd name="connsiteX1" fmla="*/ 228433 w 834511"/>
                        <a:gd name="connsiteY1" fmla="*/ 67296 h 725924"/>
                        <a:gd name="connsiteX2" fmla="*/ 82161 w 834511"/>
                        <a:gd name="connsiteY2" fmla="*/ 275063 h 725924"/>
                        <a:gd name="connsiteX3" fmla="*/ 16762 w 834511"/>
                        <a:gd name="connsiteY3" fmla="*/ 681617 h 725924"/>
                        <a:gd name="connsiteX4" fmla="*/ 434772 w 834511"/>
                        <a:gd name="connsiteY4" fmla="*/ 689371 h 725924"/>
                        <a:gd name="connsiteX5" fmla="*/ 829330 w 834511"/>
                        <a:gd name="connsiteY5" fmla="*/ 699815 h 725924"/>
                        <a:gd name="connsiteX6" fmla="*/ 827354 w 834511"/>
                        <a:gd name="connsiteY6" fmla="*/ 348208 h 725924"/>
                        <a:gd name="connsiteX7" fmla="*/ 715020 w 834511"/>
                        <a:gd name="connsiteY7" fmla="*/ 130582 h 725924"/>
                        <a:gd name="connsiteX8" fmla="*/ 426683 w 834511"/>
                        <a:gd name="connsiteY8" fmla="*/ 2104 h 725924"/>
                        <a:gd name="connsiteX0" fmla="*/ 385754 w 793582"/>
                        <a:gd name="connsiteY0" fmla="*/ 2104 h 725612"/>
                        <a:gd name="connsiteX1" fmla="*/ 187504 w 793582"/>
                        <a:gd name="connsiteY1" fmla="*/ 67296 h 725612"/>
                        <a:gd name="connsiteX2" fmla="*/ 41232 w 793582"/>
                        <a:gd name="connsiteY2" fmla="*/ 275063 h 725612"/>
                        <a:gd name="connsiteX3" fmla="*/ 18152 w 793582"/>
                        <a:gd name="connsiteY3" fmla="*/ 691268 h 725612"/>
                        <a:gd name="connsiteX4" fmla="*/ 393843 w 793582"/>
                        <a:gd name="connsiteY4" fmla="*/ 689371 h 725612"/>
                        <a:gd name="connsiteX5" fmla="*/ 788401 w 793582"/>
                        <a:gd name="connsiteY5" fmla="*/ 699815 h 725612"/>
                        <a:gd name="connsiteX6" fmla="*/ 786425 w 793582"/>
                        <a:gd name="connsiteY6" fmla="*/ 348208 h 725612"/>
                        <a:gd name="connsiteX7" fmla="*/ 674091 w 793582"/>
                        <a:gd name="connsiteY7" fmla="*/ 130582 h 725612"/>
                        <a:gd name="connsiteX8" fmla="*/ 385754 w 793582"/>
                        <a:gd name="connsiteY8" fmla="*/ 2104 h 725612"/>
                        <a:gd name="connsiteX0" fmla="*/ 367746 w 775574"/>
                        <a:gd name="connsiteY0" fmla="*/ 2104 h 766191"/>
                        <a:gd name="connsiteX1" fmla="*/ 169496 w 775574"/>
                        <a:gd name="connsiteY1" fmla="*/ 67296 h 766191"/>
                        <a:gd name="connsiteX2" fmla="*/ 23224 w 775574"/>
                        <a:gd name="connsiteY2" fmla="*/ 275063 h 766191"/>
                        <a:gd name="connsiteX3" fmla="*/ 144 w 775574"/>
                        <a:gd name="connsiteY3" fmla="*/ 691268 h 766191"/>
                        <a:gd name="connsiteX4" fmla="*/ 375835 w 775574"/>
                        <a:gd name="connsiteY4" fmla="*/ 689371 h 766191"/>
                        <a:gd name="connsiteX5" fmla="*/ 770393 w 775574"/>
                        <a:gd name="connsiteY5" fmla="*/ 699815 h 766191"/>
                        <a:gd name="connsiteX6" fmla="*/ 768417 w 775574"/>
                        <a:gd name="connsiteY6" fmla="*/ 348208 h 766191"/>
                        <a:gd name="connsiteX7" fmla="*/ 656083 w 775574"/>
                        <a:gd name="connsiteY7" fmla="*/ 130582 h 766191"/>
                        <a:gd name="connsiteX8" fmla="*/ 367746 w 775574"/>
                        <a:gd name="connsiteY8" fmla="*/ 2104 h 766191"/>
                        <a:gd name="connsiteX0" fmla="*/ 371058 w 778886"/>
                        <a:gd name="connsiteY0" fmla="*/ 2104 h 725612"/>
                        <a:gd name="connsiteX1" fmla="*/ 172808 w 778886"/>
                        <a:gd name="connsiteY1" fmla="*/ 67296 h 725612"/>
                        <a:gd name="connsiteX2" fmla="*/ 26536 w 778886"/>
                        <a:gd name="connsiteY2" fmla="*/ 275063 h 725612"/>
                        <a:gd name="connsiteX3" fmla="*/ 3456 w 778886"/>
                        <a:gd name="connsiteY3" fmla="*/ 691268 h 725612"/>
                        <a:gd name="connsiteX4" fmla="*/ 379147 w 778886"/>
                        <a:gd name="connsiteY4" fmla="*/ 689371 h 725612"/>
                        <a:gd name="connsiteX5" fmla="*/ 773705 w 778886"/>
                        <a:gd name="connsiteY5" fmla="*/ 699815 h 725612"/>
                        <a:gd name="connsiteX6" fmla="*/ 771729 w 778886"/>
                        <a:gd name="connsiteY6" fmla="*/ 348208 h 725612"/>
                        <a:gd name="connsiteX7" fmla="*/ 659395 w 778886"/>
                        <a:gd name="connsiteY7" fmla="*/ 130582 h 725612"/>
                        <a:gd name="connsiteX8" fmla="*/ 371058 w 778886"/>
                        <a:gd name="connsiteY8" fmla="*/ 2104 h 725612"/>
                        <a:gd name="connsiteX0" fmla="*/ 371058 w 789023"/>
                        <a:gd name="connsiteY0" fmla="*/ 2104 h 738422"/>
                        <a:gd name="connsiteX1" fmla="*/ 172808 w 789023"/>
                        <a:gd name="connsiteY1" fmla="*/ 67296 h 738422"/>
                        <a:gd name="connsiteX2" fmla="*/ 26536 w 789023"/>
                        <a:gd name="connsiteY2" fmla="*/ 275063 h 738422"/>
                        <a:gd name="connsiteX3" fmla="*/ 3456 w 789023"/>
                        <a:gd name="connsiteY3" fmla="*/ 691268 h 738422"/>
                        <a:gd name="connsiteX4" fmla="*/ 379147 w 789023"/>
                        <a:gd name="connsiteY4" fmla="*/ 689371 h 738422"/>
                        <a:gd name="connsiteX5" fmla="*/ 773705 w 789023"/>
                        <a:gd name="connsiteY5" fmla="*/ 699815 h 738422"/>
                        <a:gd name="connsiteX6" fmla="*/ 771729 w 789023"/>
                        <a:gd name="connsiteY6" fmla="*/ 348208 h 738422"/>
                        <a:gd name="connsiteX7" fmla="*/ 659395 w 789023"/>
                        <a:gd name="connsiteY7" fmla="*/ 130582 h 738422"/>
                        <a:gd name="connsiteX8" fmla="*/ 371058 w 789023"/>
                        <a:gd name="connsiteY8" fmla="*/ 2104 h 738422"/>
                        <a:gd name="connsiteX0" fmla="*/ 371058 w 784993"/>
                        <a:gd name="connsiteY0" fmla="*/ 2104 h 706640"/>
                        <a:gd name="connsiteX1" fmla="*/ 172808 w 784993"/>
                        <a:gd name="connsiteY1" fmla="*/ 67296 h 706640"/>
                        <a:gd name="connsiteX2" fmla="*/ 26536 w 784993"/>
                        <a:gd name="connsiteY2" fmla="*/ 275063 h 706640"/>
                        <a:gd name="connsiteX3" fmla="*/ 3456 w 784993"/>
                        <a:gd name="connsiteY3" fmla="*/ 691268 h 706640"/>
                        <a:gd name="connsiteX4" fmla="*/ 379147 w 784993"/>
                        <a:gd name="connsiteY4" fmla="*/ 689371 h 706640"/>
                        <a:gd name="connsiteX5" fmla="*/ 773705 w 784993"/>
                        <a:gd name="connsiteY5" fmla="*/ 699815 h 706640"/>
                        <a:gd name="connsiteX6" fmla="*/ 771729 w 784993"/>
                        <a:gd name="connsiteY6" fmla="*/ 348208 h 706640"/>
                        <a:gd name="connsiteX7" fmla="*/ 659395 w 784993"/>
                        <a:gd name="connsiteY7" fmla="*/ 130582 h 706640"/>
                        <a:gd name="connsiteX8" fmla="*/ 371058 w 784993"/>
                        <a:gd name="connsiteY8" fmla="*/ 2104 h 706640"/>
                        <a:gd name="connsiteX0" fmla="*/ 371058 w 776402"/>
                        <a:gd name="connsiteY0" fmla="*/ 2104 h 715190"/>
                        <a:gd name="connsiteX1" fmla="*/ 172808 w 776402"/>
                        <a:gd name="connsiteY1" fmla="*/ 67296 h 715190"/>
                        <a:gd name="connsiteX2" fmla="*/ 26536 w 776402"/>
                        <a:gd name="connsiteY2" fmla="*/ 275063 h 715190"/>
                        <a:gd name="connsiteX3" fmla="*/ 3456 w 776402"/>
                        <a:gd name="connsiteY3" fmla="*/ 691268 h 715190"/>
                        <a:gd name="connsiteX4" fmla="*/ 379147 w 776402"/>
                        <a:gd name="connsiteY4" fmla="*/ 689371 h 715190"/>
                        <a:gd name="connsiteX5" fmla="*/ 689068 w 776402"/>
                        <a:gd name="connsiteY5" fmla="*/ 709465 h 715190"/>
                        <a:gd name="connsiteX6" fmla="*/ 771729 w 776402"/>
                        <a:gd name="connsiteY6" fmla="*/ 348208 h 715190"/>
                        <a:gd name="connsiteX7" fmla="*/ 659395 w 776402"/>
                        <a:gd name="connsiteY7" fmla="*/ 130582 h 715190"/>
                        <a:gd name="connsiteX8" fmla="*/ 371058 w 776402"/>
                        <a:gd name="connsiteY8" fmla="*/ 2104 h 715190"/>
                        <a:gd name="connsiteX0" fmla="*/ 371058 w 748230"/>
                        <a:gd name="connsiteY0" fmla="*/ 2104 h 734047"/>
                        <a:gd name="connsiteX1" fmla="*/ 172808 w 748230"/>
                        <a:gd name="connsiteY1" fmla="*/ 67296 h 734047"/>
                        <a:gd name="connsiteX2" fmla="*/ 26536 w 748230"/>
                        <a:gd name="connsiteY2" fmla="*/ 275063 h 734047"/>
                        <a:gd name="connsiteX3" fmla="*/ 3456 w 748230"/>
                        <a:gd name="connsiteY3" fmla="*/ 691268 h 734047"/>
                        <a:gd name="connsiteX4" fmla="*/ 379147 w 748230"/>
                        <a:gd name="connsiteY4" fmla="*/ 689371 h 734047"/>
                        <a:gd name="connsiteX5" fmla="*/ 689068 w 748230"/>
                        <a:gd name="connsiteY5" fmla="*/ 709465 h 734047"/>
                        <a:gd name="connsiteX6" fmla="*/ 734113 w 748230"/>
                        <a:gd name="connsiteY6" fmla="*/ 304782 h 734047"/>
                        <a:gd name="connsiteX7" fmla="*/ 659395 w 748230"/>
                        <a:gd name="connsiteY7" fmla="*/ 130582 h 734047"/>
                        <a:gd name="connsiteX8" fmla="*/ 371058 w 748230"/>
                        <a:gd name="connsiteY8" fmla="*/ 2104 h 734047"/>
                        <a:gd name="connsiteX0" fmla="*/ 371058 w 763516"/>
                        <a:gd name="connsiteY0" fmla="*/ 2104 h 730044"/>
                        <a:gd name="connsiteX1" fmla="*/ 172808 w 763516"/>
                        <a:gd name="connsiteY1" fmla="*/ 67296 h 730044"/>
                        <a:gd name="connsiteX2" fmla="*/ 26536 w 763516"/>
                        <a:gd name="connsiteY2" fmla="*/ 275063 h 730044"/>
                        <a:gd name="connsiteX3" fmla="*/ 3456 w 763516"/>
                        <a:gd name="connsiteY3" fmla="*/ 691268 h 730044"/>
                        <a:gd name="connsiteX4" fmla="*/ 379147 w 763516"/>
                        <a:gd name="connsiteY4" fmla="*/ 689371 h 730044"/>
                        <a:gd name="connsiteX5" fmla="*/ 726684 w 763516"/>
                        <a:gd name="connsiteY5" fmla="*/ 704640 h 730044"/>
                        <a:gd name="connsiteX6" fmla="*/ 734113 w 763516"/>
                        <a:gd name="connsiteY6" fmla="*/ 304782 h 730044"/>
                        <a:gd name="connsiteX7" fmla="*/ 659395 w 763516"/>
                        <a:gd name="connsiteY7" fmla="*/ 130582 h 730044"/>
                        <a:gd name="connsiteX8" fmla="*/ 371058 w 763516"/>
                        <a:gd name="connsiteY8" fmla="*/ 2104 h 730044"/>
                        <a:gd name="connsiteX0" fmla="*/ 371058 w 744753"/>
                        <a:gd name="connsiteY0" fmla="*/ 2104 h 704668"/>
                        <a:gd name="connsiteX1" fmla="*/ 172808 w 744753"/>
                        <a:gd name="connsiteY1" fmla="*/ 67296 h 704668"/>
                        <a:gd name="connsiteX2" fmla="*/ 26536 w 744753"/>
                        <a:gd name="connsiteY2" fmla="*/ 275063 h 704668"/>
                        <a:gd name="connsiteX3" fmla="*/ 3456 w 744753"/>
                        <a:gd name="connsiteY3" fmla="*/ 691268 h 704668"/>
                        <a:gd name="connsiteX4" fmla="*/ 379147 w 744753"/>
                        <a:gd name="connsiteY4" fmla="*/ 689371 h 704668"/>
                        <a:gd name="connsiteX5" fmla="*/ 726684 w 744753"/>
                        <a:gd name="connsiteY5" fmla="*/ 704640 h 704668"/>
                        <a:gd name="connsiteX6" fmla="*/ 734113 w 744753"/>
                        <a:gd name="connsiteY6" fmla="*/ 304782 h 704668"/>
                        <a:gd name="connsiteX7" fmla="*/ 659395 w 744753"/>
                        <a:gd name="connsiteY7" fmla="*/ 130582 h 704668"/>
                        <a:gd name="connsiteX8" fmla="*/ 371058 w 744753"/>
                        <a:gd name="connsiteY8" fmla="*/ 2104 h 704668"/>
                        <a:gd name="connsiteX0" fmla="*/ 371058 w 744753"/>
                        <a:gd name="connsiteY0" fmla="*/ 12992 h 715556"/>
                        <a:gd name="connsiteX1" fmla="*/ 172808 w 744753"/>
                        <a:gd name="connsiteY1" fmla="*/ 78184 h 715556"/>
                        <a:gd name="connsiteX2" fmla="*/ 26536 w 744753"/>
                        <a:gd name="connsiteY2" fmla="*/ 285951 h 715556"/>
                        <a:gd name="connsiteX3" fmla="*/ 3456 w 744753"/>
                        <a:gd name="connsiteY3" fmla="*/ 702156 h 715556"/>
                        <a:gd name="connsiteX4" fmla="*/ 379147 w 744753"/>
                        <a:gd name="connsiteY4" fmla="*/ 700259 h 715556"/>
                        <a:gd name="connsiteX5" fmla="*/ 726684 w 744753"/>
                        <a:gd name="connsiteY5" fmla="*/ 715528 h 715556"/>
                        <a:gd name="connsiteX6" fmla="*/ 734113 w 744753"/>
                        <a:gd name="connsiteY6" fmla="*/ 315670 h 715556"/>
                        <a:gd name="connsiteX7" fmla="*/ 371058 w 744753"/>
                        <a:gd name="connsiteY7" fmla="*/ 12992 h 715556"/>
                        <a:gd name="connsiteX0" fmla="*/ 371058 w 744753"/>
                        <a:gd name="connsiteY0" fmla="*/ 12992 h 715556"/>
                        <a:gd name="connsiteX1" fmla="*/ 172808 w 744753"/>
                        <a:gd name="connsiteY1" fmla="*/ 78184 h 715556"/>
                        <a:gd name="connsiteX2" fmla="*/ 26536 w 744753"/>
                        <a:gd name="connsiteY2" fmla="*/ 285951 h 715556"/>
                        <a:gd name="connsiteX3" fmla="*/ 3456 w 744753"/>
                        <a:gd name="connsiteY3" fmla="*/ 702156 h 715556"/>
                        <a:gd name="connsiteX4" fmla="*/ 379147 w 744753"/>
                        <a:gd name="connsiteY4" fmla="*/ 700259 h 715556"/>
                        <a:gd name="connsiteX5" fmla="*/ 726684 w 744753"/>
                        <a:gd name="connsiteY5" fmla="*/ 715528 h 715556"/>
                        <a:gd name="connsiteX6" fmla="*/ 734113 w 744753"/>
                        <a:gd name="connsiteY6" fmla="*/ 315670 h 715556"/>
                        <a:gd name="connsiteX7" fmla="*/ 371058 w 744753"/>
                        <a:gd name="connsiteY7" fmla="*/ 12992 h 715556"/>
                        <a:gd name="connsiteX0" fmla="*/ 371058 w 744753"/>
                        <a:gd name="connsiteY0" fmla="*/ 12992 h 715556"/>
                        <a:gd name="connsiteX1" fmla="*/ 172808 w 744753"/>
                        <a:gd name="connsiteY1" fmla="*/ 78184 h 715556"/>
                        <a:gd name="connsiteX2" fmla="*/ 26536 w 744753"/>
                        <a:gd name="connsiteY2" fmla="*/ 285951 h 715556"/>
                        <a:gd name="connsiteX3" fmla="*/ 3456 w 744753"/>
                        <a:gd name="connsiteY3" fmla="*/ 702156 h 715556"/>
                        <a:gd name="connsiteX4" fmla="*/ 379147 w 744753"/>
                        <a:gd name="connsiteY4" fmla="*/ 700259 h 715556"/>
                        <a:gd name="connsiteX5" fmla="*/ 726684 w 744753"/>
                        <a:gd name="connsiteY5" fmla="*/ 715528 h 715556"/>
                        <a:gd name="connsiteX6" fmla="*/ 734113 w 744753"/>
                        <a:gd name="connsiteY6" fmla="*/ 315670 h 715556"/>
                        <a:gd name="connsiteX7" fmla="*/ 371058 w 744753"/>
                        <a:gd name="connsiteY7" fmla="*/ 12992 h 715556"/>
                        <a:gd name="connsiteX0" fmla="*/ 371058 w 734117"/>
                        <a:gd name="connsiteY0" fmla="*/ 12992 h 715558"/>
                        <a:gd name="connsiteX1" fmla="*/ 172808 w 734117"/>
                        <a:gd name="connsiteY1" fmla="*/ 78184 h 715558"/>
                        <a:gd name="connsiteX2" fmla="*/ 26536 w 734117"/>
                        <a:gd name="connsiteY2" fmla="*/ 285951 h 715558"/>
                        <a:gd name="connsiteX3" fmla="*/ 3456 w 734117"/>
                        <a:gd name="connsiteY3" fmla="*/ 702156 h 715558"/>
                        <a:gd name="connsiteX4" fmla="*/ 379147 w 734117"/>
                        <a:gd name="connsiteY4" fmla="*/ 700259 h 715558"/>
                        <a:gd name="connsiteX5" fmla="*/ 726684 w 734117"/>
                        <a:gd name="connsiteY5" fmla="*/ 715528 h 715558"/>
                        <a:gd name="connsiteX6" fmla="*/ 734113 w 734117"/>
                        <a:gd name="connsiteY6" fmla="*/ 315670 h 715558"/>
                        <a:gd name="connsiteX7" fmla="*/ 371058 w 734117"/>
                        <a:gd name="connsiteY7" fmla="*/ 12992 h 715558"/>
                        <a:gd name="connsiteX0" fmla="*/ 381765 w 744824"/>
                        <a:gd name="connsiteY0" fmla="*/ 111 h 702677"/>
                        <a:gd name="connsiteX1" fmla="*/ 37243 w 744824"/>
                        <a:gd name="connsiteY1" fmla="*/ 273070 h 702677"/>
                        <a:gd name="connsiteX2" fmla="*/ 14163 w 744824"/>
                        <a:gd name="connsiteY2" fmla="*/ 689275 h 702677"/>
                        <a:gd name="connsiteX3" fmla="*/ 389854 w 744824"/>
                        <a:gd name="connsiteY3" fmla="*/ 687378 h 702677"/>
                        <a:gd name="connsiteX4" fmla="*/ 737391 w 744824"/>
                        <a:gd name="connsiteY4" fmla="*/ 702647 h 702677"/>
                        <a:gd name="connsiteX5" fmla="*/ 744820 w 744824"/>
                        <a:gd name="connsiteY5" fmla="*/ 302789 h 702677"/>
                        <a:gd name="connsiteX6" fmla="*/ 381765 w 744824"/>
                        <a:gd name="connsiteY6" fmla="*/ 111 h 702677"/>
                        <a:gd name="connsiteX0" fmla="*/ 381765 w 744824"/>
                        <a:gd name="connsiteY0" fmla="*/ 0 h 702566"/>
                        <a:gd name="connsiteX1" fmla="*/ 37243 w 744824"/>
                        <a:gd name="connsiteY1" fmla="*/ 272959 h 702566"/>
                        <a:gd name="connsiteX2" fmla="*/ 14163 w 744824"/>
                        <a:gd name="connsiteY2" fmla="*/ 689164 h 702566"/>
                        <a:gd name="connsiteX3" fmla="*/ 389854 w 744824"/>
                        <a:gd name="connsiteY3" fmla="*/ 687267 h 702566"/>
                        <a:gd name="connsiteX4" fmla="*/ 737391 w 744824"/>
                        <a:gd name="connsiteY4" fmla="*/ 702536 h 702566"/>
                        <a:gd name="connsiteX5" fmla="*/ 744820 w 744824"/>
                        <a:gd name="connsiteY5" fmla="*/ 302678 h 702566"/>
                        <a:gd name="connsiteX6" fmla="*/ 381765 w 744824"/>
                        <a:gd name="connsiteY6" fmla="*/ 0 h 702566"/>
                        <a:gd name="connsiteX0" fmla="*/ 369329 w 732388"/>
                        <a:gd name="connsiteY0" fmla="*/ 0 h 702566"/>
                        <a:gd name="connsiteX1" fmla="*/ 24807 w 732388"/>
                        <a:gd name="connsiteY1" fmla="*/ 272959 h 702566"/>
                        <a:gd name="connsiteX2" fmla="*/ 1727 w 732388"/>
                        <a:gd name="connsiteY2" fmla="*/ 689164 h 702566"/>
                        <a:gd name="connsiteX3" fmla="*/ 377418 w 732388"/>
                        <a:gd name="connsiteY3" fmla="*/ 687267 h 702566"/>
                        <a:gd name="connsiteX4" fmla="*/ 724955 w 732388"/>
                        <a:gd name="connsiteY4" fmla="*/ 702536 h 702566"/>
                        <a:gd name="connsiteX5" fmla="*/ 732384 w 732388"/>
                        <a:gd name="connsiteY5" fmla="*/ 302678 h 702566"/>
                        <a:gd name="connsiteX6" fmla="*/ 369329 w 732388"/>
                        <a:gd name="connsiteY6" fmla="*/ 0 h 702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32388" h="702566">
                          <a:moveTo>
                            <a:pt x="369329" y="0"/>
                          </a:moveTo>
                          <a:cubicBezTo>
                            <a:pt x="49210" y="9522"/>
                            <a:pt x="39054" y="167747"/>
                            <a:pt x="24807" y="272959"/>
                          </a:cubicBezTo>
                          <a:cubicBezTo>
                            <a:pt x="10560" y="378171"/>
                            <a:pt x="-5318" y="668364"/>
                            <a:pt x="1727" y="689164"/>
                          </a:cubicBezTo>
                          <a:cubicBezTo>
                            <a:pt x="8772" y="709964"/>
                            <a:pt x="256880" y="685038"/>
                            <a:pt x="377418" y="687267"/>
                          </a:cubicBezTo>
                          <a:cubicBezTo>
                            <a:pt x="497956" y="689496"/>
                            <a:pt x="726920" y="699082"/>
                            <a:pt x="724955" y="702536"/>
                          </a:cubicBezTo>
                          <a:cubicBezTo>
                            <a:pt x="722990" y="705990"/>
                            <a:pt x="732626" y="410416"/>
                            <a:pt x="732384" y="302678"/>
                          </a:cubicBezTo>
                          <a:cubicBezTo>
                            <a:pt x="706027" y="175939"/>
                            <a:pt x="697982" y="10630"/>
                            <a:pt x="369329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99" name="Szabadkézi sokszög 98"/>
                    <p:cNvSpPr/>
                    <p:nvPr/>
                  </p:nvSpPr>
                  <p:spPr>
                    <a:xfrm>
                      <a:off x="4340874" y="1079626"/>
                      <a:ext cx="932160" cy="733756"/>
                    </a:xfrm>
                    <a:custGeom>
                      <a:avLst/>
                      <a:gdLst>
                        <a:gd name="connsiteX0" fmla="*/ 0 w 569254"/>
                        <a:gd name="connsiteY0" fmla="*/ 0 h 504298"/>
                        <a:gd name="connsiteX1" fmla="*/ 284509 w 569254"/>
                        <a:gd name="connsiteY1" fmla="*/ 0 h 504298"/>
                        <a:gd name="connsiteX2" fmla="*/ 284509 w 569254"/>
                        <a:gd name="connsiteY2" fmla="*/ 300384 h 504298"/>
                        <a:gd name="connsiteX3" fmla="*/ 284745 w 569254"/>
                        <a:gd name="connsiteY3" fmla="*/ 300373 h 504298"/>
                        <a:gd name="connsiteX4" fmla="*/ 284745 w 569254"/>
                        <a:gd name="connsiteY4" fmla="*/ 0 h 504298"/>
                        <a:gd name="connsiteX5" fmla="*/ 569254 w 569254"/>
                        <a:gd name="connsiteY5" fmla="*/ 0 h 504298"/>
                        <a:gd name="connsiteX6" fmla="*/ 395489 w 569254"/>
                        <a:gd name="connsiteY6" fmla="*/ 352842 h 504298"/>
                        <a:gd name="connsiteX7" fmla="*/ 345097 w 569254"/>
                        <a:gd name="connsiteY7" fmla="*/ 373896 h 504298"/>
                        <a:gd name="connsiteX8" fmla="*/ 345097 w 569254"/>
                        <a:gd name="connsiteY8" fmla="*/ 490478 h 504298"/>
                        <a:gd name="connsiteX9" fmla="*/ 343181 w 569254"/>
                        <a:gd name="connsiteY9" fmla="*/ 491397 h 504298"/>
                        <a:gd name="connsiteX10" fmla="*/ 312424 w 569254"/>
                        <a:gd name="connsiteY10" fmla="*/ 500151 h 504298"/>
                        <a:gd name="connsiteX11" fmla="*/ 288450 w 569254"/>
                        <a:gd name="connsiteY11" fmla="*/ 502408 h 504298"/>
                        <a:gd name="connsiteX12" fmla="*/ 288450 w 569254"/>
                        <a:gd name="connsiteY12" fmla="*/ 504293 h 504298"/>
                        <a:gd name="connsiteX13" fmla="*/ 288398 w 569254"/>
                        <a:gd name="connsiteY13" fmla="*/ 504298 h 504298"/>
                        <a:gd name="connsiteX14" fmla="*/ 288398 w 569254"/>
                        <a:gd name="connsiteY14" fmla="*/ 504288 h 504298"/>
                        <a:gd name="connsiteX15" fmla="*/ 256830 w 569254"/>
                        <a:gd name="connsiteY15" fmla="*/ 501316 h 504298"/>
                        <a:gd name="connsiteX16" fmla="*/ 226072 w 569254"/>
                        <a:gd name="connsiteY16" fmla="*/ 492562 h 504298"/>
                        <a:gd name="connsiteX17" fmla="*/ 224156 w 569254"/>
                        <a:gd name="connsiteY17" fmla="*/ 491642 h 504298"/>
                        <a:gd name="connsiteX18" fmla="*/ 224156 w 569254"/>
                        <a:gd name="connsiteY18" fmla="*/ 377122 h 504298"/>
                        <a:gd name="connsiteX19" fmla="*/ 223908 w 569254"/>
                        <a:gd name="connsiteY19" fmla="*/ 377057 h 504298"/>
                        <a:gd name="connsiteX20" fmla="*/ 223908 w 569254"/>
                        <a:gd name="connsiteY20" fmla="*/ 373792 h 504298"/>
                        <a:gd name="connsiteX21" fmla="*/ 173765 w 569254"/>
                        <a:gd name="connsiteY21" fmla="*/ 352842 h 504298"/>
                        <a:gd name="connsiteX22" fmla="*/ 0 w 569254"/>
                        <a:gd name="connsiteY22" fmla="*/ 0 h 504298"/>
                        <a:gd name="connsiteX0" fmla="*/ 0 w 569254"/>
                        <a:gd name="connsiteY0" fmla="*/ 0 h 504298"/>
                        <a:gd name="connsiteX1" fmla="*/ 284509 w 569254"/>
                        <a:gd name="connsiteY1" fmla="*/ 0 h 504298"/>
                        <a:gd name="connsiteX2" fmla="*/ 284509 w 569254"/>
                        <a:gd name="connsiteY2" fmla="*/ 300384 h 504298"/>
                        <a:gd name="connsiteX3" fmla="*/ 284745 w 569254"/>
                        <a:gd name="connsiteY3" fmla="*/ 0 h 504298"/>
                        <a:gd name="connsiteX4" fmla="*/ 569254 w 569254"/>
                        <a:gd name="connsiteY4" fmla="*/ 0 h 504298"/>
                        <a:gd name="connsiteX5" fmla="*/ 395489 w 569254"/>
                        <a:gd name="connsiteY5" fmla="*/ 352842 h 504298"/>
                        <a:gd name="connsiteX6" fmla="*/ 345097 w 569254"/>
                        <a:gd name="connsiteY6" fmla="*/ 373896 h 504298"/>
                        <a:gd name="connsiteX7" fmla="*/ 345097 w 569254"/>
                        <a:gd name="connsiteY7" fmla="*/ 490478 h 504298"/>
                        <a:gd name="connsiteX8" fmla="*/ 343181 w 569254"/>
                        <a:gd name="connsiteY8" fmla="*/ 491397 h 504298"/>
                        <a:gd name="connsiteX9" fmla="*/ 312424 w 569254"/>
                        <a:gd name="connsiteY9" fmla="*/ 500151 h 504298"/>
                        <a:gd name="connsiteX10" fmla="*/ 288450 w 569254"/>
                        <a:gd name="connsiteY10" fmla="*/ 502408 h 504298"/>
                        <a:gd name="connsiteX11" fmla="*/ 288450 w 569254"/>
                        <a:gd name="connsiteY11" fmla="*/ 504293 h 504298"/>
                        <a:gd name="connsiteX12" fmla="*/ 288398 w 569254"/>
                        <a:gd name="connsiteY12" fmla="*/ 504298 h 504298"/>
                        <a:gd name="connsiteX13" fmla="*/ 288398 w 569254"/>
                        <a:gd name="connsiteY13" fmla="*/ 504288 h 504298"/>
                        <a:gd name="connsiteX14" fmla="*/ 256830 w 569254"/>
                        <a:gd name="connsiteY14" fmla="*/ 501316 h 504298"/>
                        <a:gd name="connsiteX15" fmla="*/ 226072 w 569254"/>
                        <a:gd name="connsiteY15" fmla="*/ 492562 h 504298"/>
                        <a:gd name="connsiteX16" fmla="*/ 224156 w 569254"/>
                        <a:gd name="connsiteY16" fmla="*/ 491642 h 504298"/>
                        <a:gd name="connsiteX17" fmla="*/ 224156 w 569254"/>
                        <a:gd name="connsiteY17" fmla="*/ 377122 h 504298"/>
                        <a:gd name="connsiteX18" fmla="*/ 223908 w 569254"/>
                        <a:gd name="connsiteY18" fmla="*/ 377057 h 504298"/>
                        <a:gd name="connsiteX19" fmla="*/ 223908 w 569254"/>
                        <a:gd name="connsiteY19" fmla="*/ 373792 h 504298"/>
                        <a:gd name="connsiteX20" fmla="*/ 173765 w 569254"/>
                        <a:gd name="connsiteY20" fmla="*/ 352842 h 504298"/>
                        <a:gd name="connsiteX21" fmla="*/ 0 w 569254"/>
                        <a:gd name="connsiteY21" fmla="*/ 0 h 504298"/>
                        <a:gd name="connsiteX0" fmla="*/ 0 w 569254"/>
                        <a:gd name="connsiteY0" fmla="*/ 0 h 504298"/>
                        <a:gd name="connsiteX1" fmla="*/ 284509 w 569254"/>
                        <a:gd name="connsiteY1" fmla="*/ 0 h 504298"/>
                        <a:gd name="connsiteX2" fmla="*/ 284745 w 569254"/>
                        <a:gd name="connsiteY2" fmla="*/ 0 h 504298"/>
                        <a:gd name="connsiteX3" fmla="*/ 569254 w 569254"/>
                        <a:gd name="connsiteY3" fmla="*/ 0 h 504298"/>
                        <a:gd name="connsiteX4" fmla="*/ 395489 w 569254"/>
                        <a:gd name="connsiteY4" fmla="*/ 352842 h 504298"/>
                        <a:gd name="connsiteX5" fmla="*/ 345097 w 569254"/>
                        <a:gd name="connsiteY5" fmla="*/ 373896 h 504298"/>
                        <a:gd name="connsiteX6" fmla="*/ 345097 w 569254"/>
                        <a:gd name="connsiteY6" fmla="*/ 490478 h 504298"/>
                        <a:gd name="connsiteX7" fmla="*/ 343181 w 569254"/>
                        <a:gd name="connsiteY7" fmla="*/ 491397 h 504298"/>
                        <a:gd name="connsiteX8" fmla="*/ 312424 w 569254"/>
                        <a:gd name="connsiteY8" fmla="*/ 500151 h 504298"/>
                        <a:gd name="connsiteX9" fmla="*/ 288450 w 569254"/>
                        <a:gd name="connsiteY9" fmla="*/ 502408 h 504298"/>
                        <a:gd name="connsiteX10" fmla="*/ 288450 w 569254"/>
                        <a:gd name="connsiteY10" fmla="*/ 504293 h 504298"/>
                        <a:gd name="connsiteX11" fmla="*/ 288398 w 569254"/>
                        <a:gd name="connsiteY11" fmla="*/ 504298 h 504298"/>
                        <a:gd name="connsiteX12" fmla="*/ 288398 w 569254"/>
                        <a:gd name="connsiteY12" fmla="*/ 504288 h 504298"/>
                        <a:gd name="connsiteX13" fmla="*/ 256830 w 569254"/>
                        <a:gd name="connsiteY13" fmla="*/ 501316 h 504298"/>
                        <a:gd name="connsiteX14" fmla="*/ 226072 w 569254"/>
                        <a:gd name="connsiteY14" fmla="*/ 492562 h 504298"/>
                        <a:gd name="connsiteX15" fmla="*/ 224156 w 569254"/>
                        <a:gd name="connsiteY15" fmla="*/ 491642 h 504298"/>
                        <a:gd name="connsiteX16" fmla="*/ 224156 w 569254"/>
                        <a:gd name="connsiteY16" fmla="*/ 377122 h 504298"/>
                        <a:gd name="connsiteX17" fmla="*/ 223908 w 569254"/>
                        <a:gd name="connsiteY17" fmla="*/ 377057 h 504298"/>
                        <a:gd name="connsiteX18" fmla="*/ 223908 w 569254"/>
                        <a:gd name="connsiteY18" fmla="*/ 373792 h 504298"/>
                        <a:gd name="connsiteX19" fmla="*/ 173765 w 569254"/>
                        <a:gd name="connsiteY19" fmla="*/ 352842 h 504298"/>
                        <a:gd name="connsiteX20" fmla="*/ 0 w 569254"/>
                        <a:gd name="connsiteY20" fmla="*/ 0 h 504298"/>
                        <a:gd name="connsiteX0" fmla="*/ 343181 w 569254"/>
                        <a:gd name="connsiteY0" fmla="*/ 491397 h 552780"/>
                        <a:gd name="connsiteX1" fmla="*/ 312424 w 569254"/>
                        <a:gd name="connsiteY1" fmla="*/ 500151 h 552780"/>
                        <a:gd name="connsiteX2" fmla="*/ 288450 w 569254"/>
                        <a:gd name="connsiteY2" fmla="*/ 502408 h 552780"/>
                        <a:gd name="connsiteX3" fmla="*/ 288450 w 569254"/>
                        <a:gd name="connsiteY3" fmla="*/ 504293 h 552780"/>
                        <a:gd name="connsiteX4" fmla="*/ 288398 w 569254"/>
                        <a:gd name="connsiteY4" fmla="*/ 504298 h 552780"/>
                        <a:gd name="connsiteX5" fmla="*/ 288398 w 569254"/>
                        <a:gd name="connsiteY5" fmla="*/ 504288 h 552780"/>
                        <a:gd name="connsiteX6" fmla="*/ 256830 w 569254"/>
                        <a:gd name="connsiteY6" fmla="*/ 501316 h 552780"/>
                        <a:gd name="connsiteX7" fmla="*/ 226072 w 569254"/>
                        <a:gd name="connsiteY7" fmla="*/ 492562 h 552780"/>
                        <a:gd name="connsiteX8" fmla="*/ 224156 w 569254"/>
                        <a:gd name="connsiteY8" fmla="*/ 491642 h 552780"/>
                        <a:gd name="connsiteX9" fmla="*/ 224156 w 569254"/>
                        <a:gd name="connsiteY9" fmla="*/ 377122 h 552780"/>
                        <a:gd name="connsiteX10" fmla="*/ 223908 w 569254"/>
                        <a:gd name="connsiteY10" fmla="*/ 377057 h 552780"/>
                        <a:gd name="connsiteX11" fmla="*/ 223908 w 569254"/>
                        <a:gd name="connsiteY11" fmla="*/ 373792 h 552780"/>
                        <a:gd name="connsiteX12" fmla="*/ 173765 w 569254"/>
                        <a:gd name="connsiteY12" fmla="*/ 352842 h 552780"/>
                        <a:gd name="connsiteX13" fmla="*/ 0 w 569254"/>
                        <a:gd name="connsiteY13" fmla="*/ 0 h 552780"/>
                        <a:gd name="connsiteX14" fmla="*/ 284509 w 569254"/>
                        <a:gd name="connsiteY14" fmla="*/ 0 h 552780"/>
                        <a:gd name="connsiteX15" fmla="*/ 284745 w 569254"/>
                        <a:gd name="connsiteY15" fmla="*/ 0 h 552780"/>
                        <a:gd name="connsiteX16" fmla="*/ 569254 w 569254"/>
                        <a:gd name="connsiteY16" fmla="*/ 0 h 552780"/>
                        <a:gd name="connsiteX17" fmla="*/ 395489 w 569254"/>
                        <a:gd name="connsiteY17" fmla="*/ 352842 h 552780"/>
                        <a:gd name="connsiteX18" fmla="*/ 345097 w 569254"/>
                        <a:gd name="connsiteY18" fmla="*/ 373896 h 552780"/>
                        <a:gd name="connsiteX19" fmla="*/ 345097 w 569254"/>
                        <a:gd name="connsiteY19" fmla="*/ 490478 h 552780"/>
                        <a:gd name="connsiteX20" fmla="*/ 399022 w 569254"/>
                        <a:gd name="connsiteY20" fmla="*/ 552780 h 552780"/>
                        <a:gd name="connsiteX0" fmla="*/ 343181 w 569254"/>
                        <a:gd name="connsiteY0" fmla="*/ 491397 h 510079"/>
                        <a:gd name="connsiteX1" fmla="*/ 312424 w 569254"/>
                        <a:gd name="connsiteY1" fmla="*/ 500151 h 510079"/>
                        <a:gd name="connsiteX2" fmla="*/ 288450 w 569254"/>
                        <a:gd name="connsiteY2" fmla="*/ 502408 h 510079"/>
                        <a:gd name="connsiteX3" fmla="*/ 288450 w 569254"/>
                        <a:gd name="connsiteY3" fmla="*/ 504293 h 510079"/>
                        <a:gd name="connsiteX4" fmla="*/ 288398 w 569254"/>
                        <a:gd name="connsiteY4" fmla="*/ 504298 h 510079"/>
                        <a:gd name="connsiteX5" fmla="*/ 288398 w 569254"/>
                        <a:gd name="connsiteY5" fmla="*/ 504288 h 510079"/>
                        <a:gd name="connsiteX6" fmla="*/ 256830 w 569254"/>
                        <a:gd name="connsiteY6" fmla="*/ 501316 h 510079"/>
                        <a:gd name="connsiteX7" fmla="*/ 226072 w 569254"/>
                        <a:gd name="connsiteY7" fmla="*/ 492562 h 510079"/>
                        <a:gd name="connsiteX8" fmla="*/ 224156 w 569254"/>
                        <a:gd name="connsiteY8" fmla="*/ 491642 h 510079"/>
                        <a:gd name="connsiteX9" fmla="*/ 224156 w 569254"/>
                        <a:gd name="connsiteY9" fmla="*/ 377122 h 510079"/>
                        <a:gd name="connsiteX10" fmla="*/ 223908 w 569254"/>
                        <a:gd name="connsiteY10" fmla="*/ 377057 h 510079"/>
                        <a:gd name="connsiteX11" fmla="*/ 223908 w 569254"/>
                        <a:gd name="connsiteY11" fmla="*/ 373792 h 510079"/>
                        <a:gd name="connsiteX12" fmla="*/ 173765 w 569254"/>
                        <a:gd name="connsiteY12" fmla="*/ 352842 h 510079"/>
                        <a:gd name="connsiteX13" fmla="*/ 0 w 569254"/>
                        <a:gd name="connsiteY13" fmla="*/ 0 h 510079"/>
                        <a:gd name="connsiteX14" fmla="*/ 284509 w 569254"/>
                        <a:gd name="connsiteY14" fmla="*/ 0 h 510079"/>
                        <a:gd name="connsiteX15" fmla="*/ 284745 w 569254"/>
                        <a:gd name="connsiteY15" fmla="*/ 0 h 510079"/>
                        <a:gd name="connsiteX16" fmla="*/ 569254 w 569254"/>
                        <a:gd name="connsiteY16" fmla="*/ 0 h 510079"/>
                        <a:gd name="connsiteX17" fmla="*/ 395489 w 569254"/>
                        <a:gd name="connsiteY17" fmla="*/ 352842 h 510079"/>
                        <a:gd name="connsiteX18" fmla="*/ 345097 w 569254"/>
                        <a:gd name="connsiteY18" fmla="*/ 373896 h 510079"/>
                        <a:gd name="connsiteX19" fmla="*/ 345097 w 569254"/>
                        <a:gd name="connsiteY19" fmla="*/ 490478 h 510079"/>
                        <a:gd name="connsiteX20" fmla="*/ 447579 w 569254"/>
                        <a:gd name="connsiteY20" fmla="*/ 510079 h 510079"/>
                        <a:gd name="connsiteX0" fmla="*/ 343181 w 569254"/>
                        <a:gd name="connsiteY0" fmla="*/ 491397 h 510079"/>
                        <a:gd name="connsiteX1" fmla="*/ 288450 w 569254"/>
                        <a:gd name="connsiteY1" fmla="*/ 502408 h 510079"/>
                        <a:gd name="connsiteX2" fmla="*/ 288450 w 569254"/>
                        <a:gd name="connsiteY2" fmla="*/ 504293 h 510079"/>
                        <a:gd name="connsiteX3" fmla="*/ 288398 w 569254"/>
                        <a:gd name="connsiteY3" fmla="*/ 504298 h 510079"/>
                        <a:gd name="connsiteX4" fmla="*/ 288398 w 569254"/>
                        <a:gd name="connsiteY4" fmla="*/ 504288 h 510079"/>
                        <a:gd name="connsiteX5" fmla="*/ 256830 w 569254"/>
                        <a:gd name="connsiteY5" fmla="*/ 501316 h 510079"/>
                        <a:gd name="connsiteX6" fmla="*/ 226072 w 569254"/>
                        <a:gd name="connsiteY6" fmla="*/ 492562 h 510079"/>
                        <a:gd name="connsiteX7" fmla="*/ 224156 w 569254"/>
                        <a:gd name="connsiteY7" fmla="*/ 491642 h 510079"/>
                        <a:gd name="connsiteX8" fmla="*/ 224156 w 569254"/>
                        <a:gd name="connsiteY8" fmla="*/ 377122 h 510079"/>
                        <a:gd name="connsiteX9" fmla="*/ 223908 w 569254"/>
                        <a:gd name="connsiteY9" fmla="*/ 377057 h 510079"/>
                        <a:gd name="connsiteX10" fmla="*/ 223908 w 569254"/>
                        <a:gd name="connsiteY10" fmla="*/ 373792 h 510079"/>
                        <a:gd name="connsiteX11" fmla="*/ 173765 w 569254"/>
                        <a:gd name="connsiteY11" fmla="*/ 352842 h 510079"/>
                        <a:gd name="connsiteX12" fmla="*/ 0 w 569254"/>
                        <a:gd name="connsiteY12" fmla="*/ 0 h 510079"/>
                        <a:gd name="connsiteX13" fmla="*/ 284509 w 569254"/>
                        <a:gd name="connsiteY13" fmla="*/ 0 h 510079"/>
                        <a:gd name="connsiteX14" fmla="*/ 284745 w 569254"/>
                        <a:gd name="connsiteY14" fmla="*/ 0 h 510079"/>
                        <a:gd name="connsiteX15" fmla="*/ 569254 w 569254"/>
                        <a:gd name="connsiteY15" fmla="*/ 0 h 510079"/>
                        <a:gd name="connsiteX16" fmla="*/ 395489 w 569254"/>
                        <a:gd name="connsiteY16" fmla="*/ 352842 h 510079"/>
                        <a:gd name="connsiteX17" fmla="*/ 345097 w 569254"/>
                        <a:gd name="connsiteY17" fmla="*/ 373896 h 510079"/>
                        <a:gd name="connsiteX18" fmla="*/ 345097 w 569254"/>
                        <a:gd name="connsiteY18" fmla="*/ 490478 h 510079"/>
                        <a:gd name="connsiteX19" fmla="*/ 447579 w 569254"/>
                        <a:gd name="connsiteY19" fmla="*/ 510079 h 510079"/>
                        <a:gd name="connsiteX0" fmla="*/ 343181 w 569254"/>
                        <a:gd name="connsiteY0" fmla="*/ 491397 h 510079"/>
                        <a:gd name="connsiteX1" fmla="*/ 288450 w 569254"/>
                        <a:gd name="connsiteY1" fmla="*/ 502408 h 510079"/>
                        <a:gd name="connsiteX2" fmla="*/ 288450 w 569254"/>
                        <a:gd name="connsiteY2" fmla="*/ 504293 h 510079"/>
                        <a:gd name="connsiteX3" fmla="*/ 288398 w 569254"/>
                        <a:gd name="connsiteY3" fmla="*/ 504298 h 510079"/>
                        <a:gd name="connsiteX4" fmla="*/ 256830 w 569254"/>
                        <a:gd name="connsiteY4" fmla="*/ 501316 h 510079"/>
                        <a:gd name="connsiteX5" fmla="*/ 226072 w 569254"/>
                        <a:gd name="connsiteY5" fmla="*/ 492562 h 510079"/>
                        <a:gd name="connsiteX6" fmla="*/ 224156 w 569254"/>
                        <a:gd name="connsiteY6" fmla="*/ 491642 h 510079"/>
                        <a:gd name="connsiteX7" fmla="*/ 224156 w 569254"/>
                        <a:gd name="connsiteY7" fmla="*/ 377122 h 510079"/>
                        <a:gd name="connsiteX8" fmla="*/ 223908 w 569254"/>
                        <a:gd name="connsiteY8" fmla="*/ 377057 h 510079"/>
                        <a:gd name="connsiteX9" fmla="*/ 223908 w 569254"/>
                        <a:gd name="connsiteY9" fmla="*/ 373792 h 510079"/>
                        <a:gd name="connsiteX10" fmla="*/ 173765 w 569254"/>
                        <a:gd name="connsiteY10" fmla="*/ 352842 h 510079"/>
                        <a:gd name="connsiteX11" fmla="*/ 0 w 569254"/>
                        <a:gd name="connsiteY11" fmla="*/ 0 h 510079"/>
                        <a:gd name="connsiteX12" fmla="*/ 284509 w 569254"/>
                        <a:gd name="connsiteY12" fmla="*/ 0 h 510079"/>
                        <a:gd name="connsiteX13" fmla="*/ 284745 w 569254"/>
                        <a:gd name="connsiteY13" fmla="*/ 0 h 510079"/>
                        <a:gd name="connsiteX14" fmla="*/ 569254 w 569254"/>
                        <a:gd name="connsiteY14" fmla="*/ 0 h 510079"/>
                        <a:gd name="connsiteX15" fmla="*/ 395489 w 569254"/>
                        <a:gd name="connsiteY15" fmla="*/ 352842 h 510079"/>
                        <a:gd name="connsiteX16" fmla="*/ 345097 w 569254"/>
                        <a:gd name="connsiteY16" fmla="*/ 373896 h 510079"/>
                        <a:gd name="connsiteX17" fmla="*/ 345097 w 569254"/>
                        <a:gd name="connsiteY17" fmla="*/ 490478 h 510079"/>
                        <a:gd name="connsiteX18" fmla="*/ 447579 w 569254"/>
                        <a:gd name="connsiteY18" fmla="*/ 510079 h 510079"/>
                        <a:gd name="connsiteX0" fmla="*/ 343181 w 569254"/>
                        <a:gd name="connsiteY0" fmla="*/ 491397 h 510079"/>
                        <a:gd name="connsiteX1" fmla="*/ 288450 w 569254"/>
                        <a:gd name="connsiteY1" fmla="*/ 502408 h 510079"/>
                        <a:gd name="connsiteX2" fmla="*/ 288450 w 569254"/>
                        <a:gd name="connsiteY2" fmla="*/ 504293 h 510079"/>
                        <a:gd name="connsiteX3" fmla="*/ 256830 w 569254"/>
                        <a:gd name="connsiteY3" fmla="*/ 501316 h 510079"/>
                        <a:gd name="connsiteX4" fmla="*/ 226072 w 569254"/>
                        <a:gd name="connsiteY4" fmla="*/ 492562 h 510079"/>
                        <a:gd name="connsiteX5" fmla="*/ 224156 w 569254"/>
                        <a:gd name="connsiteY5" fmla="*/ 491642 h 510079"/>
                        <a:gd name="connsiteX6" fmla="*/ 224156 w 569254"/>
                        <a:gd name="connsiteY6" fmla="*/ 377122 h 510079"/>
                        <a:gd name="connsiteX7" fmla="*/ 223908 w 569254"/>
                        <a:gd name="connsiteY7" fmla="*/ 377057 h 510079"/>
                        <a:gd name="connsiteX8" fmla="*/ 223908 w 569254"/>
                        <a:gd name="connsiteY8" fmla="*/ 373792 h 510079"/>
                        <a:gd name="connsiteX9" fmla="*/ 173765 w 569254"/>
                        <a:gd name="connsiteY9" fmla="*/ 352842 h 510079"/>
                        <a:gd name="connsiteX10" fmla="*/ 0 w 569254"/>
                        <a:gd name="connsiteY10" fmla="*/ 0 h 510079"/>
                        <a:gd name="connsiteX11" fmla="*/ 284509 w 569254"/>
                        <a:gd name="connsiteY11" fmla="*/ 0 h 510079"/>
                        <a:gd name="connsiteX12" fmla="*/ 284745 w 569254"/>
                        <a:gd name="connsiteY12" fmla="*/ 0 h 510079"/>
                        <a:gd name="connsiteX13" fmla="*/ 569254 w 569254"/>
                        <a:gd name="connsiteY13" fmla="*/ 0 h 510079"/>
                        <a:gd name="connsiteX14" fmla="*/ 395489 w 569254"/>
                        <a:gd name="connsiteY14" fmla="*/ 352842 h 510079"/>
                        <a:gd name="connsiteX15" fmla="*/ 345097 w 569254"/>
                        <a:gd name="connsiteY15" fmla="*/ 373896 h 510079"/>
                        <a:gd name="connsiteX16" fmla="*/ 345097 w 569254"/>
                        <a:gd name="connsiteY16" fmla="*/ 490478 h 510079"/>
                        <a:gd name="connsiteX17" fmla="*/ 447579 w 569254"/>
                        <a:gd name="connsiteY17" fmla="*/ 510079 h 510079"/>
                        <a:gd name="connsiteX0" fmla="*/ 343181 w 569254"/>
                        <a:gd name="connsiteY0" fmla="*/ 491397 h 510079"/>
                        <a:gd name="connsiteX1" fmla="*/ 288450 w 569254"/>
                        <a:gd name="connsiteY1" fmla="*/ 502408 h 510079"/>
                        <a:gd name="connsiteX2" fmla="*/ 256830 w 569254"/>
                        <a:gd name="connsiteY2" fmla="*/ 501316 h 510079"/>
                        <a:gd name="connsiteX3" fmla="*/ 226072 w 569254"/>
                        <a:gd name="connsiteY3" fmla="*/ 492562 h 510079"/>
                        <a:gd name="connsiteX4" fmla="*/ 224156 w 569254"/>
                        <a:gd name="connsiteY4" fmla="*/ 491642 h 510079"/>
                        <a:gd name="connsiteX5" fmla="*/ 224156 w 569254"/>
                        <a:gd name="connsiteY5" fmla="*/ 377122 h 510079"/>
                        <a:gd name="connsiteX6" fmla="*/ 223908 w 569254"/>
                        <a:gd name="connsiteY6" fmla="*/ 377057 h 510079"/>
                        <a:gd name="connsiteX7" fmla="*/ 223908 w 569254"/>
                        <a:gd name="connsiteY7" fmla="*/ 373792 h 510079"/>
                        <a:gd name="connsiteX8" fmla="*/ 173765 w 569254"/>
                        <a:gd name="connsiteY8" fmla="*/ 352842 h 510079"/>
                        <a:gd name="connsiteX9" fmla="*/ 0 w 569254"/>
                        <a:gd name="connsiteY9" fmla="*/ 0 h 510079"/>
                        <a:gd name="connsiteX10" fmla="*/ 284509 w 569254"/>
                        <a:gd name="connsiteY10" fmla="*/ 0 h 510079"/>
                        <a:gd name="connsiteX11" fmla="*/ 284745 w 569254"/>
                        <a:gd name="connsiteY11" fmla="*/ 0 h 510079"/>
                        <a:gd name="connsiteX12" fmla="*/ 569254 w 569254"/>
                        <a:gd name="connsiteY12" fmla="*/ 0 h 510079"/>
                        <a:gd name="connsiteX13" fmla="*/ 395489 w 569254"/>
                        <a:gd name="connsiteY13" fmla="*/ 352842 h 510079"/>
                        <a:gd name="connsiteX14" fmla="*/ 345097 w 569254"/>
                        <a:gd name="connsiteY14" fmla="*/ 373896 h 510079"/>
                        <a:gd name="connsiteX15" fmla="*/ 345097 w 569254"/>
                        <a:gd name="connsiteY15" fmla="*/ 490478 h 510079"/>
                        <a:gd name="connsiteX16" fmla="*/ 447579 w 569254"/>
                        <a:gd name="connsiteY16" fmla="*/ 510079 h 510079"/>
                        <a:gd name="connsiteX0" fmla="*/ 343181 w 569254"/>
                        <a:gd name="connsiteY0" fmla="*/ 491397 h 510079"/>
                        <a:gd name="connsiteX1" fmla="*/ 256830 w 569254"/>
                        <a:gd name="connsiteY1" fmla="*/ 501316 h 510079"/>
                        <a:gd name="connsiteX2" fmla="*/ 226072 w 569254"/>
                        <a:gd name="connsiteY2" fmla="*/ 492562 h 510079"/>
                        <a:gd name="connsiteX3" fmla="*/ 224156 w 569254"/>
                        <a:gd name="connsiteY3" fmla="*/ 491642 h 510079"/>
                        <a:gd name="connsiteX4" fmla="*/ 224156 w 569254"/>
                        <a:gd name="connsiteY4" fmla="*/ 377122 h 510079"/>
                        <a:gd name="connsiteX5" fmla="*/ 223908 w 569254"/>
                        <a:gd name="connsiteY5" fmla="*/ 377057 h 510079"/>
                        <a:gd name="connsiteX6" fmla="*/ 223908 w 569254"/>
                        <a:gd name="connsiteY6" fmla="*/ 373792 h 510079"/>
                        <a:gd name="connsiteX7" fmla="*/ 173765 w 569254"/>
                        <a:gd name="connsiteY7" fmla="*/ 352842 h 510079"/>
                        <a:gd name="connsiteX8" fmla="*/ 0 w 569254"/>
                        <a:gd name="connsiteY8" fmla="*/ 0 h 510079"/>
                        <a:gd name="connsiteX9" fmla="*/ 284509 w 569254"/>
                        <a:gd name="connsiteY9" fmla="*/ 0 h 510079"/>
                        <a:gd name="connsiteX10" fmla="*/ 284745 w 569254"/>
                        <a:gd name="connsiteY10" fmla="*/ 0 h 510079"/>
                        <a:gd name="connsiteX11" fmla="*/ 569254 w 569254"/>
                        <a:gd name="connsiteY11" fmla="*/ 0 h 510079"/>
                        <a:gd name="connsiteX12" fmla="*/ 395489 w 569254"/>
                        <a:gd name="connsiteY12" fmla="*/ 352842 h 510079"/>
                        <a:gd name="connsiteX13" fmla="*/ 345097 w 569254"/>
                        <a:gd name="connsiteY13" fmla="*/ 373896 h 510079"/>
                        <a:gd name="connsiteX14" fmla="*/ 345097 w 569254"/>
                        <a:gd name="connsiteY14" fmla="*/ 490478 h 510079"/>
                        <a:gd name="connsiteX15" fmla="*/ 447579 w 569254"/>
                        <a:gd name="connsiteY15" fmla="*/ 510079 h 510079"/>
                        <a:gd name="connsiteX0" fmla="*/ 343181 w 569254"/>
                        <a:gd name="connsiteY0" fmla="*/ 491397 h 510079"/>
                        <a:gd name="connsiteX1" fmla="*/ 226072 w 569254"/>
                        <a:gd name="connsiteY1" fmla="*/ 492562 h 510079"/>
                        <a:gd name="connsiteX2" fmla="*/ 224156 w 569254"/>
                        <a:gd name="connsiteY2" fmla="*/ 491642 h 510079"/>
                        <a:gd name="connsiteX3" fmla="*/ 224156 w 569254"/>
                        <a:gd name="connsiteY3" fmla="*/ 377122 h 510079"/>
                        <a:gd name="connsiteX4" fmla="*/ 223908 w 569254"/>
                        <a:gd name="connsiteY4" fmla="*/ 377057 h 510079"/>
                        <a:gd name="connsiteX5" fmla="*/ 223908 w 569254"/>
                        <a:gd name="connsiteY5" fmla="*/ 373792 h 510079"/>
                        <a:gd name="connsiteX6" fmla="*/ 173765 w 569254"/>
                        <a:gd name="connsiteY6" fmla="*/ 352842 h 510079"/>
                        <a:gd name="connsiteX7" fmla="*/ 0 w 569254"/>
                        <a:gd name="connsiteY7" fmla="*/ 0 h 510079"/>
                        <a:gd name="connsiteX8" fmla="*/ 284509 w 569254"/>
                        <a:gd name="connsiteY8" fmla="*/ 0 h 510079"/>
                        <a:gd name="connsiteX9" fmla="*/ 284745 w 569254"/>
                        <a:gd name="connsiteY9" fmla="*/ 0 h 510079"/>
                        <a:gd name="connsiteX10" fmla="*/ 569254 w 569254"/>
                        <a:gd name="connsiteY10" fmla="*/ 0 h 510079"/>
                        <a:gd name="connsiteX11" fmla="*/ 395489 w 569254"/>
                        <a:gd name="connsiteY11" fmla="*/ 352842 h 510079"/>
                        <a:gd name="connsiteX12" fmla="*/ 345097 w 569254"/>
                        <a:gd name="connsiteY12" fmla="*/ 373896 h 510079"/>
                        <a:gd name="connsiteX13" fmla="*/ 345097 w 569254"/>
                        <a:gd name="connsiteY13" fmla="*/ 490478 h 510079"/>
                        <a:gd name="connsiteX14" fmla="*/ 447579 w 569254"/>
                        <a:gd name="connsiteY14" fmla="*/ 510079 h 510079"/>
                        <a:gd name="connsiteX0" fmla="*/ 343181 w 569254"/>
                        <a:gd name="connsiteY0" fmla="*/ 491397 h 510079"/>
                        <a:gd name="connsiteX1" fmla="*/ 226072 w 569254"/>
                        <a:gd name="connsiteY1" fmla="*/ 492562 h 510079"/>
                        <a:gd name="connsiteX2" fmla="*/ 224156 w 569254"/>
                        <a:gd name="connsiteY2" fmla="*/ 491642 h 510079"/>
                        <a:gd name="connsiteX3" fmla="*/ 224156 w 569254"/>
                        <a:gd name="connsiteY3" fmla="*/ 377122 h 510079"/>
                        <a:gd name="connsiteX4" fmla="*/ 223908 w 569254"/>
                        <a:gd name="connsiteY4" fmla="*/ 377057 h 510079"/>
                        <a:gd name="connsiteX5" fmla="*/ 223908 w 569254"/>
                        <a:gd name="connsiteY5" fmla="*/ 373792 h 510079"/>
                        <a:gd name="connsiteX6" fmla="*/ 173765 w 569254"/>
                        <a:gd name="connsiteY6" fmla="*/ 352842 h 510079"/>
                        <a:gd name="connsiteX7" fmla="*/ 0 w 569254"/>
                        <a:gd name="connsiteY7" fmla="*/ 0 h 510079"/>
                        <a:gd name="connsiteX8" fmla="*/ 284509 w 569254"/>
                        <a:gd name="connsiteY8" fmla="*/ 0 h 510079"/>
                        <a:gd name="connsiteX9" fmla="*/ 284745 w 569254"/>
                        <a:gd name="connsiteY9" fmla="*/ 0 h 510079"/>
                        <a:gd name="connsiteX10" fmla="*/ 569254 w 569254"/>
                        <a:gd name="connsiteY10" fmla="*/ 0 h 510079"/>
                        <a:gd name="connsiteX11" fmla="*/ 395489 w 569254"/>
                        <a:gd name="connsiteY11" fmla="*/ 352842 h 510079"/>
                        <a:gd name="connsiteX12" fmla="*/ 345097 w 569254"/>
                        <a:gd name="connsiteY12" fmla="*/ 373896 h 510079"/>
                        <a:gd name="connsiteX13" fmla="*/ 447579 w 569254"/>
                        <a:gd name="connsiteY13" fmla="*/ 510079 h 510079"/>
                        <a:gd name="connsiteX0" fmla="*/ 226072 w 569254"/>
                        <a:gd name="connsiteY0" fmla="*/ 492562 h 510079"/>
                        <a:gd name="connsiteX1" fmla="*/ 224156 w 569254"/>
                        <a:gd name="connsiteY1" fmla="*/ 491642 h 510079"/>
                        <a:gd name="connsiteX2" fmla="*/ 224156 w 569254"/>
                        <a:gd name="connsiteY2" fmla="*/ 377122 h 510079"/>
                        <a:gd name="connsiteX3" fmla="*/ 223908 w 569254"/>
                        <a:gd name="connsiteY3" fmla="*/ 377057 h 510079"/>
                        <a:gd name="connsiteX4" fmla="*/ 223908 w 569254"/>
                        <a:gd name="connsiteY4" fmla="*/ 373792 h 510079"/>
                        <a:gd name="connsiteX5" fmla="*/ 173765 w 569254"/>
                        <a:gd name="connsiteY5" fmla="*/ 352842 h 510079"/>
                        <a:gd name="connsiteX6" fmla="*/ 0 w 569254"/>
                        <a:gd name="connsiteY6" fmla="*/ 0 h 510079"/>
                        <a:gd name="connsiteX7" fmla="*/ 284509 w 569254"/>
                        <a:gd name="connsiteY7" fmla="*/ 0 h 510079"/>
                        <a:gd name="connsiteX8" fmla="*/ 284745 w 569254"/>
                        <a:gd name="connsiteY8" fmla="*/ 0 h 510079"/>
                        <a:gd name="connsiteX9" fmla="*/ 569254 w 569254"/>
                        <a:gd name="connsiteY9" fmla="*/ 0 h 510079"/>
                        <a:gd name="connsiteX10" fmla="*/ 395489 w 569254"/>
                        <a:gd name="connsiteY10" fmla="*/ 352842 h 510079"/>
                        <a:gd name="connsiteX11" fmla="*/ 345097 w 569254"/>
                        <a:gd name="connsiteY11" fmla="*/ 373896 h 510079"/>
                        <a:gd name="connsiteX12" fmla="*/ 447579 w 569254"/>
                        <a:gd name="connsiteY12" fmla="*/ 510079 h 510079"/>
                        <a:gd name="connsiteX0" fmla="*/ 226072 w 569254"/>
                        <a:gd name="connsiteY0" fmla="*/ 492562 h 496735"/>
                        <a:gd name="connsiteX1" fmla="*/ 224156 w 569254"/>
                        <a:gd name="connsiteY1" fmla="*/ 491642 h 496735"/>
                        <a:gd name="connsiteX2" fmla="*/ 224156 w 569254"/>
                        <a:gd name="connsiteY2" fmla="*/ 377122 h 496735"/>
                        <a:gd name="connsiteX3" fmla="*/ 223908 w 569254"/>
                        <a:gd name="connsiteY3" fmla="*/ 377057 h 496735"/>
                        <a:gd name="connsiteX4" fmla="*/ 223908 w 569254"/>
                        <a:gd name="connsiteY4" fmla="*/ 373792 h 496735"/>
                        <a:gd name="connsiteX5" fmla="*/ 173765 w 569254"/>
                        <a:gd name="connsiteY5" fmla="*/ 352842 h 496735"/>
                        <a:gd name="connsiteX6" fmla="*/ 0 w 569254"/>
                        <a:gd name="connsiteY6" fmla="*/ 0 h 496735"/>
                        <a:gd name="connsiteX7" fmla="*/ 284509 w 569254"/>
                        <a:gd name="connsiteY7" fmla="*/ 0 h 496735"/>
                        <a:gd name="connsiteX8" fmla="*/ 284745 w 569254"/>
                        <a:gd name="connsiteY8" fmla="*/ 0 h 496735"/>
                        <a:gd name="connsiteX9" fmla="*/ 569254 w 569254"/>
                        <a:gd name="connsiteY9" fmla="*/ 0 h 496735"/>
                        <a:gd name="connsiteX10" fmla="*/ 395489 w 569254"/>
                        <a:gd name="connsiteY10" fmla="*/ 352842 h 496735"/>
                        <a:gd name="connsiteX11" fmla="*/ 345097 w 569254"/>
                        <a:gd name="connsiteY11" fmla="*/ 373896 h 496735"/>
                        <a:gd name="connsiteX12" fmla="*/ 384455 w 569254"/>
                        <a:gd name="connsiteY12" fmla="*/ 496735 h 496735"/>
                        <a:gd name="connsiteX0" fmla="*/ 226072 w 569254"/>
                        <a:gd name="connsiteY0" fmla="*/ 492562 h 496979"/>
                        <a:gd name="connsiteX1" fmla="*/ 199878 w 569254"/>
                        <a:gd name="connsiteY1" fmla="*/ 496979 h 496979"/>
                        <a:gd name="connsiteX2" fmla="*/ 224156 w 569254"/>
                        <a:gd name="connsiteY2" fmla="*/ 377122 h 496979"/>
                        <a:gd name="connsiteX3" fmla="*/ 223908 w 569254"/>
                        <a:gd name="connsiteY3" fmla="*/ 377057 h 496979"/>
                        <a:gd name="connsiteX4" fmla="*/ 223908 w 569254"/>
                        <a:gd name="connsiteY4" fmla="*/ 373792 h 496979"/>
                        <a:gd name="connsiteX5" fmla="*/ 173765 w 569254"/>
                        <a:gd name="connsiteY5" fmla="*/ 352842 h 496979"/>
                        <a:gd name="connsiteX6" fmla="*/ 0 w 569254"/>
                        <a:gd name="connsiteY6" fmla="*/ 0 h 496979"/>
                        <a:gd name="connsiteX7" fmla="*/ 284509 w 569254"/>
                        <a:gd name="connsiteY7" fmla="*/ 0 h 496979"/>
                        <a:gd name="connsiteX8" fmla="*/ 284745 w 569254"/>
                        <a:gd name="connsiteY8" fmla="*/ 0 h 496979"/>
                        <a:gd name="connsiteX9" fmla="*/ 569254 w 569254"/>
                        <a:gd name="connsiteY9" fmla="*/ 0 h 496979"/>
                        <a:gd name="connsiteX10" fmla="*/ 395489 w 569254"/>
                        <a:gd name="connsiteY10" fmla="*/ 352842 h 496979"/>
                        <a:gd name="connsiteX11" fmla="*/ 345097 w 569254"/>
                        <a:gd name="connsiteY11" fmla="*/ 373896 h 496979"/>
                        <a:gd name="connsiteX12" fmla="*/ 384455 w 569254"/>
                        <a:gd name="connsiteY12" fmla="*/ 496735 h 496979"/>
                        <a:gd name="connsiteX0" fmla="*/ 226072 w 569254"/>
                        <a:gd name="connsiteY0" fmla="*/ 492562 h 510079"/>
                        <a:gd name="connsiteX1" fmla="*/ 199878 w 569254"/>
                        <a:gd name="connsiteY1" fmla="*/ 496979 h 510079"/>
                        <a:gd name="connsiteX2" fmla="*/ 224156 w 569254"/>
                        <a:gd name="connsiteY2" fmla="*/ 377122 h 510079"/>
                        <a:gd name="connsiteX3" fmla="*/ 223908 w 569254"/>
                        <a:gd name="connsiteY3" fmla="*/ 377057 h 510079"/>
                        <a:gd name="connsiteX4" fmla="*/ 223908 w 569254"/>
                        <a:gd name="connsiteY4" fmla="*/ 373792 h 510079"/>
                        <a:gd name="connsiteX5" fmla="*/ 173765 w 569254"/>
                        <a:gd name="connsiteY5" fmla="*/ 352842 h 510079"/>
                        <a:gd name="connsiteX6" fmla="*/ 0 w 569254"/>
                        <a:gd name="connsiteY6" fmla="*/ 0 h 510079"/>
                        <a:gd name="connsiteX7" fmla="*/ 284509 w 569254"/>
                        <a:gd name="connsiteY7" fmla="*/ 0 h 510079"/>
                        <a:gd name="connsiteX8" fmla="*/ 284745 w 569254"/>
                        <a:gd name="connsiteY8" fmla="*/ 0 h 510079"/>
                        <a:gd name="connsiteX9" fmla="*/ 569254 w 569254"/>
                        <a:gd name="connsiteY9" fmla="*/ 0 h 510079"/>
                        <a:gd name="connsiteX10" fmla="*/ 395489 w 569254"/>
                        <a:gd name="connsiteY10" fmla="*/ 352842 h 510079"/>
                        <a:gd name="connsiteX11" fmla="*/ 345097 w 569254"/>
                        <a:gd name="connsiteY11" fmla="*/ 373896 h 510079"/>
                        <a:gd name="connsiteX12" fmla="*/ 340754 w 569254"/>
                        <a:gd name="connsiteY12" fmla="*/ 510079 h 510079"/>
                        <a:gd name="connsiteX0" fmla="*/ 226072 w 569254"/>
                        <a:gd name="connsiteY0" fmla="*/ 492562 h 510079"/>
                        <a:gd name="connsiteX1" fmla="*/ 221729 w 569254"/>
                        <a:gd name="connsiteY1" fmla="*/ 496979 h 510079"/>
                        <a:gd name="connsiteX2" fmla="*/ 224156 w 569254"/>
                        <a:gd name="connsiteY2" fmla="*/ 377122 h 510079"/>
                        <a:gd name="connsiteX3" fmla="*/ 223908 w 569254"/>
                        <a:gd name="connsiteY3" fmla="*/ 377057 h 510079"/>
                        <a:gd name="connsiteX4" fmla="*/ 223908 w 569254"/>
                        <a:gd name="connsiteY4" fmla="*/ 373792 h 510079"/>
                        <a:gd name="connsiteX5" fmla="*/ 173765 w 569254"/>
                        <a:gd name="connsiteY5" fmla="*/ 352842 h 510079"/>
                        <a:gd name="connsiteX6" fmla="*/ 0 w 569254"/>
                        <a:gd name="connsiteY6" fmla="*/ 0 h 510079"/>
                        <a:gd name="connsiteX7" fmla="*/ 284509 w 569254"/>
                        <a:gd name="connsiteY7" fmla="*/ 0 h 510079"/>
                        <a:gd name="connsiteX8" fmla="*/ 284745 w 569254"/>
                        <a:gd name="connsiteY8" fmla="*/ 0 h 510079"/>
                        <a:gd name="connsiteX9" fmla="*/ 569254 w 569254"/>
                        <a:gd name="connsiteY9" fmla="*/ 0 h 510079"/>
                        <a:gd name="connsiteX10" fmla="*/ 395489 w 569254"/>
                        <a:gd name="connsiteY10" fmla="*/ 352842 h 510079"/>
                        <a:gd name="connsiteX11" fmla="*/ 345097 w 569254"/>
                        <a:gd name="connsiteY11" fmla="*/ 373896 h 510079"/>
                        <a:gd name="connsiteX12" fmla="*/ 340754 w 569254"/>
                        <a:gd name="connsiteY12" fmla="*/ 510079 h 510079"/>
                        <a:gd name="connsiteX0" fmla="*/ 226072 w 569254"/>
                        <a:gd name="connsiteY0" fmla="*/ 492562 h 496979"/>
                        <a:gd name="connsiteX1" fmla="*/ 221729 w 569254"/>
                        <a:gd name="connsiteY1" fmla="*/ 496979 h 496979"/>
                        <a:gd name="connsiteX2" fmla="*/ 224156 w 569254"/>
                        <a:gd name="connsiteY2" fmla="*/ 377122 h 496979"/>
                        <a:gd name="connsiteX3" fmla="*/ 223908 w 569254"/>
                        <a:gd name="connsiteY3" fmla="*/ 377057 h 496979"/>
                        <a:gd name="connsiteX4" fmla="*/ 223908 w 569254"/>
                        <a:gd name="connsiteY4" fmla="*/ 373792 h 496979"/>
                        <a:gd name="connsiteX5" fmla="*/ 173765 w 569254"/>
                        <a:gd name="connsiteY5" fmla="*/ 352842 h 496979"/>
                        <a:gd name="connsiteX6" fmla="*/ 0 w 569254"/>
                        <a:gd name="connsiteY6" fmla="*/ 0 h 496979"/>
                        <a:gd name="connsiteX7" fmla="*/ 284509 w 569254"/>
                        <a:gd name="connsiteY7" fmla="*/ 0 h 496979"/>
                        <a:gd name="connsiteX8" fmla="*/ 284745 w 569254"/>
                        <a:gd name="connsiteY8" fmla="*/ 0 h 496979"/>
                        <a:gd name="connsiteX9" fmla="*/ 569254 w 569254"/>
                        <a:gd name="connsiteY9" fmla="*/ 0 h 496979"/>
                        <a:gd name="connsiteX10" fmla="*/ 395489 w 569254"/>
                        <a:gd name="connsiteY10" fmla="*/ 352842 h 496979"/>
                        <a:gd name="connsiteX11" fmla="*/ 345097 w 569254"/>
                        <a:gd name="connsiteY11" fmla="*/ 373896 h 496979"/>
                        <a:gd name="connsiteX12" fmla="*/ 345610 w 569254"/>
                        <a:gd name="connsiteY12" fmla="*/ 478053 h 496979"/>
                        <a:gd name="connsiteX0" fmla="*/ 226072 w 569254"/>
                        <a:gd name="connsiteY0" fmla="*/ 492562 h 492562"/>
                        <a:gd name="connsiteX1" fmla="*/ 221729 w 569254"/>
                        <a:gd name="connsiteY1" fmla="*/ 480966 h 492562"/>
                        <a:gd name="connsiteX2" fmla="*/ 224156 w 569254"/>
                        <a:gd name="connsiteY2" fmla="*/ 377122 h 492562"/>
                        <a:gd name="connsiteX3" fmla="*/ 223908 w 569254"/>
                        <a:gd name="connsiteY3" fmla="*/ 377057 h 492562"/>
                        <a:gd name="connsiteX4" fmla="*/ 223908 w 569254"/>
                        <a:gd name="connsiteY4" fmla="*/ 373792 h 492562"/>
                        <a:gd name="connsiteX5" fmla="*/ 173765 w 569254"/>
                        <a:gd name="connsiteY5" fmla="*/ 352842 h 492562"/>
                        <a:gd name="connsiteX6" fmla="*/ 0 w 569254"/>
                        <a:gd name="connsiteY6" fmla="*/ 0 h 492562"/>
                        <a:gd name="connsiteX7" fmla="*/ 284509 w 569254"/>
                        <a:gd name="connsiteY7" fmla="*/ 0 h 492562"/>
                        <a:gd name="connsiteX8" fmla="*/ 284745 w 569254"/>
                        <a:gd name="connsiteY8" fmla="*/ 0 h 492562"/>
                        <a:gd name="connsiteX9" fmla="*/ 569254 w 569254"/>
                        <a:gd name="connsiteY9" fmla="*/ 0 h 492562"/>
                        <a:gd name="connsiteX10" fmla="*/ 395489 w 569254"/>
                        <a:gd name="connsiteY10" fmla="*/ 352842 h 492562"/>
                        <a:gd name="connsiteX11" fmla="*/ 345097 w 569254"/>
                        <a:gd name="connsiteY11" fmla="*/ 373896 h 492562"/>
                        <a:gd name="connsiteX12" fmla="*/ 345610 w 569254"/>
                        <a:gd name="connsiteY12" fmla="*/ 478053 h 492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569254" h="492562">
                          <a:moveTo>
                            <a:pt x="226072" y="492562"/>
                          </a:moveTo>
                          <a:lnTo>
                            <a:pt x="221729" y="480966"/>
                          </a:lnTo>
                          <a:lnTo>
                            <a:pt x="224156" y="377122"/>
                          </a:lnTo>
                          <a:lnTo>
                            <a:pt x="223908" y="377057"/>
                          </a:lnTo>
                          <a:lnTo>
                            <a:pt x="223908" y="373792"/>
                          </a:lnTo>
                          <a:lnTo>
                            <a:pt x="173765" y="352842"/>
                          </a:lnTo>
                          <a:cubicBezTo>
                            <a:pt x="71650" y="294709"/>
                            <a:pt x="0" y="158617"/>
                            <a:pt x="0" y="0"/>
                          </a:cubicBezTo>
                          <a:lnTo>
                            <a:pt x="284509" y="0"/>
                          </a:lnTo>
                          <a:lnTo>
                            <a:pt x="284745" y="0"/>
                          </a:lnTo>
                          <a:lnTo>
                            <a:pt x="569254" y="0"/>
                          </a:lnTo>
                          <a:cubicBezTo>
                            <a:pt x="569254" y="158617"/>
                            <a:pt x="497604" y="294709"/>
                            <a:pt x="395489" y="352842"/>
                          </a:cubicBezTo>
                          <a:lnTo>
                            <a:pt x="345097" y="373896"/>
                          </a:lnTo>
                          <a:lnTo>
                            <a:pt x="345610" y="478053"/>
                          </a:lnTo>
                        </a:path>
                      </a:pathLst>
                    </a:cu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0" name="Ellipszis 152"/>
                    <p:cNvSpPr/>
                    <p:nvPr/>
                  </p:nvSpPr>
                  <p:spPr>
                    <a:xfrm>
                      <a:off x="4764605" y="1491274"/>
                      <a:ext cx="126457" cy="92680"/>
                    </a:xfrm>
                    <a:custGeom>
                      <a:avLst/>
                      <a:gdLst>
                        <a:gd name="connsiteX0" fmla="*/ 0 w 641565"/>
                        <a:gd name="connsiteY0" fmla="*/ 268809 h 537617"/>
                        <a:gd name="connsiteX1" fmla="*/ 320783 w 641565"/>
                        <a:gd name="connsiteY1" fmla="*/ 0 h 537617"/>
                        <a:gd name="connsiteX2" fmla="*/ 641566 w 641565"/>
                        <a:gd name="connsiteY2" fmla="*/ 268809 h 537617"/>
                        <a:gd name="connsiteX3" fmla="*/ 320783 w 641565"/>
                        <a:gd name="connsiteY3" fmla="*/ 537618 h 537617"/>
                        <a:gd name="connsiteX4" fmla="*/ 0 w 641565"/>
                        <a:gd name="connsiteY4" fmla="*/ 268809 h 537617"/>
                        <a:gd name="connsiteX0" fmla="*/ 9266 w 650832"/>
                        <a:gd name="connsiteY0" fmla="*/ 273196 h 542005"/>
                        <a:gd name="connsiteX1" fmla="*/ 107985 w 650832"/>
                        <a:gd name="connsiteY1" fmla="*/ 118164 h 542005"/>
                        <a:gd name="connsiteX2" fmla="*/ 330049 w 650832"/>
                        <a:gd name="connsiteY2" fmla="*/ 4387 h 542005"/>
                        <a:gd name="connsiteX3" fmla="*/ 650832 w 650832"/>
                        <a:gd name="connsiteY3" fmla="*/ 273196 h 542005"/>
                        <a:gd name="connsiteX4" fmla="*/ 330049 w 650832"/>
                        <a:gd name="connsiteY4" fmla="*/ 542005 h 542005"/>
                        <a:gd name="connsiteX5" fmla="*/ 9266 w 650832"/>
                        <a:gd name="connsiteY5" fmla="*/ 273196 h 542005"/>
                        <a:gd name="connsiteX0" fmla="*/ 18424 w 659990"/>
                        <a:gd name="connsiteY0" fmla="*/ 273196 h 553839"/>
                        <a:gd name="connsiteX1" fmla="*/ 117143 w 659990"/>
                        <a:gd name="connsiteY1" fmla="*/ 118164 h 553839"/>
                        <a:gd name="connsiteX2" fmla="*/ 339207 w 659990"/>
                        <a:gd name="connsiteY2" fmla="*/ 4387 h 553839"/>
                        <a:gd name="connsiteX3" fmla="*/ 659990 w 659990"/>
                        <a:gd name="connsiteY3" fmla="*/ 273196 h 553839"/>
                        <a:gd name="connsiteX4" fmla="*/ 339207 w 659990"/>
                        <a:gd name="connsiteY4" fmla="*/ 542005 h 553839"/>
                        <a:gd name="connsiteX5" fmla="*/ 32573 w 659990"/>
                        <a:gd name="connsiteY5" fmla="*/ 482867 h 553839"/>
                        <a:gd name="connsiteX6" fmla="*/ 18424 w 659990"/>
                        <a:gd name="connsiteY6" fmla="*/ 273196 h 553839"/>
                        <a:gd name="connsiteX0" fmla="*/ 18424 w 638848"/>
                        <a:gd name="connsiteY0" fmla="*/ 276321 h 552669"/>
                        <a:gd name="connsiteX1" fmla="*/ 117143 w 638848"/>
                        <a:gd name="connsiteY1" fmla="*/ 121289 h 552669"/>
                        <a:gd name="connsiteX2" fmla="*/ 339207 w 638848"/>
                        <a:gd name="connsiteY2" fmla="*/ 7512 h 552669"/>
                        <a:gd name="connsiteX3" fmla="*/ 638848 w 638848"/>
                        <a:gd name="connsiteY3" fmla="*/ 339748 h 552669"/>
                        <a:gd name="connsiteX4" fmla="*/ 339207 w 638848"/>
                        <a:gd name="connsiteY4" fmla="*/ 545130 h 552669"/>
                        <a:gd name="connsiteX5" fmla="*/ 32573 w 638848"/>
                        <a:gd name="connsiteY5" fmla="*/ 485992 h 552669"/>
                        <a:gd name="connsiteX6" fmla="*/ 18424 w 638848"/>
                        <a:gd name="connsiteY6" fmla="*/ 276321 h 552669"/>
                        <a:gd name="connsiteX0" fmla="*/ 18424 w 638848"/>
                        <a:gd name="connsiteY0" fmla="*/ 232731 h 509079"/>
                        <a:gd name="connsiteX1" fmla="*/ 117143 w 638848"/>
                        <a:gd name="connsiteY1" fmla="*/ 77699 h 509079"/>
                        <a:gd name="connsiteX2" fmla="*/ 407919 w 638848"/>
                        <a:gd name="connsiteY2" fmla="*/ 11492 h 509079"/>
                        <a:gd name="connsiteX3" fmla="*/ 638848 w 638848"/>
                        <a:gd name="connsiteY3" fmla="*/ 296158 h 509079"/>
                        <a:gd name="connsiteX4" fmla="*/ 339207 w 638848"/>
                        <a:gd name="connsiteY4" fmla="*/ 501540 h 509079"/>
                        <a:gd name="connsiteX5" fmla="*/ 32573 w 638848"/>
                        <a:gd name="connsiteY5" fmla="*/ 442402 h 509079"/>
                        <a:gd name="connsiteX6" fmla="*/ 18424 w 638848"/>
                        <a:gd name="connsiteY6" fmla="*/ 232731 h 509079"/>
                        <a:gd name="connsiteX0" fmla="*/ 18424 w 638848"/>
                        <a:gd name="connsiteY0" fmla="*/ 170306 h 446654"/>
                        <a:gd name="connsiteX1" fmla="*/ 117143 w 638848"/>
                        <a:gd name="connsiteY1" fmla="*/ 15274 h 446654"/>
                        <a:gd name="connsiteX2" fmla="*/ 442180 w 638848"/>
                        <a:gd name="connsiteY2" fmla="*/ 71359 h 446654"/>
                        <a:gd name="connsiteX3" fmla="*/ 638848 w 638848"/>
                        <a:gd name="connsiteY3" fmla="*/ 233733 h 446654"/>
                        <a:gd name="connsiteX4" fmla="*/ 339207 w 638848"/>
                        <a:gd name="connsiteY4" fmla="*/ 439115 h 446654"/>
                        <a:gd name="connsiteX5" fmla="*/ 32573 w 638848"/>
                        <a:gd name="connsiteY5" fmla="*/ 379977 h 446654"/>
                        <a:gd name="connsiteX6" fmla="*/ 18424 w 638848"/>
                        <a:gd name="connsiteY6" fmla="*/ 170306 h 446654"/>
                        <a:gd name="connsiteX0" fmla="*/ 21129 w 641553"/>
                        <a:gd name="connsiteY0" fmla="*/ 102723 h 379071"/>
                        <a:gd name="connsiteX1" fmla="*/ 165530 w 641553"/>
                        <a:gd name="connsiteY1" fmla="*/ 69984 h 379071"/>
                        <a:gd name="connsiteX2" fmla="*/ 444885 w 641553"/>
                        <a:gd name="connsiteY2" fmla="*/ 3776 h 379071"/>
                        <a:gd name="connsiteX3" fmla="*/ 641553 w 641553"/>
                        <a:gd name="connsiteY3" fmla="*/ 166150 h 379071"/>
                        <a:gd name="connsiteX4" fmla="*/ 341912 w 641553"/>
                        <a:gd name="connsiteY4" fmla="*/ 371532 h 379071"/>
                        <a:gd name="connsiteX5" fmla="*/ 35278 w 641553"/>
                        <a:gd name="connsiteY5" fmla="*/ 312394 h 379071"/>
                        <a:gd name="connsiteX6" fmla="*/ 21129 w 641553"/>
                        <a:gd name="connsiteY6" fmla="*/ 102723 h 379071"/>
                        <a:gd name="connsiteX0" fmla="*/ 135453 w 755877"/>
                        <a:gd name="connsiteY0" fmla="*/ 102723 h 373680"/>
                        <a:gd name="connsiteX1" fmla="*/ 279854 w 755877"/>
                        <a:gd name="connsiteY1" fmla="*/ 69984 h 373680"/>
                        <a:gd name="connsiteX2" fmla="*/ 559209 w 755877"/>
                        <a:gd name="connsiteY2" fmla="*/ 3776 h 373680"/>
                        <a:gd name="connsiteX3" fmla="*/ 755877 w 755877"/>
                        <a:gd name="connsiteY3" fmla="*/ 166150 h 373680"/>
                        <a:gd name="connsiteX4" fmla="*/ 456236 w 755877"/>
                        <a:gd name="connsiteY4" fmla="*/ 371532 h 373680"/>
                        <a:gd name="connsiteX5" fmla="*/ 12556 w 755877"/>
                        <a:gd name="connsiteY5" fmla="*/ 263477 h 373680"/>
                        <a:gd name="connsiteX6" fmla="*/ 135453 w 755877"/>
                        <a:gd name="connsiteY6" fmla="*/ 102723 h 373680"/>
                        <a:gd name="connsiteX0" fmla="*/ 135714 w 756138"/>
                        <a:gd name="connsiteY0" fmla="*/ 111166 h 382123"/>
                        <a:gd name="connsiteX1" fmla="*/ 302956 w 756138"/>
                        <a:gd name="connsiteY1" fmla="*/ 41741 h 382123"/>
                        <a:gd name="connsiteX2" fmla="*/ 559470 w 756138"/>
                        <a:gd name="connsiteY2" fmla="*/ 12219 h 382123"/>
                        <a:gd name="connsiteX3" fmla="*/ 756138 w 756138"/>
                        <a:gd name="connsiteY3" fmla="*/ 174593 h 382123"/>
                        <a:gd name="connsiteX4" fmla="*/ 456497 w 756138"/>
                        <a:gd name="connsiteY4" fmla="*/ 379975 h 382123"/>
                        <a:gd name="connsiteX5" fmla="*/ 12817 w 756138"/>
                        <a:gd name="connsiteY5" fmla="*/ 271920 h 382123"/>
                        <a:gd name="connsiteX6" fmla="*/ 135714 w 756138"/>
                        <a:gd name="connsiteY6" fmla="*/ 111166 h 3821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56138" h="382123">
                          <a:moveTo>
                            <a:pt x="135714" y="111166"/>
                          </a:moveTo>
                          <a:cubicBezTo>
                            <a:pt x="184071" y="72803"/>
                            <a:pt x="249492" y="86543"/>
                            <a:pt x="302956" y="41741"/>
                          </a:cubicBezTo>
                          <a:cubicBezTo>
                            <a:pt x="356420" y="-3060"/>
                            <a:pt x="483940" y="-9923"/>
                            <a:pt x="559470" y="12219"/>
                          </a:cubicBezTo>
                          <a:cubicBezTo>
                            <a:pt x="635000" y="34361"/>
                            <a:pt x="756138" y="26134"/>
                            <a:pt x="756138" y="174593"/>
                          </a:cubicBezTo>
                          <a:cubicBezTo>
                            <a:pt x="756138" y="323052"/>
                            <a:pt x="580384" y="363754"/>
                            <a:pt x="456497" y="379975"/>
                          </a:cubicBezTo>
                          <a:cubicBezTo>
                            <a:pt x="332610" y="396196"/>
                            <a:pt x="66281" y="316722"/>
                            <a:pt x="12817" y="271920"/>
                          </a:cubicBezTo>
                          <a:cubicBezTo>
                            <a:pt x="-40647" y="227119"/>
                            <a:pt x="87358" y="149529"/>
                            <a:pt x="135714" y="111166"/>
                          </a:cubicBezTo>
                          <a:close/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1" name="Szabadkézi sokszög 100"/>
                    <p:cNvSpPr/>
                    <p:nvPr/>
                  </p:nvSpPr>
                  <p:spPr>
                    <a:xfrm>
                      <a:off x="4514057" y="1263576"/>
                      <a:ext cx="153553" cy="97606"/>
                    </a:xfrm>
                    <a:custGeom>
                      <a:avLst/>
                      <a:gdLst>
                        <a:gd name="connsiteX0" fmla="*/ 57622 w 115244"/>
                        <a:gd name="connsiteY0" fmla="*/ 0 h 56658"/>
                        <a:gd name="connsiteX1" fmla="*/ 115244 w 115244"/>
                        <a:gd name="connsiteY1" fmla="*/ 42560 h 56658"/>
                        <a:gd name="connsiteX2" fmla="*/ 114131 w 115244"/>
                        <a:gd name="connsiteY2" fmla="*/ 50714 h 56658"/>
                        <a:gd name="connsiteX3" fmla="*/ 114073 w 115244"/>
                        <a:gd name="connsiteY3" fmla="*/ 50290 h 56658"/>
                        <a:gd name="connsiteX4" fmla="*/ 94275 w 115244"/>
                        <a:gd name="connsiteY4" fmla="*/ 26026 h 56658"/>
                        <a:gd name="connsiteX5" fmla="*/ 89001 w 115244"/>
                        <a:gd name="connsiteY5" fmla="*/ 24628 h 56658"/>
                        <a:gd name="connsiteX6" fmla="*/ 94131 w 115244"/>
                        <a:gd name="connsiteY6" fmla="*/ 33798 h 56658"/>
                        <a:gd name="connsiteX7" fmla="*/ 63261 w 115244"/>
                        <a:gd name="connsiteY7" fmla="*/ 56658 h 56658"/>
                        <a:gd name="connsiteX8" fmla="*/ 32391 w 115244"/>
                        <a:gd name="connsiteY8" fmla="*/ 33798 h 56658"/>
                        <a:gd name="connsiteX9" fmla="*/ 39485 w 115244"/>
                        <a:gd name="connsiteY9" fmla="*/ 21116 h 56658"/>
                        <a:gd name="connsiteX10" fmla="*/ 20969 w 115244"/>
                        <a:gd name="connsiteY10" fmla="*/ 26026 h 56658"/>
                        <a:gd name="connsiteX11" fmla="*/ 1171 w 115244"/>
                        <a:gd name="connsiteY11" fmla="*/ 50290 h 56658"/>
                        <a:gd name="connsiteX12" fmla="*/ 1113 w 115244"/>
                        <a:gd name="connsiteY12" fmla="*/ 50713 h 56658"/>
                        <a:gd name="connsiteX13" fmla="*/ 0 w 115244"/>
                        <a:gd name="connsiteY13" fmla="*/ 42560 h 56658"/>
                        <a:gd name="connsiteX14" fmla="*/ 57622 w 115244"/>
                        <a:gd name="connsiteY14" fmla="*/ 0 h 566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15244" h="56658">
                          <a:moveTo>
                            <a:pt x="57622" y="0"/>
                          </a:moveTo>
                          <a:cubicBezTo>
                            <a:pt x="89446" y="0"/>
                            <a:pt x="115244" y="19055"/>
                            <a:pt x="115244" y="42560"/>
                          </a:cubicBezTo>
                          <a:lnTo>
                            <a:pt x="114131" y="50714"/>
                          </a:lnTo>
                          <a:lnTo>
                            <a:pt x="114073" y="50290"/>
                          </a:lnTo>
                          <a:cubicBezTo>
                            <a:pt x="111387" y="40593"/>
                            <a:pt x="104235" y="32097"/>
                            <a:pt x="94275" y="26026"/>
                          </a:cubicBezTo>
                          <a:lnTo>
                            <a:pt x="89001" y="24628"/>
                          </a:lnTo>
                          <a:lnTo>
                            <a:pt x="94131" y="33798"/>
                          </a:lnTo>
                          <a:cubicBezTo>
                            <a:pt x="94131" y="46423"/>
                            <a:pt x="80310" y="56658"/>
                            <a:pt x="63261" y="56658"/>
                          </a:cubicBezTo>
                          <a:cubicBezTo>
                            <a:pt x="46212" y="56658"/>
                            <a:pt x="32391" y="46423"/>
                            <a:pt x="32391" y="33798"/>
                          </a:cubicBezTo>
                          <a:lnTo>
                            <a:pt x="39485" y="21116"/>
                          </a:lnTo>
                          <a:lnTo>
                            <a:pt x="20969" y="26026"/>
                          </a:lnTo>
                          <a:cubicBezTo>
                            <a:pt x="11008" y="32097"/>
                            <a:pt x="3857" y="40593"/>
                            <a:pt x="1171" y="50290"/>
                          </a:cubicBezTo>
                          <a:lnTo>
                            <a:pt x="1113" y="50713"/>
                          </a:lnTo>
                          <a:lnTo>
                            <a:pt x="0" y="42560"/>
                          </a:lnTo>
                          <a:cubicBezTo>
                            <a:pt x="0" y="19055"/>
                            <a:pt x="25798" y="0"/>
                            <a:pt x="57622" y="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hu-HU"/>
                    </a:p>
                  </p:txBody>
                </p:sp>
                <p:sp>
                  <p:nvSpPr>
                    <p:cNvPr id="102" name="Szabadkézi sokszög 101"/>
                    <p:cNvSpPr/>
                    <p:nvPr/>
                  </p:nvSpPr>
                  <p:spPr>
                    <a:xfrm flipH="1">
                      <a:off x="4974344" y="1263816"/>
                      <a:ext cx="153553" cy="97606"/>
                    </a:xfrm>
                    <a:custGeom>
                      <a:avLst/>
                      <a:gdLst>
                        <a:gd name="connsiteX0" fmla="*/ 57622 w 115244"/>
                        <a:gd name="connsiteY0" fmla="*/ 0 h 56658"/>
                        <a:gd name="connsiteX1" fmla="*/ 115244 w 115244"/>
                        <a:gd name="connsiteY1" fmla="*/ 42560 h 56658"/>
                        <a:gd name="connsiteX2" fmla="*/ 114131 w 115244"/>
                        <a:gd name="connsiteY2" fmla="*/ 50714 h 56658"/>
                        <a:gd name="connsiteX3" fmla="*/ 114073 w 115244"/>
                        <a:gd name="connsiteY3" fmla="*/ 50290 h 56658"/>
                        <a:gd name="connsiteX4" fmla="*/ 94275 w 115244"/>
                        <a:gd name="connsiteY4" fmla="*/ 26026 h 56658"/>
                        <a:gd name="connsiteX5" fmla="*/ 89001 w 115244"/>
                        <a:gd name="connsiteY5" fmla="*/ 24628 h 56658"/>
                        <a:gd name="connsiteX6" fmla="*/ 94131 w 115244"/>
                        <a:gd name="connsiteY6" fmla="*/ 33798 h 56658"/>
                        <a:gd name="connsiteX7" fmla="*/ 63261 w 115244"/>
                        <a:gd name="connsiteY7" fmla="*/ 56658 h 56658"/>
                        <a:gd name="connsiteX8" fmla="*/ 32391 w 115244"/>
                        <a:gd name="connsiteY8" fmla="*/ 33798 h 56658"/>
                        <a:gd name="connsiteX9" fmla="*/ 39485 w 115244"/>
                        <a:gd name="connsiteY9" fmla="*/ 21116 h 56658"/>
                        <a:gd name="connsiteX10" fmla="*/ 20969 w 115244"/>
                        <a:gd name="connsiteY10" fmla="*/ 26026 h 56658"/>
                        <a:gd name="connsiteX11" fmla="*/ 1171 w 115244"/>
                        <a:gd name="connsiteY11" fmla="*/ 50290 h 56658"/>
                        <a:gd name="connsiteX12" fmla="*/ 1113 w 115244"/>
                        <a:gd name="connsiteY12" fmla="*/ 50713 h 56658"/>
                        <a:gd name="connsiteX13" fmla="*/ 0 w 115244"/>
                        <a:gd name="connsiteY13" fmla="*/ 42560 h 56658"/>
                        <a:gd name="connsiteX14" fmla="*/ 57622 w 115244"/>
                        <a:gd name="connsiteY14" fmla="*/ 0 h 566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15244" h="56658">
                          <a:moveTo>
                            <a:pt x="57622" y="0"/>
                          </a:moveTo>
                          <a:cubicBezTo>
                            <a:pt x="89446" y="0"/>
                            <a:pt x="115244" y="19055"/>
                            <a:pt x="115244" y="42560"/>
                          </a:cubicBezTo>
                          <a:lnTo>
                            <a:pt x="114131" y="50714"/>
                          </a:lnTo>
                          <a:lnTo>
                            <a:pt x="114073" y="50290"/>
                          </a:lnTo>
                          <a:cubicBezTo>
                            <a:pt x="111387" y="40593"/>
                            <a:pt x="104235" y="32097"/>
                            <a:pt x="94275" y="26026"/>
                          </a:cubicBezTo>
                          <a:lnTo>
                            <a:pt x="89001" y="24628"/>
                          </a:lnTo>
                          <a:lnTo>
                            <a:pt x="94131" y="33798"/>
                          </a:lnTo>
                          <a:cubicBezTo>
                            <a:pt x="94131" y="46423"/>
                            <a:pt x="80310" y="56658"/>
                            <a:pt x="63261" y="56658"/>
                          </a:cubicBezTo>
                          <a:cubicBezTo>
                            <a:pt x="46212" y="56658"/>
                            <a:pt x="32391" y="46423"/>
                            <a:pt x="32391" y="33798"/>
                          </a:cubicBezTo>
                          <a:lnTo>
                            <a:pt x="39485" y="21116"/>
                          </a:lnTo>
                          <a:lnTo>
                            <a:pt x="20969" y="26026"/>
                          </a:lnTo>
                          <a:cubicBezTo>
                            <a:pt x="11008" y="32097"/>
                            <a:pt x="3857" y="40593"/>
                            <a:pt x="1171" y="50290"/>
                          </a:cubicBezTo>
                          <a:lnTo>
                            <a:pt x="1113" y="50713"/>
                          </a:lnTo>
                          <a:lnTo>
                            <a:pt x="0" y="42560"/>
                          </a:lnTo>
                          <a:cubicBezTo>
                            <a:pt x="0" y="19055"/>
                            <a:pt x="25798" y="0"/>
                            <a:pt x="57622" y="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hu-HU"/>
                    </a:p>
                  </p:txBody>
                </p:sp>
              </p:grpSp>
            </p:grpSp>
            <p:sp>
              <p:nvSpPr>
                <p:cNvPr id="84" name="Szabadkézi sokszög 83"/>
                <p:cNvSpPr/>
                <p:nvPr/>
              </p:nvSpPr>
              <p:spPr>
                <a:xfrm>
                  <a:off x="4810524" y="1734712"/>
                  <a:ext cx="114101" cy="61436"/>
                </a:xfrm>
                <a:custGeom>
                  <a:avLst/>
                  <a:gdLst>
                    <a:gd name="connsiteX0" fmla="*/ 0 w 356260"/>
                    <a:gd name="connsiteY0" fmla="*/ 427511 h 427511"/>
                    <a:gd name="connsiteX1" fmla="*/ 356260 w 356260"/>
                    <a:gd name="connsiteY1" fmla="*/ 0 h 427511"/>
                    <a:gd name="connsiteX2" fmla="*/ 356260 w 356260"/>
                    <a:gd name="connsiteY2" fmla="*/ 0 h 427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6260" h="427511">
                      <a:moveTo>
                        <a:pt x="0" y="427511"/>
                      </a:moveTo>
                      <a:lnTo>
                        <a:pt x="356260" y="0"/>
                      </a:lnTo>
                      <a:lnTo>
                        <a:pt x="356260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5" name="Szabadkézi sokszög 84"/>
                <p:cNvSpPr/>
                <p:nvPr/>
              </p:nvSpPr>
              <p:spPr>
                <a:xfrm flipH="1">
                  <a:off x="5370711" y="1726145"/>
                  <a:ext cx="114101" cy="61436"/>
                </a:xfrm>
                <a:custGeom>
                  <a:avLst/>
                  <a:gdLst>
                    <a:gd name="connsiteX0" fmla="*/ 0 w 356260"/>
                    <a:gd name="connsiteY0" fmla="*/ 427511 h 427511"/>
                    <a:gd name="connsiteX1" fmla="*/ 356260 w 356260"/>
                    <a:gd name="connsiteY1" fmla="*/ 0 h 427511"/>
                    <a:gd name="connsiteX2" fmla="*/ 356260 w 356260"/>
                    <a:gd name="connsiteY2" fmla="*/ 0 h 427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6260" h="427511">
                      <a:moveTo>
                        <a:pt x="0" y="427511"/>
                      </a:moveTo>
                      <a:lnTo>
                        <a:pt x="356260" y="0"/>
                      </a:lnTo>
                      <a:lnTo>
                        <a:pt x="356260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0" name="Ellipszis 2"/>
              <p:cNvSpPr/>
              <p:nvPr/>
            </p:nvSpPr>
            <p:spPr>
              <a:xfrm rot="19196013">
                <a:off x="8373718" y="5409989"/>
                <a:ext cx="527103" cy="373600"/>
              </a:xfrm>
              <a:custGeom>
                <a:avLst/>
                <a:gdLst>
                  <a:gd name="connsiteX0" fmla="*/ 0 w 510145"/>
                  <a:gd name="connsiteY0" fmla="*/ 180831 h 361661"/>
                  <a:gd name="connsiteX1" fmla="*/ 255073 w 510145"/>
                  <a:gd name="connsiteY1" fmla="*/ 0 h 361661"/>
                  <a:gd name="connsiteX2" fmla="*/ 510146 w 510145"/>
                  <a:gd name="connsiteY2" fmla="*/ 180831 h 361661"/>
                  <a:gd name="connsiteX3" fmla="*/ 255073 w 510145"/>
                  <a:gd name="connsiteY3" fmla="*/ 361662 h 361661"/>
                  <a:gd name="connsiteX4" fmla="*/ 0 w 510145"/>
                  <a:gd name="connsiteY4" fmla="*/ 180831 h 361661"/>
                  <a:gd name="connsiteX0" fmla="*/ 0 w 527103"/>
                  <a:gd name="connsiteY0" fmla="*/ 180831 h 373600"/>
                  <a:gd name="connsiteX1" fmla="*/ 255073 w 527103"/>
                  <a:gd name="connsiteY1" fmla="*/ 0 h 373600"/>
                  <a:gd name="connsiteX2" fmla="*/ 510146 w 527103"/>
                  <a:gd name="connsiteY2" fmla="*/ 180831 h 373600"/>
                  <a:gd name="connsiteX3" fmla="*/ 484007 w 527103"/>
                  <a:gd name="connsiteY3" fmla="*/ 337154 h 373600"/>
                  <a:gd name="connsiteX4" fmla="*/ 255073 w 527103"/>
                  <a:gd name="connsiteY4" fmla="*/ 361662 h 373600"/>
                  <a:gd name="connsiteX5" fmla="*/ 0 w 527103"/>
                  <a:gd name="connsiteY5" fmla="*/ 180831 h 37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7103" h="373600">
                    <a:moveTo>
                      <a:pt x="0" y="180831"/>
                    </a:moveTo>
                    <a:cubicBezTo>
                      <a:pt x="0" y="80961"/>
                      <a:pt x="114200" y="0"/>
                      <a:pt x="255073" y="0"/>
                    </a:cubicBezTo>
                    <a:cubicBezTo>
                      <a:pt x="395946" y="0"/>
                      <a:pt x="478272" y="132224"/>
                      <a:pt x="510146" y="180831"/>
                    </a:cubicBezTo>
                    <a:cubicBezTo>
                      <a:pt x="542020" y="229438"/>
                      <a:pt x="526519" y="307016"/>
                      <a:pt x="484007" y="337154"/>
                    </a:cubicBezTo>
                    <a:cubicBezTo>
                      <a:pt x="441495" y="367292"/>
                      <a:pt x="335741" y="387716"/>
                      <a:pt x="255073" y="361662"/>
                    </a:cubicBezTo>
                    <a:cubicBezTo>
                      <a:pt x="174405" y="335608"/>
                      <a:pt x="0" y="280701"/>
                      <a:pt x="0" y="1808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1" name="Ellipszis 2"/>
              <p:cNvSpPr/>
              <p:nvPr/>
            </p:nvSpPr>
            <p:spPr>
              <a:xfrm rot="19196013">
                <a:off x="8108199" y="5705359"/>
                <a:ext cx="527103" cy="373600"/>
              </a:xfrm>
              <a:custGeom>
                <a:avLst/>
                <a:gdLst>
                  <a:gd name="connsiteX0" fmla="*/ 0 w 510145"/>
                  <a:gd name="connsiteY0" fmla="*/ 180831 h 361661"/>
                  <a:gd name="connsiteX1" fmla="*/ 255073 w 510145"/>
                  <a:gd name="connsiteY1" fmla="*/ 0 h 361661"/>
                  <a:gd name="connsiteX2" fmla="*/ 510146 w 510145"/>
                  <a:gd name="connsiteY2" fmla="*/ 180831 h 361661"/>
                  <a:gd name="connsiteX3" fmla="*/ 255073 w 510145"/>
                  <a:gd name="connsiteY3" fmla="*/ 361662 h 361661"/>
                  <a:gd name="connsiteX4" fmla="*/ 0 w 510145"/>
                  <a:gd name="connsiteY4" fmla="*/ 180831 h 361661"/>
                  <a:gd name="connsiteX0" fmla="*/ 0 w 527103"/>
                  <a:gd name="connsiteY0" fmla="*/ 180831 h 373600"/>
                  <a:gd name="connsiteX1" fmla="*/ 255073 w 527103"/>
                  <a:gd name="connsiteY1" fmla="*/ 0 h 373600"/>
                  <a:gd name="connsiteX2" fmla="*/ 510146 w 527103"/>
                  <a:gd name="connsiteY2" fmla="*/ 180831 h 373600"/>
                  <a:gd name="connsiteX3" fmla="*/ 484007 w 527103"/>
                  <a:gd name="connsiteY3" fmla="*/ 337154 h 373600"/>
                  <a:gd name="connsiteX4" fmla="*/ 255073 w 527103"/>
                  <a:gd name="connsiteY4" fmla="*/ 361662 h 373600"/>
                  <a:gd name="connsiteX5" fmla="*/ 0 w 527103"/>
                  <a:gd name="connsiteY5" fmla="*/ 180831 h 37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7103" h="373600">
                    <a:moveTo>
                      <a:pt x="0" y="180831"/>
                    </a:moveTo>
                    <a:cubicBezTo>
                      <a:pt x="0" y="80961"/>
                      <a:pt x="114200" y="0"/>
                      <a:pt x="255073" y="0"/>
                    </a:cubicBezTo>
                    <a:cubicBezTo>
                      <a:pt x="395946" y="0"/>
                      <a:pt x="478272" y="132224"/>
                      <a:pt x="510146" y="180831"/>
                    </a:cubicBezTo>
                    <a:cubicBezTo>
                      <a:pt x="542020" y="229438"/>
                      <a:pt x="526519" y="307016"/>
                      <a:pt x="484007" y="337154"/>
                    </a:cubicBezTo>
                    <a:cubicBezTo>
                      <a:pt x="441495" y="367292"/>
                      <a:pt x="335741" y="387716"/>
                      <a:pt x="255073" y="361662"/>
                    </a:cubicBezTo>
                    <a:cubicBezTo>
                      <a:pt x="174405" y="335608"/>
                      <a:pt x="0" y="280701"/>
                      <a:pt x="0" y="1808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" name="Ellipszis 2"/>
              <p:cNvSpPr/>
              <p:nvPr/>
            </p:nvSpPr>
            <p:spPr>
              <a:xfrm rot="19196013">
                <a:off x="7417135" y="6276698"/>
                <a:ext cx="288340" cy="168152"/>
              </a:xfrm>
              <a:custGeom>
                <a:avLst/>
                <a:gdLst>
                  <a:gd name="connsiteX0" fmla="*/ 0 w 510145"/>
                  <a:gd name="connsiteY0" fmla="*/ 180831 h 361661"/>
                  <a:gd name="connsiteX1" fmla="*/ 255073 w 510145"/>
                  <a:gd name="connsiteY1" fmla="*/ 0 h 361661"/>
                  <a:gd name="connsiteX2" fmla="*/ 510146 w 510145"/>
                  <a:gd name="connsiteY2" fmla="*/ 180831 h 361661"/>
                  <a:gd name="connsiteX3" fmla="*/ 255073 w 510145"/>
                  <a:gd name="connsiteY3" fmla="*/ 361662 h 361661"/>
                  <a:gd name="connsiteX4" fmla="*/ 0 w 510145"/>
                  <a:gd name="connsiteY4" fmla="*/ 180831 h 361661"/>
                  <a:gd name="connsiteX0" fmla="*/ 0 w 527103"/>
                  <a:gd name="connsiteY0" fmla="*/ 180831 h 373600"/>
                  <a:gd name="connsiteX1" fmla="*/ 255073 w 527103"/>
                  <a:gd name="connsiteY1" fmla="*/ 0 h 373600"/>
                  <a:gd name="connsiteX2" fmla="*/ 510146 w 527103"/>
                  <a:gd name="connsiteY2" fmla="*/ 180831 h 373600"/>
                  <a:gd name="connsiteX3" fmla="*/ 484007 w 527103"/>
                  <a:gd name="connsiteY3" fmla="*/ 337154 h 373600"/>
                  <a:gd name="connsiteX4" fmla="*/ 255073 w 527103"/>
                  <a:gd name="connsiteY4" fmla="*/ 361662 h 373600"/>
                  <a:gd name="connsiteX5" fmla="*/ 0 w 527103"/>
                  <a:gd name="connsiteY5" fmla="*/ 180831 h 37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7103" h="373600">
                    <a:moveTo>
                      <a:pt x="0" y="180831"/>
                    </a:moveTo>
                    <a:cubicBezTo>
                      <a:pt x="0" y="80961"/>
                      <a:pt x="114200" y="0"/>
                      <a:pt x="255073" y="0"/>
                    </a:cubicBezTo>
                    <a:cubicBezTo>
                      <a:pt x="395946" y="0"/>
                      <a:pt x="478272" y="132224"/>
                      <a:pt x="510146" y="180831"/>
                    </a:cubicBezTo>
                    <a:cubicBezTo>
                      <a:pt x="542020" y="229438"/>
                      <a:pt x="526519" y="307016"/>
                      <a:pt x="484007" y="337154"/>
                    </a:cubicBezTo>
                    <a:cubicBezTo>
                      <a:pt x="441495" y="367292"/>
                      <a:pt x="335741" y="387716"/>
                      <a:pt x="255073" y="361662"/>
                    </a:cubicBezTo>
                    <a:cubicBezTo>
                      <a:pt x="174405" y="335608"/>
                      <a:pt x="0" y="280701"/>
                      <a:pt x="0" y="1808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3" name="Ellipszis 2"/>
              <p:cNvSpPr/>
              <p:nvPr/>
            </p:nvSpPr>
            <p:spPr>
              <a:xfrm rot="19196013">
                <a:off x="7766967" y="6097898"/>
                <a:ext cx="288340" cy="168152"/>
              </a:xfrm>
              <a:custGeom>
                <a:avLst/>
                <a:gdLst>
                  <a:gd name="connsiteX0" fmla="*/ 0 w 510145"/>
                  <a:gd name="connsiteY0" fmla="*/ 180831 h 361661"/>
                  <a:gd name="connsiteX1" fmla="*/ 255073 w 510145"/>
                  <a:gd name="connsiteY1" fmla="*/ 0 h 361661"/>
                  <a:gd name="connsiteX2" fmla="*/ 510146 w 510145"/>
                  <a:gd name="connsiteY2" fmla="*/ 180831 h 361661"/>
                  <a:gd name="connsiteX3" fmla="*/ 255073 w 510145"/>
                  <a:gd name="connsiteY3" fmla="*/ 361662 h 361661"/>
                  <a:gd name="connsiteX4" fmla="*/ 0 w 510145"/>
                  <a:gd name="connsiteY4" fmla="*/ 180831 h 361661"/>
                  <a:gd name="connsiteX0" fmla="*/ 0 w 527103"/>
                  <a:gd name="connsiteY0" fmla="*/ 180831 h 373600"/>
                  <a:gd name="connsiteX1" fmla="*/ 255073 w 527103"/>
                  <a:gd name="connsiteY1" fmla="*/ 0 h 373600"/>
                  <a:gd name="connsiteX2" fmla="*/ 510146 w 527103"/>
                  <a:gd name="connsiteY2" fmla="*/ 180831 h 373600"/>
                  <a:gd name="connsiteX3" fmla="*/ 484007 w 527103"/>
                  <a:gd name="connsiteY3" fmla="*/ 337154 h 373600"/>
                  <a:gd name="connsiteX4" fmla="*/ 255073 w 527103"/>
                  <a:gd name="connsiteY4" fmla="*/ 361662 h 373600"/>
                  <a:gd name="connsiteX5" fmla="*/ 0 w 527103"/>
                  <a:gd name="connsiteY5" fmla="*/ 180831 h 37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7103" h="373600">
                    <a:moveTo>
                      <a:pt x="0" y="180831"/>
                    </a:moveTo>
                    <a:cubicBezTo>
                      <a:pt x="0" y="80961"/>
                      <a:pt x="114200" y="0"/>
                      <a:pt x="255073" y="0"/>
                    </a:cubicBezTo>
                    <a:cubicBezTo>
                      <a:pt x="395946" y="0"/>
                      <a:pt x="478272" y="132224"/>
                      <a:pt x="510146" y="180831"/>
                    </a:cubicBezTo>
                    <a:cubicBezTo>
                      <a:pt x="542020" y="229438"/>
                      <a:pt x="526519" y="307016"/>
                      <a:pt x="484007" y="337154"/>
                    </a:cubicBezTo>
                    <a:cubicBezTo>
                      <a:pt x="441495" y="367292"/>
                      <a:pt x="335741" y="387716"/>
                      <a:pt x="255073" y="361662"/>
                    </a:cubicBezTo>
                    <a:cubicBezTo>
                      <a:pt x="174405" y="335608"/>
                      <a:pt x="0" y="280701"/>
                      <a:pt x="0" y="1808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4" name="Szabadkézi sokszög 43"/>
              <p:cNvSpPr/>
              <p:nvPr/>
            </p:nvSpPr>
            <p:spPr>
              <a:xfrm rot="21361014">
                <a:off x="6659853" y="4124785"/>
                <a:ext cx="2743755" cy="2412821"/>
              </a:xfrm>
              <a:custGeom>
                <a:avLst/>
                <a:gdLst>
                  <a:gd name="connsiteX0" fmla="*/ 2404170 w 2404170"/>
                  <a:gd name="connsiteY0" fmla="*/ 0 h 2143125"/>
                  <a:gd name="connsiteX1" fmla="*/ 1880295 w 2404170"/>
                  <a:gd name="connsiteY1" fmla="*/ 123825 h 2143125"/>
                  <a:gd name="connsiteX2" fmla="*/ 1594545 w 2404170"/>
                  <a:gd name="connsiteY2" fmla="*/ 723900 h 2143125"/>
                  <a:gd name="connsiteX3" fmla="*/ 1165920 w 2404170"/>
                  <a:gd name="connsiteY3" fmla="*/ 981075 h 2143125"/>
                  <a:gd name="connsiteX4" fmla="*/ 1003995 w 2404170"/>
                  <a:gd name="connsiteY4" fmla="*/ 1428750 h 2143125"/>
                  <a:gd name="connsiteX5" fmla="*/ 127695 w 2404170"/>
                  <a:gd name="connsiteY5" fmla="*/ 1876425 h 2143125"/>
                  <a:gd name="connsiteX6" fmla="*/ 22920 w 2404170"/>
                  <a:gd name="connsiteY6" fmla="*/ 2143125 h 2143125"/>
                  <a:gd name="connsiteX0" fmla="*/ 2477057 w 2477057"/>
                  <a:gd name="connsiteY0" fmla="*/ 0 h 2301203"/>
                  <a:gd name="connsiteX1" fmla="*/ 1953182 w 2477057"/>
                  <a:gd name="connsiteY1" fmla="*/ 123825 h 2301203"/>
                  <a:gd name="connsiteX2" fmla="*/ 1667432 w 2477057"/>
                  <a:gd name="connsiteY2" fmla="*/ 723900 h 2301203"/>
                  <a:gd name="connsiteX3" fmla="*/ 1238807 w 2477057"/>
                  <a:gd name="connsiteY3" fmla="*/ 981075 h 2301203"/>
                  <a:gd name="connsiteX4" fmla="*/ 1076882 w 2477057"/>
                  <a:gd name="connsiteY4" fmla="*/ 1428750 h 2301203"/>
                  <a:gd name="connsiteX5" fmla="*/ 200582 w 2477057"/>
                  <a:gd name="connsiteY5" fmla="*/ 1876425 h 2301203"/>
                  <a:gd name="connsiteX6" fmla="*/ 8433 w 2477057"/>
                  <a:gd name="connsiteY6" fmla="*/ 2301203 h 2301203"/>
                  <a:gd name="connsiteX0" fmla="*/ 2474741 w 2474741"/>
                  <a:gd name="connsiteY0" fmla="*/ 0 h 2301203"/>
                  <a:gd name="connsiteX1" fmla="*/ 1950866 w 2474741"/>
                  <a:gd name="connsiteY1" fmla="*/ 123825 h 2301203"/>
                  <a:gd name="connsiteX2" fmla="*/ 1665116 w 2474741"/>
                  <a:gd name="connsiteY2" fmla="*/ 723900 h 2301203"/>
                  <a:gd name="connsiteX3" fmla="*/ 1236491 w 2474741"/>
                  <a:gd name="connsiteY3" fmla="*/ 981075 h 2301203"/>
                  <a:gd name="connsiteX4" fmla="*/ 864869 w 2474741"/>
                  <a:gd name="connsiteY4" fmla="*/ 1586828 h 2301203"/>
                  <a:gd name="connsiteX5" fmla="*/ 198266 w 2474741"/>
                  <a:gd name="connsiteY5" fmla="*/ 1876425 h 2301203"/>
                  <a:gd name="connsiteX6" fmla="*/ 6117 w 2474741"/>
                  <a:gd name="connsiteY6" fmla="*/ 2301203 h 2301203"/>
                  <a:gd name="connsiteX0" fmla="*/ 2474741 w 2474741"/>
                  <a:gd name="connsiteY0" fmla="*/ 0 h 2301203"/>
                  <a:gd name="connsiteX1" fmla="*/ 1950866 w 2474741"/>
                  <a:gd name="connsiteY1" fmla="*/ 123825 h 2301203"/>
                  <a:gd name="connsiteX2" fmla="*/ 1665116 w 2474741"/>
                  <a:gd name="connsiteY2" fmla="*/ 723900 h 2301203"/>
                  <a:gd name="connsiteX3" fmla="*/ 1114168 w 2474741"/>
                  <a:gd name="connsiteY3" fmla="*/ 962478 h 2301203"/>
                  <a:gd name="connsiteX4" fmla="*/ 864869 w 2474741"/>
                  <a:gd name="connsiteY4" fmla="*/ 1586828 h 2301203"/>
                  <a:gd name="connsiteX5" fmla="*/ 198266 w 2474741"/>
                  <a:gd name="connsiteY5" fmla="*/ 1876425 h 2301203"/>
                  <a:gd name="connsiteX6" fmla="*/ 6117 w 2474741"/>
                  <a:gd name="connsiteY6" fmla="*/ 2301203 h 2301203"/>
                  <a:gd name="connsiteX0" fmla="*/ 2474741 w 2474741"/>
                  <a:gd name="connsiteY0" fmla="*/ 0 h 2301203"/>
                  <a:gd name="connsiteX1" fmla="*/ 1950866 w 2474741"/>
                  <a:gd name="connsiteY1" fmla="*/ 123825 h 2301203"/>
                  <a:gd name="connsiteX2" fmla="*/ 1743752 w 2474741"/>
                  <a:gd name="connsiteY2" fmla="*/ 733199 h 2301203"/>
                  <a:gd name="connsiteX3" fmla="*/ 1114168 w 2474741"/>
                  <a:gd name="connsiteY3" fmla="*/ 962478 h 2301203"/>
                  <a:gd name="connsiteX4" fmla="*/ 864869 w 2474741"/>
                  <a:gd name="connsiteY4" fmla="*/ 1586828 h 2301203"/>
                  <a:gd name="connsiteX5" fmla="*/ 198266 w 2474741"/>
                  <a:gd name="connsiteY5" fmla="*/ 1876425 h 2301203"/>
                  <a:gd name="connsiteX6" fmla="*/ 6117 w 2474741"/>
                  <a:gd name="connsiteY6" fmla="*/ 2301203 h 2301203"/>
                  <a:gd name="connsiteX0" fmla="*/ 2358730 w 2358730"/>
                  <a:gd name="connsiteY0" fmla="*/ 0 h 2245411"/>
                  <a:gd name="connsiteX1" fmla="*/ 1834855 w 2358730"/>
                  <a:gd name="connsiteY1" fmla="*/ 123825 h 2245411"/>
                  <a:gd name="connsiteX2" fmla="*/ 1627741 w 2358730"/>
                  <a:gd name="connsiteY2" fmla="*/ 733199 h 2245411"/>
                  <a:gd name="connsiteX3" fmla="*/ 998157 w 2358730"/>
                  <a:gd name="connsiteY3" fmla="*/ 962478 h 2245411"/>
                  <a:gd name="connsiteX4" fmla="*/ 748858 w 2358730"/>
                  <a:gd name="connsiteY4" fmla="*/ 1586828 h 2245411"/>
                  <a:gd name="connsiteX5" fmla="*/ 82255 w 2358730"/>
                  <a:gd name="connsiteY5" fmla="*/ 1876425 h 2245411"/>
                  <a:gd name="connsiteX6" fmla="*/ 29903 w 2358730"/>
                  <a:gd name="connsiteY6" fmla="*/ 2245411 h 2245411"/>
                  <a:gd name="connsiteX0" fmla="*/ 2343702 w 2343702"/>
                  <a:gd name="connsiteY0" fmla="*/ 0 h 2245411"/>
                  <a:gd name="connsiteX1" fmla="*/ 1819827 w 2343702"/>
                  <a:gd name="connsiteY1" fmla="*/ 123825 h 2245411"/>
                  <a:gd name="connsiteX2" fmla="*/ 1612713 w 2343702"/>
                  <a:gd name="connsiteY2" fmla="*/ 733199 h 2245411"/>
                  <a:gd name="connsiteX3" fmla="*/ 983129 w 2343702"/>
                  <a:gd name="connsiteY3" fmla="*/ 962478 h 2245411"/>
                  <a:gd name="connsiteX4" fmla="*/ 733830 w 2343702"/>
                  <a:gd name="connsiteY4" fmla="*/ 1586828 h 2245411"/>
                  <a:gd name="connsiteX5" fmla="*/ 110914 w 2343702"/>
                  <a:gd name="connsiteY5" fmla="*/ 1764841 h 2245411"/>
                  <a:gd name="connsiteX6" fmla="*/ 14875 w 2343702"/>
                  <a:gd name="connsiteY6" fmla="*/ 2245411 h 224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3702" h="2245411">
                    <a:moveTo>
                      <a:pt x="2343702" y="0"/>
                    </a:moveTo>
                    <a:cubicBezTo>
                      <a:pt x="2149233" y="1587"/>
                      <a:pt x="1941658" y="1625"/>
                      <a:pt x="1819827" y="123825"/>
                    </a:cubicBezTo>
                    <a:cubicBezTo>
                      <a:pt x="1697996" y="246025"/>
                      <a:pt x="1752163" y="593423"/>
                      <a:pt x="1612713" y="733199"/>
                    </a:cubicBezTo>
                    <a:cubicBezTo>
                      <a:pt x="1473263" y="872975"/>
                      <a:pt x="1129609" y="820207"/>
                      <a:pt x="983129" y="962478"/>
                    </a:cubicBezTo>
                    <a:cubicBezTo>
                      <a:pt x="836649" y="1104749"/>
                      <a:pt x="879199" y="1453101"/>
                      <a:pt x="733830" y="1586828"/>
                    </a:cubicBezTo>
                    <a:cubicBezTo>
                      <a:pt x="588461" y="1720555"/>
                      <a:pt x="230740" y="1655077"/>
                      <a:pt x="110914" y="1764841"/>
                    </a:cubicBezTo>
                    <a:cubicBezTo>
                      <a:pt x="-8912" y="1874605"/>
                      <a:pt x="-14494" y="2171592"/>
                      <a:pt x="14875" y="224541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5" name="Szabadkézi sokszög 44"/>
              <p:cNvSpPr/>
              <p:nvPr/>
            </p:nvSpPr>
            <p:spPr>
              <a:xfrm>
                <a:off x="7186487" y="4572785"/>
                <a:ext cx="2158902" cy="2005815"/>
              </a:xfrm>
              <a:custGeom>
                <a:avLst/>
                <a:gdLst>
                  <a:gd name="connsiteX0" fmla="*/ 2404170 w 2404170"/>
                  <a:gd name="connsiteY0" fmla="*/ 0 h 2143125"/>
                  <a:gd name="connsiteX1" fmla="*/ 1880295 w 2404170"/>
                  <a:gd name="connsiteY1" fmla="*/ 123825 h 2143125"/>
                  <a:gd name="connsiteX2" fmla="*/ 1594545 w 2404170"/>
                  <a:gd name="connsiteY2" fmla="*/ 723900 h 2143125"/>
                  <a:gd name="connsiteX3" fmla="*/ 1165920 w 2404170"/>
                  <a:gd name="connsiteY3" fmla="*/ 981075 h 2143125"/>
                  <a:gd name="connsiteX4" fmla="*/ 1003995 w 2404170"/>
                  <a:gd name="connsiteY4" fmla="*/ 1428750 h 2143125"/>
                  <a:gd name="connsiteX5" fmla="*/ 127695 w 2404170"/>
                  <a:gd name="connsiteY5" fmla="*/ 1876425 h 2143125"/>
                  <a:gd name="connsiteX6" fmla="*/ 22920 w 2404170"/>
                  <a:gd name="connsiteY6" fmla="*/ 2143125 h 2143125"/>
                  <a:gd name="connsiteX0" fmla="*/ 2477057 w 2477057"/>
                  <a:gd name="connsiteY0" fmla="*/ 0 h 2301203"/>
                  <a:gd name="connsiteX1" fmla="*/ 1953182 w 2477057"/>
                  <a:gd name="connsiteY1" fmla="*/ 123825 h 2301203"/>
                  <a:gd name="connsiteX2" fmla="*/ 1667432 w 2477057"/>
                  <a:gd name="connsiteY2" fmla="*/ 723900 h 2301203"/>
                  <a:gd name="connsiteX3" fmla="*/ 1238807 w 2477057"/>
                  <a:gd name="connsiteY3" fmla="*/ 981075 h 2301203"/>
                  <a:gd name="connsiteX4" fmla="*/ 1076882 w 2477057"/>
                  <a:gd name="connsiteY4" fmla="*/ 1428750 h 2301203"/>
                  <a:gd name="connsiteX5" fmla="*/ 200582 w 2477057"/>
                  <a:gd name="connsiteY5" fmla="*/ 1876425 h 2301203"/>
                  <a:gd name="connsiteX6" fmla="*/ 8433 w 2477057"/>
                  <a:gd name="connsiteY6" fmla="*/ 2301203 h 2301203"/>
                  <a:gd name="connsiteX0" fmla="*/ 2474741 w 2474741"/>
                  <a:gd name="connsiteY0" fmla="*/ 0 h 2301203"/>
                  <a:gd name="connsiteX1" fmla="*/ 1950866 w 2474741"/>
                  <a:gd name="connsiteY1" fmla="*/ 123825 h 2301203"/>
                  <a:gd name="connsiteX2" fmla="*/ 1665116 w 2474741"/>
                  <a:gd name="connsiteY2" fmla="*/ 723900 h 2301203"/>
                  <a:gd name="connsiteX3" fmla="*/ 1236491 w 2474741"/>
                  <a:gd name="connsiteY3" fmla="*/ 981075 h 2301203"/>
                  <a:gd name="connsiteX4" fmla="*/ 864869 w 2474741"/>
                  <a:gd name="connsiteY4" fmla="*/ 1586828 h 2301203"/>
                  <a:gd name="connsiteX5" fmla="*/ 198266 w 2474741"/>
                  <a:gd name="connsiteY5" fmla="*/ 1876425 h 2301203"/>
                  <a:gd name="connsiteX6" fmla="*/ 6117 w 2474741"/>
                  <a:gd name="connsiteY6" fmla="*/ 2301203 h 2301203"/>
                  <a:gd name="connsiteX0" fmla="*/ 2474741 w 2474741"/>
                  <a:gd name="connsiteY0" fmla="*/ 0 h 2301203"/>
                  <a:gd name="connsiteX1" fmla="*/ 1950866 w 2474741"/>
                  <a:gd name="connsiteY1" fmla="*/ 123825 h 2301203"/>
                  <a:gd name="connsiteX2" fmla="*/ 1665116 w 2474741"/>
                  <a:gd name="connsiteY2" fmla="*/ 723900 h 2301203"/>
                  <a:gd name="connsiteX3" fmla="*/ 1114168 w 2474741"/>
                  <a:gd name="connsiteY3" fmla="*/ 962478 h 2301203"/>
                  <a:gd name="connsiteX4" fmla="*/ 864869 w 2474741"/>
                  <a:gd name="connsiteY4" fmla="*/ 1586828 h 2301203"/>
                  <a:gd name="connsiteX5" fmla="*/ 198266 w 2474741"/>
                  <a:gd name="connsiteY5" fmla="*/ 1876425 h 2301203"/>
                  <a:gd name="connsiteX6" fmla="*/ 6117 w 2474741"/>
                  <a:gd name="connsiteY6" fmla="*/ 2301203 h 2301203"/>
                  <a:gd name="connsiteX0" fmla="*/ 2474741 w 2474741"/>
                  <a:gd name="connsiteY0" fmla="*/ 0 h 2301203"/>
                  <a:gd name="connsiteX1" fmla="*/ 1950866 w 2474741"/>
                  <a:gd name="connsiteY1" fmla="*/ 123825 h 2301203"/>
                  <a:gd name="connsiteX2" fmla="*/ 1743752 w 2474741"/>
                  <a:gd name="connsiteY2" fmla="*/ 733199 h 2301203"/>
                  <a:gd name="connsiteX3" fmla="*/ 1114168 w 2474741"/>
                  <a:gd name="connsiteY3" fmla="*/ 962478 h 2301203"/>
                  <a:gd name="connsiteX4" fmla="*/ 864869 w 2474741"/>
                  <a:gd name="connsiteY4" fmla="*/ 1586828 h 2301203"/>
                  <a:gd name="connsiteX5" fmla="*/ 198266 w 2474741"/>
                  <a:gd name="connsiteY5" fmla="*/ 1876425 h 2301203"/>
                  <a:gd name="connsiteX6" fmla="*/ 6117 w 2474741"/>
                  <a:gd name="connsiteY6" fmla="*/ 2301203 h 2301203"/>
                  <a:gd name="connsiteX0" fmla="*/ 2358730 w 2358730"/>
                  <a:gd name="connsiteY0" fmla="*/ 0 h 2245411"/>
                  <a:gd name="connsiteX1" fmla="*/ 1834855 w 2358730"/>
                  <a:gd name="connsiteY1" fmla="*/ 123825 h 2245411"/>
                  <a:gd name="connsiteX2" fmla="*/ 1627741 w 2358730"/>
                  <a:gd name="connsiteY2" fmla="*/ 733199 h 2245411"/>
                  <a:gd name="connsiteX3" fmla="*/ 998157 w 2358730"/>
                  <a:gd name="connsiteY3" fmla="*/ 962478 h 2245411"/>
                  <a:gd name="connsiteX4" fmla="*/ 748858 w 2358730"/>
                  <a:gd name="connsiteY4" fmla="*/ 1586828 h 2245411"/>
                  <a:gd name="connsiteX5" fmla="*/ 82255 w 2358730"/>
                  <a:gd name="connsiteY5" fmla="*/ 1876425 h 2245411"/>
                  <a:gd name="connsiteX6" fmla="*/ 29903 w 2358730"/>
                  <a:gd name="connsiteY6" fmla="*/ 2245411 h 2245411"/>
                  <a:gd name="connsiteX0" fmla="*/ 2343702 w 2343702"/>
                  <a:gd name="connsiteY0" fmla="*/ 0 h 2245411"/>
                  <a:gd name="connsiteX1" fmla="*/ 1819827 w 2343702"/>
                  <a:gd name="connsiteY1" fmla="*/ 123825 h 2245411"/>
                  <a:gd name="connsiteX2" fmla="*/ 1612713 w 2343702"/>
                  <a:gd name="connsiteY2" fmla="*/ 733199 h 2245411"/>
                  <a:gd name="connsiteX3" fmla="*/ 983129 w 2343702"/>
                  <a:gd name="connsiteY3" fmla="*/ 962478 h 2245411"/>
                  <a:gd name="connsiteX4" fmla="*/ 733830 w 2343702"/>
                  <a:gd name="connsiteY4" fmla="*/ 1586828 h 2245411"/>
                  <a:gd name="connsiteX5" fmla="*/ 110914 w 2343702"/>
                  <a:gd name="connsiteY5" fmla="*/ 1764841 h 2245411"/>
                  <a:gd name="connsiteX6" fmla="*/ 14875 w 2343702"/>
                  <a:gd name="connsiteY6" fmla="*/ 2245411 h 224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3702" h="2245411">
                    <a:moveTo>
                      <a:pt x="2343702" y="0"/>
                    </a:moveTo>
                    <a:cubicBezTo>
                      <a:pt x="2149233" y="1587"/>
                      <a:pt x="1941658" y="1625"/>
                      <a:pt x="1819827" y="123825"/>
                    </a:cubicBezTo>
                    <a:cubicBezTo>
                      <a:pt x="1697996" y="246025"/>
                      <a:pt x="1752163" y="593423"/>
                      <a:pt x="1612713" y="733199"/>
                    </a:cubicBezTo>
                    <a:cubicBezTo>
                      <a:pt x="1473263" y="872975"/>
                      <a:pt x="1129609" y="820207"/>
                      <a:pt x="983129" y="962478"/>
                    </a:cubicBezTo>
                    <a:cubicBezTo>
                      <a:pt x="836649" y="1104749"/>
                      <a:pt x="879199" y="1453101"/>
                      <a:pt x="733830" y="1586828"/>
                    </a:cubicBezTo>
                    <a:cubicBezTo>
                      <a:pt x="588461" y="1720555"/>
                      <a:pt x="230740" y="1655077"/>
                      <a:pt x="110914" y="1764841"/>
                    </a:cubicBezTo>
                    <a:cubicBezTo>
                      <a:pt x="-8912" y="1874605"/>
                      <a:pt x="-14494" y="2171592"/>
                      <a:pt x="14875" y="224541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46" name="Csoportba foglalás 45"/>
              <p:cNvGrpSpPr/>
              <p:nvPr/>
            </p:nvGrpSpPr>
            <p:grpSpPr>
              <a:xfrm>
                <a:off x="2975695" y="190761"/>
                <a:ext cx="3444458" cy="3250226"/>
                <a:chOff x="2975695" y="190761"/>
                <a:chExt cx="3444458" cy="3250226"/>
              </a:xfrm>
            </p:grpSpPr>
            <p:grpSp>
              <p:nvGrpSpPr>
                <p:cNvPr id="51" name="Csoportba foglalás 50"/>
                <p:cNvGrpSpPr/>
                <p:nvPr/>
              </p:nvGrpSpPr>
              <p:grpSpPr>
                <a:xfrm>
                  <a:off x="3781310" y="684985"/>
                  <a:ext cx="158124" cy="2751603"/>
                  <a:chOff x="3781310" y="684985"/>
                  <a:chExt cx="158124" cy="2751603"/>
                </a:xfrm>
              </p:grpSpPr>
              <p:sp>
                <p:nvSpPr>
                  <p:cNvPr id="81" name="Téglalap 80"/>
                  <p:cNvSpPr/>
                  <p:nvPr/>
                </p:nvSpPr>
                <p:spPr>
                  <a:xfrm flipH="1">
                    <a:off x="3844255" y="1210890"/>
                    <a:ext cx="36000" cy="22256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20202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82" name="Ellipszis 5"/>
                  <p:cNvSpPr/>
                  <p:nvPr/>
                </p:nvSpPr>
                <p:spPr>
                  <a:xfrm rot="16200000" flipH="1">
                    <a:off x="3562918" y="903377"/>
                    <a:ext cx="594907" cy="158124"/>
                  </a:xfrm>
                  <a:custGeom>
                    <a:avLst/>
                    <a:gdLst>
                      <a:gd name="connsiteX0" fmla="*/ 0 w 1950720"/>
                      <a:gd name="connsiteY0" fmla="*/ 1455420 h 2910840"/>
                      <a:gd name="connsiteX1" fmla="*/ 975360 w 1950720"/>
                      <a:gd name="connsiteY1" fmla="*/ 0 h 2910840"/>
                      <a:gd name="connsiteX2" fmla="*/ 1950720 w 1950720"/>
                      <a:gd name="connsiteY2" fmla="*/ 1455420 h 2910840"/>
                      <a:gd name="connsiteX3" fmla="*/ 975360 w 1950720"/>
                      <a:gd name="connsiteY3" fmla="*/ 2910840 h 2910840"/>
                      <a:gd name="connsiteX4" fmla="*/ 0 w 1950720"/>
                      <a:gd name="connsiteY4" fmla="*/ 1455420 h 2910840"/>
                      <a:gd name="connsiteX0" fmla="*/ 0 w 1950720"/>
                      <a:gd name="connsiteY0" fmla="*/ 1456403 h 2911823"/>
                      <a:gd name="connsiteX1" fmla="*/ 975360 w 1950720"/>
                      <a:gd name="connsiteY1" fmla="*/ 983 h 2911823"/>
                      <a:gd name="connsiteX2" fmla="*/ 1950720 w 1950720"/>
                      <a:gd name="connsiteY2" fmla="*/ 1456403 h 2911823"/>
                      <a:gd name="connsiteX3" fmla="*/ 975360 w 1950720"/>
                      <a:gd name="connsiteY3" fmla="*/ 2911823 h 2911823"/>
                      <a:gd name="connsiteX4" fmla="*/ 0 w 1950720"/>
                      <a:gd name="connsiteY4" fmla="*/ 1456403 h 2911823"/>
                      <a:gd name="connsiteX0" fmla="*/ 0 w 1950720"/>
                      <a:gd name="connsiteY0" fmla="*/ 1455420 h 2910840"/>
                      <a:gd name="connsiteX1" fmla="*/ 975360 w 1950720"/>
                      <a:gd name="connsiteY1" fmla="*/ 0 h 2910840"/>
                      <a:gd name="connsiteX2" fmla="*/ 1950720 w 1950720"/>
                      <a:gd name="connsiteY2" fmla="*/ 1455420 h 2910840"/>
                      <a:gd name="connsiteX3" fmla="*/ 975360 w 1950720"/>
                      <a:gd name="connsiteY3" fmla="*/ 2910840 h 2910840"/>
                      <a:gd name="connsiteX4" fmla="*/ 0 w 1950720"/>
                      <a:gd name="connsiteY4" fmla="*/ 1455420 h 2910840"/>
                      <a:gd name="connsiteX0" fmla="*/ 0 w 1950720"/>
                      <a:gd name="connsiteY0" fmla="*/ 1455420 h 2911096"/>
                      <a:gd name="connsiteX1" fmla="*/ 975360 w 1950720"/>
                      <a:gd name="connsiteY1" fmla="*/ 0 h 2911096"/>
                      <a:gd name="connsiteX2" fmla="*/ 1950720 w 1950720"/>
                      <a:gd name="connsiteY2" fmla="*/ 1455420 h 2911096"/>
                      <a:gd name="connsiteX3" fmla="*/ 975360 w 1950720"/>
                      <a:gd name="connsiteY3" fmla="*/ 2910840 h 2911096"/>
                      <a:gd name="connsiteX4" fmla="*/ 0 w 1950720"/>
                      <a:gd name="connsiteY4" fmla="*/ 1455420 h 291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0720" h="2911096">
                        <a:moveTo>
                          <a:pt x="0" y="1455420"/>
                        </a:moveTo>
                        <a:cubicBezTo>
                          <a:pt x="0" y="651614"/>
                          <a:pt x="101404" y="0"/>
                          <a:pt x="975360" y="0"/>
                        </a:cubicBezTo>
                        <a:cubicBezTo>
                          <a:pt x="1849316" y="0"/>
                          <a:pt x="1950720" y="651614"/>
                          <a:pt x="1950720" y="1455420"/>
                        </a:cubicBezTo>
                        <a:cubicBezTo>
                          <a:pt x="1950720" y="2259226"/>
                          <a:pt x="1712156" y="2926080"/>
                          <a:pt x="975360" y="2910840"/>
                        </a:cubicBezTo>
                        <a:cubicBezTo>
                          <a:pt x="238564" y="2895600"/>
                          <a:pt x="0" y="2259226"/>
                          <a:pt x="0" y="14554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52" name="Téglalap 51"/>
                <p:cNvSpPr/>
                <p:nvPr/>
              </p:nvSpPr>
              <p:spPr>
                <a:xfrm flipH="1">
                  <a:off x="4202885" y="1188485"/>
                  <a:ext cx="36000" cy="22256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3" name="Téglalap 52"/>
                <p:cNvSpPr/>
                <p:nvPr/>
              </p:nvSpPr>
              <p:spPr>
                <a:xfrm flipH="1">
                  <a:off x="4832589" y="737141"/>
                  <a:ext cx="36000" cy="270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grpSp>
              <p:nvGrpSpPr>
                <p:cNvPr id="54" name="Csoportba foglalás 53"/>
                <p:cNvGrpSpPr/>
                <p:nvPr/>
              </p:nvGrpSpPr>
              <p:grpSpPr>
                <a:xfrm>
                  <a:off x="2975695" y="938131"/>
                  <a:ext cx="806751" cy="2495153"/>
                  <a:chOff x="2975695" y="938131"/>
                  <a:chExt cx="806751" cy="2495153"/>
                </a:xfrm>
              </p:grpSpPr>
              <p:sp>
                <p:nvSpPr>
                  <p:cNvPr id="77" name="Téglalap 76"/>
                  <p:cNvSpPr/>
                  <p:nvPr/>
                </p:nvSpPr>
                <p:spPr>
                  <a:xfrm flipH="1">
                    <a:off x="3404162" y="1449463"/>
                    <a:ext cx="36000" cy="19454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20202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78" name="Ellipszis 5"/>
                  <p:cNvSpPr/>
                  <p:nvPr/>
                </p:nvSpPr>
                <p:spPr>
                  <a:xfrm rot="16200000" flipH="1">
                    <a:off x="3125470" y="1173990"/>
                    <a:ext cx="594907" cy="158124"/>
                  </a:xfrm>
                  <a:custGeom>
                    <a:avLst/>
                    <a:gdLst>
                      <a:gd name="connsiteX0" fmla="*/ 0 w 1950720"/>
                      <a:gd name="connsiteY0" fmla="*/ 1455420 h 2910840"/>
                      <a:gd name="connsiteX1" fmla="*/ 975360 w 1950720"/>
                      <a:gd name="connsiteY1" fmla="*/ 0 h 2910840"/>
                      <a:gd name="connsiteX2" fmla="*/ 1950720 w 1950720"/>
                      <a:gd name="connsiteY2" fmla="*/ 1455420 h 2910840"/>
                      <a:gd name="connsiteX3" fmla="*/ 975360 w 1950720"/>
                      <a:gd name="connsiteY3" fmla="*/ 2910840 h 2910840"/>
                      <a:gd name="connsiteX4" fmla="*/ 0 w 1950720"/>
                      <a:gd name="connsiteY4" fmla="*/ 1455420 h 2910840"/>
                      <a:gd name="connsiteX0" fmla="*/ 0 w 1950720"/>
                      <a:gd name="connsiteY0" fmla="*/ 1456403 h 2911823"/>
                      <a:gd name="connsiteX1" fmla="*/ 975360 w 1950720"/>
                      <a:gd name="connsiteY1" fmla="*/ 983 h 2911823"/>
                      <a:gd name="connsiteX2" fmla="*/ 1950720 w 1950720"/>
                      <a:gd name="connsiteY2" fmla="*/ 1456403 h 2911823"/>
                      <a:gd name="connsiteX3" fmla="*/ 975360 w 1950720"/>
                      <a:gd name="connsiteY3" fmla="*/ 2911823 h 2911823"/>
                      <a:gd name="connsiteX4" fmla="*/ 0 w 1950720"/>
                      <a:gd name="connsiteY4" fmla="*/ 1456403 h 2911823"/>
                      <a:gd name="connsiteX0" fmla="*/ 0 w 1950720"/>
                      <a:gd name="connsiteY0" fmla="*/ 1455420 h 2910840"/>
                      <a:gd name="connsiteX1" fmla="*/ 975360 w 1950720"/>
                      <a:gd name="connsiteY1" fmla="*/ 0 h 2910840"/>
                      <a:gd name="connsiteX2" fmla="*/ 1950720 w 1950720"/>
                      <a:gd name="connsiteY2" fmla="*/ 1455420 h 2910840"/>
                      <a:gd name="connsiteX3" fmla="*/ 975360 w 1950720"/>
                      <a:gd name="connsiteY3" fmla="*/ 2910840 h 2910840"/>
                      <a:gd name="connsiteX4" fmla="*/ 0 w 1950720"/>
                      <a:gd name="connsiteY4" fmla="*/ 1455420 h 2910840"/>
                      <a:gd name="connsiteX0" fmla="*/ 0 w 1950720"/>
                      <a:gd name="connsiteY0" fmla="*/ 1455420 h 2911096"/>
                      <a:gd name="connsiteX1" fmla="*/ 975360 w 1950720"/>
                      <a:gd name="connsiteY1" fmla="*/ 0 h 2911096"/>
                      <a:gd name="connsiteX2" fmla="*/ 1950720 w 1950720"/>
                      <a:gd name="connsiteY2" fmla="*/ 1455420 h 2911096"/>
                      <a:gd name="connsiteX3" fmla="*/ 975360 w 1950720"/>
                      <a:gd name="connsiteY3" fmla="*/ 2910840 h 2911096"/>
                      <a:gd name="connsiteX4" fmla="*/ 0 w 1950720"/>
                      <a:gd name="connsiteY4" fmla="*/ 1455420 h 291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0720" h="2911096">
                        <a:moveTo>
                          <a:pt x="0" y="1455420"/>
                        </a:moveTo>
                        <a:cubicBezTo>
                          <a:pt x="0" y="651614"/>
                          <a:pt x="101404" y="0"/>
                          <a:pt x="975360" y="0"/>
                        </a:cubicBezTo>
                        <a:cubicBezTo>
                          <a:pt x="1849316" y="0"/>
                          <a:pt x="1950720" y="651614"/>
                          <a:pt x="1950720" y="1455420"/>
                        </a:cubicBezTo>
                        <a:cubicBezTo>
                          <a:pt x="1950720" y="2259226"/>
                          <a:pt x="1712156" y="2926080"/>
                          <a:pt x="975360" y="2910840"/>
                        </a:cubicBezTo>
                        <a:cubicBezTo>
                          <a:pt x="238564" y="2895600"/>
                          <a:pt x="0" y="2259226"/>
                          <a:pt x="0" y="14554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79" name="Téglalap 50"/>
                  <p:cNvSpPr/>
                  <p:nvPr/>
                </p:nvSpPr>
                <p:spPr>
                  <a:xfrm flipH="1">
                    <a:off x="2975695" y="1620528"/>
                    <a:ext cx="473062" cy="1812756"/>
                  </a:xfrm>
                  <a:custGeom>
                    <a:avLst/>
                    <a:gdLst>
                      <a:gd name="connsiteX0" fmla="*/ 0 w 583324"/>
                      <a:gd name="connsiteY0" fmla="*/ 0 h 2233171"/>
                      <a:gd name="connsiteX1" fmla="*/ 583324 w 583324"/>
                      <a:gd name="connsiteY1" fmla="*/ 0 h 2233171"/>
                      <a:gd name="connsiteX2" fmla="*/ 583324 w 583324"/>
                      <a:gd name="connsiteY2" fmla="*/ 2233171 h 2233171"/>
                      <a:gd name="connsiteX3" fmla="*/ 0 w 583324"/>
                      <a:gd name="connsiteY3" fmla="*/ 2233171 h 2233171"/>
                      <a:gd name="connsiteX4" fmla="*/ 0 w 583324"/>
                      <a:gd name="connsiteY4" fmla="*/ 0 h 2233171"/>
                      <a:gd name="connsiteX0" fmla="*/ 0 w 583324"/>
                      <a:gd name="connsiteY0" fmla="*/ 630620 h 2863791"/>
                      <a:gd name="connsiteX1" fmla="*/ 315311 w 583324"/>
                      <a:gd name="connsiteY1" fmla="*/ 0 h 2863791"/>
                      <a:gd name="connsiteX2" fmla="*/ 583324 w 583324"/>
                      <a:gd name="connsiteY2" fmla="*/ 2863791 h 2863791"/>
                      <a:gd name="connsiteX3" fmla="*/ 0 w 583324"/>
                      <a:gd name="connsiteY3" fmla="*/ 2863791 h 2863791"/>
                      <a:gd name="connsiteX4" fmla="*/ 0 w 583324"/>
                      <a:gd name="connsiteY4" fmla="*/ 630620 h 2863791"/>
                      <a:gd name="connsiteX0" fmla="*/ 0 w 583324"/>
                      <a:gd name="connsiteY0" fmla="*/ 2863791 h 2863791"/>
                      <a:gd name="connsiteX1" fmla="*/ 315311 w 583324"/>
                      <a:gd name="connsiteY1" fmla="*/ 0 h 2863791"/>
                      <a:gd name="connsiteX2" fmla="*/ 583324 w 583324"/>
                      <a:gd name="connsiteY2" fmla="*/ 2863791 h 2863791"/>
                      <a:gd name="connsiteX3" fmla="*/ 0 w 583324"/>
                      <a:gd name="connsiteY3" fmla="*/ 2863791 h 2863791"/>
                      <a:gd name="connsiteX0" fmla="*/ 0 w 583324"/>
                      <a:gd name="connsiteY0" fmla="*/ 2863791 h 2863791"/>
                      <a:gd name="connsiteX1" fmla="*/ 315311 w 583324"/>
                      <a:gd name="connsiteY1" fmla="*/ 0 h 2863791"/>
                      <a:gd name="connsiteX2" fmla="*/ 536028 w 583324"/>
                      <a:gd name="connsiteY2" fmla="*/ 1017508 h 2863791"/>
                      <a:gd name="connsiteX3" fmla="*/ 583324 w 583324"/>
                      <a:gd name="connsiteY3" fmla="*/ 2863791 h 2863791"/>
                      <a:gd name="connsiteX4" fmla="*/ 0 w 583324"/>
                      <a:gd name="connsiteY4" fmla="*/ 2863791 h 2863791"/>
                      <a:gd name="connsiteX0" fmla="*/ 63062 w 268013"/>
                      <a:gd name="connsiteY0" fmla="*/ 2863791 h 2863791"/>
                      <a:gd name="connsiteX1" fmla="*/ 0 w 268013"/>
                      <a:gd name="connsiteY1" fmla="*/ 0 h 2863791"/>
                      <a:gd name="connsiteX2" fmla="*/ 220717 w 268013"/>
                      <a:gd name="connsiteY2" fmla="*/ 1017508 h 2863791"/>
                      <a:gd name="connsiteX3" fmla="*/ 268013 w 268013"/>
                      <a:gd name="connsiteY3" fmla="*/ 2863791 h 2863791"/>
                      <a:gd name="connsiteX4" fmla="*/ 63062 w 268013"/>
                      <a:gd name="connsiteY4" fmla="*/ 2863791 h 2863791"/>
                      <a:gd name="connsiteX0" fmla="*/ 63062 w 268013"/>
                      <a:gd name="connsiteY0" fmla="*/ 2863791 h 2863791"/>
                      <a:gd name="connsiteX1" fmla="*/ 0 w 268013"/>
                      <a:gd name="connsiteY1" fmla="*/ 0 h 2863791"/>
                      <a:gd name="connsiteX2" fmla="*/ 220717 w 268013"/>
                      <a:gd name="connsiteY2" fmla="*/ 1017508 h 2863791"/>
                      <a:gd name="connsiteX3" fmla="*/ 268013 w 268013"/>
                      <a:gd name="connsiteY3" fmla="*/ 2863791 h 2863791"/>
                      <a:gd name="connsiteX4" fmla="*/ 63062 w 268013"/>
                      <a:gd name="connsiteY4" fmla="*/ 2863791 h 2863791"/>
                      <a:gd name="connsiteX0" fmla="*/ 63062 w 1101332"/>
                      <a:gd name="connsiteY0" fmla="*/ 2863791 h 2863791"/>
                      <a:gd name="connsiteX1" fmla="*/ 0 w 1101332"/>
                      <a:gd name="connsiteY1" fmla="*/ 0 h 2863791"/>
                      <a:gd name="connsiteX2" fmla="*/ 1101332 w 1101332"/>
                      <a:gd name="connsiteY2" fmla="*/ 1001743 h 2863791"/>
                      <a:gd name="connsiteX3" fmla="*/ 268013 w 1101332"/>
                      <a:gd name="connsiteY3" fmla="*/ 2863791 h 2863791"/>
                      <a:gd name="connsiteX4" fmla="*/ 63062 w 1101332"/>
                      <a:gd name="connsiteY4" fmla="*/ 2863791 h 2863791"/>
                      <a:gd name="connsiteX0" fmla="*/ 63062 w 1101332"/>
                      <a:gd name="connsiteY0" fmla="*/ 2863791 h 2863791"/>
                      <a:gd name="connsiteX1" fmla="*/ 0 w 1101332"/>
                      <a:gd name="connsiteY1" fmla="*/ 0 h 2863791"/>
                      <a:gd name="connsiteX2" fmla="*/ 1101332 w 1101332"/>
                      <a:gd name="connsiteY2" fmla="*/ 1001743 h 2863791"/>
                      <a:gd name="connsiteX3" fmla="*/ 268013 w 1101332"/>
                      <a:gd name="connsiteY3" fmla="*/ 2863791 h 2863791"/>
                      <a:gd name="connsiteX4" fmla="*/ 63062 w 1101332"/>
                      <a:gd name="connsiteY4" fmla="*/ 2863791 h 2863791"/>
                      <a:gd name="connsiteX0" fmla="*/ 63062 w 1108202"/>
                      <a:gd name="connsiteY0" fmla="*/ 2863791 h 2863791"/>
                      <a:gd name="connsiteX1" fmla="*/ 0 w 1108202"/>
                      <a:gd name="connsiteY1" fmla="*/ 0 h 2863791"/>
                      <a:gd name="connsiteX2" fmla="*/ 1101332 w 1108202"/>
                      <a:gd name="connsiteY2" fmla="*/ 1001743 h 2863791"/>
                      <a:gd name="connsiteX3" fmla="*/ 360731 w 1108202"/>
                      <a:gd name="connsiteY3" fmla="*/ 584889 h 2863791"/>
                      <a:gd name="connsiteX4" fmla="*/ 268013 w 1108202"/>
                      <a:gd name="connsiteY4" fmla="*/ 2863791 h 2863791"/>
                      <a:gd name="connsiteX5" fmla="*/ 63062 w 1108202"/>
                      <a:gd name="connsiteY5" fmla="*/ 2863791 h 2863791"/>
                      <a:gd name="connsiteX0" fmla="*/ 63062 w 1431555"/>
                      <a:gd name="connsiteY0" fmla="*/ 2863791 h 2863791"/>
                      <a:gd name="connsiteX1" fmla="*/ 0 w 1431555"/>
                      <a:gd name="connsiteY1" fmla="*/ 0 h 2863791"/>
                      <a:gd name="connsiteX2" fmla="*/ 1426775 w 1431555"/>
                      <a:gd name="connsiteY2" fmla="*/ 970211 h 2863791"/>
                      <a:gd name="connsiteX3" fmla="*/ 360731 w 1431555"/>
                      <a:gd name="connsiteY3" fmla="*/ 584889 h 2863791"/>
                      <a:gd name="connsiteX4" fmla="*/ 268013 w 1431555"/>
                      <a:gd name="connsiteY4" fmla="*/ 2863791 h 2863791"/>
                      <a:gd name="connsiteX5" fmla="*/ 63062 w 1431555"/>
                      <a:gd name="connsiteY5" fmla="*/ 2863791 h 2863791"/>
                      <a:gd name="connsiteX0" fmla="*/ 63062 w 1431311"/>
                      <a:gd name="connsiteY0" fmla="*/ 2863791 h 2863791"/>
                      <a:gd name="connsiteX1" fmla="*/ 0 w 1431311"/>
                      <a:gd name="connsiteY1" fmla="*/ 0 h 2863791"/>
                      <a:gd name="connsiteX2" fmla="*/ 1426775 w 1431311"/>
                      <a:gd name="connsiteY2" fmla="*/ 970211 h 2863791"/>
                      <a:gd name="connsiteX3" fmla="*/ 303299 w 1431311"/>
                      <a:gd name="connsiteY3" fmla="*/ 1073621 h 2863791"/>
                      <a:gd name="connsiteX4" fmla="*/ 268013 w 1431311"/>
                      <a:gd name="connsiteY4" fmla="*/ 2863791 h 2863791"/>
                      <a:gd name="connsiteX5" fmla="*/ 63062 w 1431311"/>
                      <a:gd name="connsiteY5" fmla="*/ 2863791 h 2863791"/>
                      <a:gd name="connsiteX0" fmla="*/ 63062 w 693532"/>
                      <a:gd name="connsiteY0" fmla="*/ 2863791 h 2863791"/>
                      <a:gd name="connsiteX1" fmla="*/ 0 w 693532"/>
                      <a:gd name="connsiteY1" fmla="*/ 0 h 2863791"/>
                      <a:gd name="connsiteX2" fmla="*/ 680167 w 693532"/>
                      <a:gd name="connsiteY2" fmla="*/ 1395880 h 2863791"/>
                      <a:gd name="connsiteX3" fmla="*/ 303299 w 693532"/>
                      <a:gd name="connsiteY3" fmla="*/ 1073621 h 2863791"/>
                      <a:gd name="connsiteX4" fmla="*/ 268013 w 693532"/>
                      <a:gd name="connsiteY4" fmla="*/ 2863791 h 2863791"/>
                      <a:gd name="connsiteX5" fmla="*/ 63062 w 693532"/>
                      <a:gd name="connsiteY5" fmla="*/ 2863791 h 2863791"/>
                      <a:gd name="connsiteX0" fmla="*/ -1 w 630469"/>
                      <a:gd name="connsiteY0" fmla="*/ 2643073 h 2643073"/>
                      <a:gd name="connsiteX1" fmla="*/ 13512 w 630469"/>
                      <a:gd name="connsiteY1" fmla="*/ 0 h 2643073"/>
                      <a:gd name="connsiteX2" fmla="*/ 617104 w 630469"/>
                      <a:gd name="connsiteY2" fmla="*/ 1175162 h 2643073"/>
                      <a:gd name="connsiteX3" fmla="*/ 240236 w 630469"/>
                      <a:gd name="connsiteY3" fmla="*/ 852903 h 2643073"/>
                      <a:gd name="connsiteX4" fmla="*/ 204950 w 630469"/>
                      <a:gd name="connsiteY4" fmla="*/ 2643073 h 2643073"/>
                      <a:gd name="connsiteX5" fmla="*/ -1 w 630469"/>
                      <a:gd name="connsiteY5" fmla="*/ 2643073 h 2643073"/>
                      <a:gd name="connsiteX0" fmla="*/ 0 w 630470"/>
                      <a:gd name="connsiteY0" fmla="*/ 2670716 h 2670716"/>
                      <a:gd name="connsiteX1" fmla="*/ 13513 w 630470"/>
                      <a:gd name="connsiteY1" fmla="*/ 27643 h 2670716"/>
                      <a:gd name="connsiteX2" fmla="*/ 617105 w 630470"/>
                      <a:gd name="connsiteY2" fmla="*/ 1202805 h 2670716"/>
                      <a:gd name="connsiteX3" fmla="*/ 240237 w 630470"/>
                      <a:gd name="connsiteY3" fmla="*/ 880546 h 2670716"/>
                      <a:gd name="connsiteX4" fmla="*/ 204951 w 630470"/>
                      <a:gd name="connsiteY4" fmla="*/ 2670716 h 2670716"/>
                      <a:gd name="connsiteX5" fmla="*/ 0 w 630470"/>
                      <a:gd name="connsiteY5" fmla="*/ 2670716 h 2670716"/>
                      <a:gd name="connsiteX0" fmla="*/ 0 w 628745"/>
                      <a:gd name="connsiteY0" fmla="*/ 2670716 h 2670716"/>
                      <a:gd name="connsiteX1" fmla="*/ 13513 w 628745"/>
                      <a:gd name="connsiteY1" fmla="*/ 27643 h 2670716"/>
                      <a:gd name="connsiteX2" fmla="*/ 617105 w 628745"/>
                      <a:gd name="connsiteY2" fmla="*/ 1202805 h 2670716"/>
                      <a:gd name="connsiteX3" fmla="*/ 182807 w 628745"/>
                      <a:gd name="connsiteY3" fmla="*/ 644063 h 2670716"/>
                      <a:gd name="connsiteX4" fmla="*/ 204951 w 628745"/>
                      <a:gd name="connsiteY4" fmla="*/ 2670716 h 2670716"/>
                      <a:gd name="connsiteX5" fmla="*/ 0 w 628745"/>
                      <a:gd name="connsiteY5" fmla="*/ 2670716 h 2670716"/>
                      <a:gd name="connsiteX0" fmla="*/ 0 w 686037"/>
                      <a:gd name="connsiteY0" fmla="*/ 2660559 h 2660559"/>
                      <a:gd name="connsiteX1" fmla="*/ 13513 w 686037"/>
                      <a:gd name="connsiteY1" fmla="*/ 17486 h 2660559"/>
                      <a:gd name="connsiteX2" fmla="*/ 617105 w 686037"/>
                      <a:gd name="connsiteY2" fmla="*/ 1192648 h 2660559"/>
                      <a:gd name="connsiteX3" fmla="*/ 182807 w 686037"/>
                      <a:gd name="connsiteY3" fmla="*/ 633906 h 2660559"/>
                      <a:gd name="connsiteX4" fmla="*/ 204951 w 686037"/>
                      <a:gd name="connsiteY4" fmla="*/ 2660559 h 2660559"/>
                      <a:gd name="connsiteX5" fmla="*/ 0 w 686037"/>
                      <a:gd name="connsiteY5" fmla="*/ 2660559 h 2660559"/>
                      <a:gd name="connsiteX0" fmla="*/ 0 w 686037"/>
                      <a:gd name="connsiteY0" fmla="*/ 2660559 h 2660559"/>
                      <a:gd name="connsiteX1" fmla="*/ 13513 w 686037"/>
                      <a:gd name="connsiteY1" fmla="*/ 17486 h 2660559"/>
                      <a:gd name="connsiteX2" fmla="*/ 617105 w 686037"/>
                      <a:gd name="connsiteY2" fmla="*/ 1192648 h 2660559"/>
                      <a:gd name="connsiteX3" fmla="*/ 182807 w 686037"/>
                      <a:gd name="connsiteY3" fmla="*/ 633906 h 2660559"/>
                      <a:gd name="connsiteX4" fmla="*/ 204951 w 686037"/>
                      <a:gd name="connsiteY4" fmla="*/ 2660559 h 2660559"/>
                      <a:gd name="connsiteX5" fmla="*/ 0 w 686037"/>
                      <a:gd name="connsiteY5" fmla="*/ 2660559 h 2660559"/>
                      <a:gd name="connsiteX0" fmla="*/ 0 w 1004115"/>
                      <a:gd name="connsiteY0" fmla="*/ 2621509 h 2660559"/>
                      <a:gd name="connsiteX1" fmla="*/ 331591 w 1004115"/>
                      <a:gd name="connsiteY1" fmla="*/ 17486 h 2660559"/>
                      <a:gd name="connsiteX2" fmla="*/ 935183 w 1004115"/>
                      <a:gd name="connsiteY2" fmla="*/ 1192648 h 2660559"/>
                      <a:gd name="connsiteX3" fmla="*/ 500885 w 1004115"/>
                      <a:gd name="connsiteY3" fmla="*/ 633906 h 2660559"/>
                      <a:gd name="connsiteX4" fmla="*/ 523029 w 1004115"/>
                      <a:gd name="connsiteY4" fmla="*/ 2660559 h 2660559"/>
                      <a:gd name="connsiteX5" fmla="*/ 0 w 1004115"/>
                      <a:gd name="connsiteY5" fmla="*/ 2621509 h 2660559"/>
                      <a:gd name="connsiteX0" fmla="*/ 0 w 1004115"/>
                      <a:gd name="connsiteY0" fmla="*/ 2621509 h 2641033"/>
                      <a:gd name="connsiteX1" fmla="*/ 331591 w 1004115"/>
                      <a:gd name="connsiteY1" fmla="*/ 17486 h 2641033"/>
                      <a:gd name="connsiteX2" fmla="*/ 935183 w 1004115"/>
                      <a:gd name="connsiteY2" fmla="*/ 1192648 h 2641033"/>
                      <a:gd name="connsiteX3" fmla="*/ 500885 w 1004115"/>
                      <a:gd name="connsiteY3" fmla="*/ 633906 h 2641033"/>
                      <a:gd name="connsiteX4" fmla="*/ 151937 w 1004115"/>
                      <a:gd name="connsiteY4" fmla="*/ 2641033 h 2641033"/>
                      <a:gd name="connsiteX5" fmla="*/ 0 w 1004115"/>
                      <a:gd name="connsiteY5" fmla="*/ 2621509 h 2641033"/>
                      <a:gd name="connsiteX0" fmla="*/ 0 w 949080"/>
                      <a:gd name="connsiteY0" fmla="*/ 2623595 h 2643119"/>
                      <a:gd name="connsiteX1" fmla="*/ 331591 w 949080"/>
                      <a:gd name="connsiteY1" fmla="*/ 19572 h 2643119"/>
                      <a:gd name="connsiteX2" fmla="*/ 935183 w 949080"/>
                      <a:gd name="connsiteY2" fmla="*/ 1194734 h 2643119"/>
                      <a:gd name="connsiteX3" fmla="*/ 500885 w 949080"/>
                      <a:gd name="connsiteY3" fmla="*/ 635992 h 2643119"/>
                      <a:gd name="connsiteX4" fmla="*/ 151937 w 949080"/>
                      <a:gd name="connsiteY4" fmla="*/ 2643119 h 2643119"/>
                      <a:gd name="connsiteX5" fmla="*/ 0 w 949080"/>
                      <a:gd name="connsiteY5" fmla="*/ 2623595 h 2643119"/>
                      <a:gd name="connsiteX0" fmla="*/ 0 w 949080"/>
                      <a:gd name="connsiteY0" fmla="*/ 2623595 h 2623595"/>
                      <a:gd name="connsiteX1" fmla="*/ 331591 w 949080"/>
                      <a:gd name="connsiteY1" fmla="*/ 19572 h 2623595"/>
                      <a:gd name="connsiteX2" fmla="*/ 935183 w 949080"/>
                      <a:gd name="connsiteY2" fmla="*/ 1194734 h 2623595"/>
                      <a:gd name="connsiteX3" fmla="*/ 500885 w 949080"/>
                      <a:gd name="connsiteY3" fmla="*/ 635992 h 2623595"/>
                      <a:gd name="connsiteX4" fmla="*/ 187675 w 949080"/>
                      <a:gd name="connsiteY4" fmla="*/ 2617340 h 2623595"/>
                      <a:gd name="connsiteX5" fmla="*/ 0 w 949080"/>
                      <a:gd name="connsiteY5" fmla="*/ 2623595 h 2623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9080" h="2623595">
                        <a:moveTo>
                          <a:pt x="0" y="2623595"/>
                        </a:moveTo>
                        <a:cubicBezTo>
                          <a:pt x="4504" y="1742571"/>
                          <a:pt x="327087" y="900596"/>
                          <a:pt x="331591" y="19572"/>
                        </a:cubicBezTo>
                        <a:cubicBezTo>
                          <a:pt x="575956" y="-172031"/>
                          <a:pt x="1034644" y="1104108"/>
                          <a:pt x="935183" y="1194734"/>
                        </a:cubicBezTo>
                        <a:cubicBezTo>
                          <a:pt x="864488" y="898078"/>
                          <a:pt x="639771" y="325651"/>
                          <a:pt x="500885" y="635992"/>
                        </a:cubicBezTo>
                        <a:cubicBezTo>
                          <a:pt x="361999" y="946333"/>
                          <a:pt x="259621" y="2300585"/>
                          <a:pt x="187675" y="2617340"/>
                        </a:cubicBezTo>
                        <a:lnTo>
                          <a:pt x="0" y="262359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rgbClr val="20202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80" name="Téglalap 50"/>
                  <p:cNvSpPr/>
                  <p:nvPr/>
                </p:nvSpPr>
                <p:spPr>
                  <a:xfrm flipH="1">
                    <a:off x="3438935" y="938131"/>
                    <a:ext cx="343511" cy="2491045"/>
                  </a:xfrm>
                  <a:custGeom>
                    <a:avLst/>
                    <a:gdLst>
                      <a:gd name="connsiteX0" fmla="*/ 0 w 583324"/>
                      <a:gd name="connsiteY0" fmla="*/ 0 h 2233171"/>
                      <a:gd name="connsiteX1" fmla="*/ 583324 w 583324"/>
                      <a:gd name="connsiteY1" fmla="*/ 0 h 2233171"/>
                      <a:gd name="connsiteX2" fmla="*/ 583324 w 583324"/>
                      <a:gd name="connsiteY2" fmla="*/ 2233171 h 2233171"/>
                      <a:gd name="connsiteX3" fmla="*/ 0 w 583324"/>
                      <a:gd name="connsiteY3" fmla="*/ 2233171 h 2233171"/>
                      <a:gd name="connsiteX4" fmla="*/ 0 w 583324"/>
                      <a:gd name="connsiteY4" fmla="*/ 0 h 2233171"/>
                      <a:gd name="connsiteX0" fmla="*/ 0 w 583324"/>
                      <a:gd name="connsiteY0" fmla="*/ 630620 h 2863791"/>
                      <a:gd name="connsiteX1" fmla="*/ 315311 w 583324"/>
                      <a:gd name="connsiteY1" fmla="*/ 0 h 2863791"/>
                      <a:gd name="connsiteX2" fmla="*/ 583324 w 583324"/>
                      <a:gd name="connsiteY2" fmla="*/ 2863791 h 2863791"/>
                      <a:gd name="connsiteX3" fmla="*/ 0 w 583324"/>
                      <a:gd name="connsiteY3" fmla="*/ 2863791 h 2863791"/>
                      <a:gd name="connsiteX4" fmla="*/ 0 w 583324"/>
                      <a:gd name="connsiteY4" fmla="*/ 630620 h 2863791"/>
                      <a:gd name="connsiteX0" fmla="*/ 0 w 583324"/>
                      <a:gd name="connsiteY0" fmla="*/ 2863791 h 2863791"/>
                      <a:gd name="connsiteX1" fmla="*/ 315311 w 583324"/>
                      <a:gd name="connsiteY1" fmla="*/ 0 h 2863791"/>
                      <a:gd name="connsiteX2" fmla="*/ 583324 w 583324"/>
                      <a:gd name="connsiteY2" fmla="*/ 2863791 h 2863791"/>
                      <a:gd name="connsiteX3" fmla="*/ 0 w 583324"/>
                      <a:gd name="connsiteY3" fmla="*/ 2863791 h 2863791"/>
                      <a:gd name="connsiteX0" fmla="*/ 0 w 583324"/>
                      <a:gd name="connsiteY0" fmla="*/ 2863791 h 2863791"/>
                      <a:gd name="connsiteX1" fmla="*/ 315311 w 583324"/>
                      <a:gd name="connsiteY1" fmla="*/ 0 h 2863791"/>
                      <a:gd name="connsiteX2" fmla="*/ 536028 w 583324"/>
                      <a:gd name="connsiteY2" fmla="*/ 1017508 h 2863791"/>
                      <a:gd name="connsiteX3" fmla="*/ 583324 w 583324"/>
                      <a:gd name="connsiteY3" fmla="*/ 2863791 h 2863791"/>
                      <a:gd name="connsiteX4" fmla="*/ 0 w 583324"/>
                      <a:gd name="connsiteY4" fmla="*/ 2863791 h 2863791"/>
                      <a:gd name="connsiteX0" fmla="*/ 63062 w 268013"/>
                      <a:gd name="connsiteY0" fmla="*/ 2863791 h 2863791"/>
                      <a:gd name="connsiteX1" fmla="*/ 0 w 268013"/>
                      <a:gd name="connsiteY1" fmla="*/ 0 h 2863791"/>
                      <a:gd name="connsiteX2" fmla="*/ 220717 w 268013"/>
                      <a:gd name="connsiteY2" fmla="*/ 1017508 h 2863791"/>
                      <a:gd name="connsiteX3" fmla="*/ 268013 w 268013"/>
                      <a:gd name="connsiteY3" fmla="*/ 2863791 h 2863791"/>
                      <a:gd name="connsiteX4" fmla="*/ 63062 w 268013"/>
                      <a:gd name="connsiteY4" fmla="*/ 2863791 h 2863791"/>
                      <a:gd name="connsiteX0" fmla="*/ 63062 w 268013"/>
                      <a:gd name="connsiteY0" fmla="*/ 2863791 h 2863791"/>
                      <a:gd name="connsiteX1" fmla="*/ 0 w 268013"/>
                      <a:gd name="connsiteY1" fmla="*/ 0 h 2863791"/>
                      <a:gd name="connsiteX2" fmla="*/ 220717 w 268013"/>
                      <a:gd name="connsiteY2" fmla="*/ 1017508 h 2863791"/>
                      <a:gd name="connsiteX3" fmla="*/ 268013 w 268013"/>
                      <a:gd name="connsiteY3" fmla="*/ 2863791 h 2863791"/>
                      <a:gd name="connsiteX4" fmla="*/ 63062 w 268013"/>
                      <a:gd name="connsiteY4" fmla="*/ 2863791 h 2863791"/>
                      <a:gd name="connsiteX0" fmla="*/ 63062 w 497738"/>
                      <a:gd name="connsiteY0" fmla="*/ 2863791 h 2911088"/>
                      <a:gd name="connsiteX1" fmla="*/ 0 w 497738"/>
                      <a:gd name="connsiteY1" fmla="*/ 0 h 2911088"/>
                      <a:gd name="connsiteX2" fmla="*/ 220717 w 497738"/>
                      <a:gd name="connsiteY2" fmla="*/ 1017508 h 2911088"/>
                      <a:gd name="connsiteX3" fmla="*/ 497738 w 497738"/>
                      <a:gd name="connsiteY3" fmla="*/ 2911088 h 2911088"/>
                      <a:gd name="connsiteX4" fmla="*/ 63062 w 497738"/>
                      <a:gd name="connsiteY4" fmla="*/ 2863791 h 2911088"/>
                      <a:gd name="connsiteX0" fmla="*/ 369363 w 497738"/>
                      <a:gd name="connsiteY0" fmla="*/ 2942619 h 2942619"/>
                      <a:gd name="connsiteX1" fmla="*/ 0 w 497738"/>
                      <a:gd name="connsiteY1" fmla="*/ 0 h 2942619"/>
                      <a:gd name="connsiteX2" fmla="*/ 220717 w 497738"/>
                      <a:gd name="connsiteY2" fmla="*/ 1017508 h 2942619"/>
                      <a:gd name="connsiteX3" fmla="*/ 497738 w 497738"/>
                      <a:gd name="connsiteY3" fmla="*/ 2911088 h 2942619"/>
                      <a:gd name="connsiteX4" fmla="*/ 369363 w 497738"/>
                      <a:gd name="connsiteY4" fmla="*/ 2942619 h 2942619"/>
                      <a:gd name="connsiteX0" fmla="*/ 369363 w 497738"/>
                      <a:gd name="connsiteY0" fmla="*/ 2907925 h 2911088"/>
                      <a:gd name="connsiteX1" fmla="*/ 0 w 497738"/>
                      <a:gd name="connsiteY1" fmla="*/ 0 h 2911088"/>
                      <a:gd name="connsiteX2" fmla="*/ 220717 w 497738"/>
                      <a:gd name="connsiteY2" fmla="*/ 1017508 h 2911088"/>
                      <a:gd name="connsiteX3" fmla="*/ 497738 w 497738"/>
                      <a:gd name="connsiteY3" fmla="*/ 2911088 h 2911088"/>
                      <a:gd name="connsiteX4" fmla="*/ 369363 w 497738"/>
                      <a:gd name="connsiteY4" fmla="*/ 2907925 h 2911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7738" h="2911088">
                        <a:moveTo>
                          <a:pt x="369363" y="2907925"/>
                        </a:moveTo>
                        <a:cubicBezTo>
                          <a:pt x="246242" y="1927052"/>
                          <a:pt x="123121" y="980873"/>
                          <a:pt x="0" y="0"/>
                        </a:cubicBezTo>
                        <a:cubicBezTo>
                          <a:pt x="110358" y="171004"/>
                          <a:pt x="173421" y="499663"/>
                          <a:pt x="220717" y="1017508"/>
                        </a:cubicBezTo>
                        <a:lnTo>
                          <a:pt x="497738" y="2911088"/>
                        </a:lnTo>
                        <a:lnTo>
                          <a:pt x="369363" y="29079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rgbClr val="20202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55" name="Téglalap 50"/>
                <p:cNvSpPr/>
                <p:nvPr/>
              </p:nvSpPr>
              <p:spPr>
                <a:xfrm flipH="1">
                  <a:off x="3829119" y="567897"/>
                  <a:ext cx="405585" cy="2873090"/>
                </a:xfrm>
                <a:custGeom>
                  <a:avLst/>
                  <a:gdLst>
                    <a:gd name="connsiteX0" fmla="*/ 0 w 583324"/>
                    <a:gd name="connsiteY0" fmla="*/ 0 h 2233171"/>
                    <a:gd name="connsiteX1" fmla="*/ 583324 w 583324"/>
                    <a:gd name="connsiteY1" fmla="*/ 0 h 2233171"/>
                    <a:gd name="connsiteX2" fmla="*/ 583324 w 583324"/>
                    <a:gd name="connsiteY2" fmla="*/ 2233171 h 2233171"/>
                    <a:gd name="connsiteX3" fmla="*/ 0 w 583324"/>
                    <a:gd name="connsiteY3" fmla="*/ 2233171 h 2233171"/>
                    <a:gd name="connsiteX4" fmla="*/ 0 w 583324"/>
                    <a:gd name="connsiteY4" fmla="*/ 0 h 2233171"/>
                    <a:gd name="connsiteX0" fmla="*/ 0 w 583324"/>
                    <a:gd name="connsiteY0" fmla="*/ 630620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4" fmla="*/ 0 w 583324"/>
                    <a:gd name="connsiteY4" fmla="*/ 630620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36028 w 583324"/>
                    <a:gd name="connsiteY2" fmla="*/ 1017508 h 2863791"/>
                    <a:gd name="connsiteX3" fmla="*/ 583324 w 583324"/>
                    <a:gd name="connsiteY3" fmla="*/ 2863791 h 2863791"/>
                    <a:gd name="connsiteX4" fmla="*/ 0 w 583324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497738"/>
                    <a:gd name="connsiteY0" fmla="*/ 2863791 h 2911088"/>
                    <a:gd name="connsiteX1" fmla="*/ 0 w 497738"/>
                    <a:gd name="connsiteY1" fmla="*/ 0 h 2911088"/>
                    <a:gd name="connsiteX2" fmla="*/ 220717 w 497738"/>
                    <a:gd name="connsiteY2" fmla="*/ 1017508 h 2911088"/>
                    <a:gd name="connsiteX3" fmla="*/ 497738 w 497738"/>
                    <a:gd name="connsiteY3" fmla="*/ 2911088 h 2911088"/>
                    <a:gd name="connsiteX4" fmla="*/ 63062 w 497738"/>
                    <a:gd name="connsiteY4" fmla="*/ 2863791 h 2911088"/>
                    <a:gd name="connsiteX0" fmla="*/ 369363 w 497738"/>
                    <a:gd name="connsiteY0" fmla="*/ 2942619 h 2942619"/>
                    <a:gd name="connsiteX1" fmla="*/ 0 w 497738"/>
                    <a:gd name="connsiteY1" fmla="*/ 0 h 2942619"/>
                    <a:gd name="connsiteX2" fmla="*/ 220717 w 497738"/>
                    <a:gd name="connsiteY2" fmla="*/ 1017508 h 2942619"/>
                    <a:gd name="connsiteX3" fmla="*/ 497738 w 497738"/>
                    <a:gd name="connsiteY3" fmla="*/ 2911088 h 2942619"/>
                    <a:gd name="connsiteX4" fmla="*/ 369363 w 497738"/>
                    <a:gd name="connsiteY4" fmla="*/ 2942619 h 2942619"/>
                    <a:gd name="connsiteX0" fmla="*/ 369363 w 512751"/>
                    <a:gd name="connsiteY0" fmla="*/ 2942619 h 2947639"/>
                    <a:gd name="connsiteX1" fmla="*/ 0 w 512751"/>
                    <a:gd name="connsiteY1" fmla="*/ 0 h 2947639"/>
                    <a:gd name="connsiteX2" fmla="*/ 220717 w 512751"/>
                    <a:gd name="connsiteY2" fmla="*/ 1017508 h 2947639"/>
                    <a:gd name="connsiteX3" fmla="*/ 512751 w 512751"/>
                    <a:gd name="connsiteY3" fmla="*/ 2947639 h 2947639"/>
                    <a:gd name="connsiteX4" fmla="*/ 369363 w 512751"/>
                    <a:gd name="connsiteY4" fmla="*/ 2942619 h 2947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2751" h="2947639">
                      <a:moveTo>
                        <a:pt x="369363" y="2942619"/>
                      </a:moveTo>
                      <a:lnTo>
                        <a:pt x="0" y="0"/>
                      </a:lnTo>
                      <a:cubicBezTo>
                        <a:pt x="110358" y="171004"/>
                        <a:pt x="173421" y="499663"/>
                        <a:pt x="220717" y="1017508"/>
                      </a:cubicBezTo>
                      <a:lnTo>
                        <a:pt x="512751" y="2947639"/>
                      </a:lnTo>
                      <a:lnTo>
                        <a:pt x="369363" y="294261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" name="Ellipszis 5"/>
                <p:cNvSpPr/>
                <p:nvPr/>
              </p:nvSpPr>
              <p:spPr>
                <a:xfrm rot="5400000">
                  <a:off x="4531663" y="426810"/>
                  <a:ext cx="635194" cy="163096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7" name="Ellipszis 5"/>
                <p:cNvSpPr/>
                <p:nvPr/>
              </p:nvSpPr>
              <p:spPr>
                <a:xfrm rot="5400000">
                  <a:off x="3962586" y="942577"/>
                  <a:ext cx="512694" cy="151464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8" name="Téglalap 50"/>
                <p:cNvSpPr/>
                <p:nvPr/>
              </p:nvSpPr>
              <p:spPr>
                <a:xfrm flipH="1">
                  <a:off x="4679323" y="355022"/>
                  <a:ext cx="405585" cy="3065678"/>
                </a:xfrm>
                <a:custGeom>
                  <a:avLst/>
                  <a:gdLst>
                    <a:gd name="connsiteX0" fmla="*/ 0 w 583324"/>
                    <a:gd name="connsiteY0" fmla="*/ 0 h 2233171"/>
                    <a:gd name="connsiteX1" fmla="*/ 583324 w 583324"/>
                    <a:gd name="connsiteY1" fmla="*/ 0 h 2233171"/>
                    <a:gd name="connsiteX2" fmla="*/ 583324 w 583324"/>
                    <a:gd name="connsiteY2" fmla="*/ 2233171 h 2233171"/>
                    <a:gd name="connsiteX3" fmla="*/ 0 w 583324"/>
                    <a:gd name="connsiteY3" fmla="*/ 2233171 h 2233171"/>
                    <a:gd name="connsiteX4" fmla="*/ 0 w 583324"/>
                    <a:gd name="connsiteY4" fmla="*/ 0 h 2233171"/>
                    <a:gd name="connsiteX0" fmla="*/ 0 w 583324"/>
                    <a:gd name="connsiteY0" fmla="*/ 630620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4" fmla="*/ 0 w 583324"/>
                    <a:gd name="connsiteY4" fmla="*/ 630620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36028 w 583324"/>
                    <a:gd name="connsiteY2" fmla="*/ 1017508 h 2863791"/>
                    <a:gd name="connsiteX3" fmla="*/ 583324 w 583324"/>
                    <a:gd name="connsiteY3" fmla="*/ 2863791 h 2863791"/>
                    <a:gd name="connsiteX4" fmla="*/ 0 w 583324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497738"/>
                    <a:gd name="connsiteY0" fmla="*/ 2863791 h 2911088"/>
                    <a:gd name="connsiteX1" fmla="*/ 0 w 497738"/>
                    <a:gd name="connsiteY1" fmla="*/ 0 h 2911088"/>
                    <a:gd name="connsiteX2" fmla="*/ 220717 w 497738"/>
                    <a:gd name="connsiteY2" fmla="*/ 1017508 h 2911088"/>
                    <a:gd name="connsiteX3" fmla="*/ 497738 w 497738"/>
                    <a:gd name="connsiteY3" fmla="*/ 2911088 h 2911088"/>
                    <a:gd name="connsiteX4" fmla="*/ 63062 w 497738"/>
                    <a:gd name="connsiteY4" fmla="*/ 2863791 h 2911088"/>
                    <a:gd name="connsiteX0" fmla="*/ 369363 w 497738"/>
                    <a:gd name="connsiteY0" fmla="*/ 2942619 h 2942619"/>
                    <a:gd name="connsiteX1" fmla="*/ 0 w 497738"/>
                    <a:gd name="connsiteY1" fmla="*/ 0 h 2942619"/>
                    <a:gd name="connsiteX2" fmla="*/ 220717 w 497738"/>
                    <a:gd name="connsiteY2" fmla="*/ 1017508 h 2942619"/>
                    <a:gd name="connsiteX3" fmla="*/ 497738 w 497738"/>
                    <a:gd name="connsiteY3" fmla="*/ 2911088 h 2942619"/>
                    <a:gd name="connsiteX4" fmla="*/ 369363 w 497738"/>
                    <a:gd name="connsiteY4" fmla="*/ 2942619 h 2942619"/>
                    <a:gd name="connsiteX0" fmla="*/ 369363 w 512751"/>
                    <a:gd name="connsiteY0" fmla="*/ 2942619 h 2947639"/>
                    <a:gd name="connsiteX1" fmla="*/ 0 w 512751"/>
                    <a:gd name="connsiteY1" fmla="*/ 0 h 2947639"/>
                    <a:gd name="connsiteX2" fmla="*/ 220717 w 512751"/>
                    <a:gd name="connsiteY2" fmla="*/ 1017508 h 2947639"/>
                    <a:gd name="connsiteX3" fmla="*/ 512751 w 512751"/>
                    <a:gd name="connsiteY3" fmla="*/ 2947639 h 2947639"/>
                    <a:gd name="connsiteX4" fmla="*/ 369363 w 512751"/>
                    <a:gd name="connsiteY4" fmla="*/ 2942619 h 2947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2751" h="2947639">
                      <a:moveTo>
                        <a:pt x="369363" y="2942619"/>
                      </a:moveTo>
                      <a:lnTo>
                        <a:pt x="0" y="0"/>
                      </a:lnTo>
                      <a:cubicBezTo>
                        <a:pt x="110358" y="171004"/>
                        <a:pt x="173421" y="499663"/>
                        <a:pt x="220717" y="1017508"/>
                      </a:cubicBezTo>
                      <a:lnTo>
                        <a:pt x="512751" y="2947639"/>
                      </a:lnTo>
                      <a:lnTo>
                        <a:pt x="369363" y="294261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" name="Téglalap 50"/>
                <p:cNvSpPr/>
                <p:nvPr/>
              </p:nvSpPr>
              <p:spPr>
                <a:xfrm flipH="1">
                  <a:off x="4773978" y="1126921"/>
                  <a:ext cx="473062" cy="2304000"/>
                </a:xfrm>
                <a:custGeom>
                  <a:avLst/>
                  <a:gdLst>
                    <a:gd name="connsiteX0" fmla="*/ 0 w 583324"/>
                    <a:gd name="connsiteY0" fmla="*/ 0 h 2233171"/>
                    <a:gd name="connsiteX1" fmla="*/ 583324 w 583324"/>
                    <a:gd name="connsiteY1" fmla="*/ 0 h 2233171"/>
                    <a:gd name="connsiteX2" fmla="*/ 583324 w 583324"/>
                    <a:gd name="connsiteY2" fmla="*/ 2233171 h 2233171"/>
                    <a:gd name="connsiteX3" fmla="*/ 0 w 583324"/>
                    <a:gd name="connsiteY3" fmla="*/ 2233171 h 2233171"/>
                    <a:gd name="connsiteX4" fmla="*/ 0 w 583324"/>
                    <a:gd name="connsiteY4" fmla="*/ 0 h 2233171"/>
                    <a:gd name="connsiteX0" fmla="*/ 0 w 583324"/>
                    <a:gd name="connsiteY0" fmla="*/ 630620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4" fmla="*/ 0 w 583324"/>
                    <a:gd name="connsiteY4" fmla="*/ 630620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36028 w 583324"/>
                    <a:gd name="connsiteY2" fmla="*/ 1017508 h 2863791"/>
                    <a:gd name="connsiteX3" fmla="*/ 583324 w 583324"/>
                    <a:gd name="connsiteY3" fmla="*/ 2863791 h 2863791"/>
                    <a:gd name="connsiteX4" fmla="*/ 0 w 583324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1101332"/>
                    <a:gd name="connsiteY0" fmla="*/ 2863791 h 2863791"/>
                    <a:gd name="connsiteX1" fmla="*/ 0 w 1101332"/>
                    <a:gd name="connsiteY1" fmla="*/ 0 h 2863791"/>
                    <a:gd name="connsiteX2" fmla="*/ 1101332 w 1101332"/>
                    <a:gd name="connsiteY2" fmla="*/ 1001743 h 2863791"/>
                    <a:gd name="connsiteX3" fmla="*/ 268013 w 1101332"/>
                    <a:gd name="connsiteY3" fmla="*/ 2863791 h 2863791"/>
                    <a:gd name="connsiteX4" fmla="*/ 63062 w 1101332"/>
                    <a:gd name="connsiteY4" fmla="*/ 2863791 h 2863791"/>
                    <a:gd name="connsiteX0" fmla="*/ 63062 w 1101332"/>
                    <a:gd name="connsiteY0" fmla="*/ 2863791 h 2863791"/>
                    <a:gd name="connsiteX1" fmla="*/ 0 w 1101332"/>
                    <a:gd name="connsiteY1" fmla="*/ 0 h 2863791"/>
                    <a:gd name="connsiteX2" fmla="*/ 1101332 w 1101332"/>
                    <a:gd name="connsiteY2" fmla="*/ 1001743 h 2863791"/>
                    <a:gd name="connsiteX3" fmla="*/ 268013 w 1101332"/>
                    <a:gd name="connsiteY3" fmla="*/ 2863791 h 2863791"/>
                    <a:gd name="connsiteX4" fmla="*/ 63062 w 1101332"/>
                    <a:gd name="connsiteY4" fmla="*/ 2863791 h 2863791"/>
                    <a:gd name="connsiteX0" fmla="*/ 63062 w 1108202"/>
                    <a:gd name="connsiteY0" fmla="*/ 2863791 h 2863791"/>
                    <a:gd name="connsiteX1" fmla="*/ 0 w 1108202"/>
                    <a:gd name="connsiteY1" fmla="*/ 0 h 2863791"/>
                    <a:gd name="connsiteX2" fmla="*/ 1101332 w 1108202"/>
                    <a:gd name="connsiteY2" fmla="*/ 1001743 h 2863791"/>
                    <a:gd name="connsiteX3" fmla="*/ 360731 w 1108202"/>
                    <a:gd name="connsiteY3" fmla="*/ 584889 h 2863791"/>
                    <a:gd name="connsiteX4" fmla="*/ 268013 w 1108202"/>
                    <a:gd name="connsiteY4" fmla="*/ 2863791 h 2863791"/>
                    <a:gd name="connsiteX5" fmla="*/ 63062 w 1108202"/>
                    <a:gd name="connsiteY5" fmla="*/ 2863791 h 2863791"/>
                    <a:gd name="connsiteX0" fmla="*/ 63062 w 1431555"/>
                    <a:gd name="connsiteY0" fmla="*/ 2863791 h 2863791"/>
                    <a:gd name="connsiteX1" fmla="*/ 0 w 1431555"/>
                    <a:gd name="connsiteY1" fmla="*/ 0 h 2863791"/>
                    <a:gd name="connsiteX2" fmla="*/ 1426775 w 1431555"/>
                    <a:gd name="connsiteY2" fmla="*/ 970211 h 2863791"/>
                    <a:gd name="connsiteX3" fmla="*/ 360731 w 1431555"/>
                    <a:gd name="connsiteY3" fmla="*/ 584889 h 2863791"/>
                    <a:gd name="connsiteX4" fmla="*/ 268013 w 1431555"/>
                    <a:gd name="connsiteY4" fmla="*/ 2863791 h 2863791"/>
                    <a:gd name="connsiteX5" fmla="*/ 63062 w 1431555"/>
                    <a:gd name="connsiteY5" fmla="*/ 2863791 h 2863791"/>
                    <a:gd name="connsiteX0" fmla="*/ 63062 w 1431311"/>
                    <a:gd name="connsiteY0" fmla="*/ 2863791 h 2863791"/>
                    <a:gd name="connsiteX1" fmla="*/ 0 w 1431311"/>
                    <a:gd name="connsiteY1" fmla="*/ 0 h 2863791"/>
                    <a:gd name="connsiteX2" fmla="*/ 1426775 w 1431311"/>
                    <a:gd name="connsiteY2" fmla="*/ 970211 h 2863791"/>
                    <a:gd name="connsiteX3" fmla="*/ 303299 w 1431311"/>
                    <a:gd name="connsiteY3" fmla="*/ 1073621 h 2863791"/>
                    <a:gd name="connsiteX4" fmla="*/ 268013 w 1431311"/>
                    <a:gd name="connsiteY4" fmla="*/ 2863791 h 2863791"/>
                    <a:gd name="connsiteX5" fmla="*/ 63062 w 1431311"/>
                    <a:gd name="connsiteY5" fmla="*/ 2863791 h 2863791"/>
                    <a:gd name="connsiteX0" fmla="*/ 63062 w 693532"/>
                    <a:gd name="connsiteY0" fmla="*/ 2863791 h 2863791"/>
                    <a:gd name="connsiteX1" fmla="*/ 0 w 693532"/>
                    <a:gd name="connsiteY1" fmla="*/ 0 h 2863791"/>
                    <a:gd name="connsiteX2" fmla="*/ 680167 w 693532"/>
                    <a:gd name="connsiteY2" fmla="*/ 1395880 h 2863791"/>
                    <a:gd name="connsiteX3" fmla="*/ 303299 w 693532"/>
                    <a:gd name="connsiteY3" fmla="*/ 1073621 h 2863791"/>
                    <a:gd name="connsiteX4" fmla="*/ 268013 w 693532"/>
                    <a:gd name="connsiteY4" fmla="*/ 2863791 h 2863791"/>
                    <a:gd name="connsiteX5" fmla="*/ 63062 w 693532"/>
                    <a:gd name="connsiteY5" fmla="*/ 2863791 h 2863791"/>
                    <a:gd name="connsiteX0" fmla="*/ -1 w 630469"/>
                    <a:gd name="connsiteY0" fmla="*/ 2643073 h 2643073"/>
                    <a:gd name="connsiteX1" fmla="*/ 13512 w 630469"/>
                    <a:gd name="connsiteY1" fmla="*/ 0 h 2643073"/>
                    <a:gd name="connsiteX2" fmla="*/ 617104 w 630469"/>
                    <a:gd name="connsiteY2" fmla="*/ 1175162 h 2643073"/>
                    <a:gd name="connsiteX3" fmla="*/ 240236 w 630469"/>
                    <a:gd name="connsiteY3" fmla="*/ 852903 h 2643073"/>
                    <a:gd name="connsiteX4" fmla="*/ 204950 w 630469"/>
                    <a:gd name="connsiteY4" fmla="*/ 2643073 h 2643073"/>
                    <a:gd name="connsiteX5" fmla="*/ -1 w 630469"/>
                    <a:gd name="connsiteY5" fmla="*/ 2643073 h 2643073"/>
                    <a:gd name="connsiteX0" fmla="*/ 0 w 630470"/>
                    <a:gd name="connsiteY0" fmla="*/ 2670716 h 2670716"/>
                    <a:gd name="connsiteX1" fmla="*/ 13513 w 630470"/>
                    <a:gd name="connsiteY1" fmla="*/ 27643 h 2670716"/>
                    <a:gd name="connsiteX2" fmla="*/ 617105 w 630470"/>
                    <a:gd name="connsiteY2" fmla="*/ 1202805 h 2670716"/>
                    <a:gd name="connsiteX3" fmla="*/ 240237 w 630470"/>
                    <a:gd name="connsiteY3" fmla="*/ 880546 h 2670716"/>
                    <a:gd name="connsiteX4" fmla="*/ 204951 w 630470"/>
                    <a:gd name="connsiteY4" fmla="*/ 2670716 h 2670716"/>
                    <a:gd name="connsiteX5" fmla="*/ 0 w 630470"/>
                    <a:gd name="connsiteY5" fmla="*/ 2670716 h 2670716"/>
                    <a:gd name="connsiteX0" fmla="*/ 0 w 628745"/>
                    <a:gd name="connsiteY0" fmla="*/ 2670716 h 2670716"/>
                    <a:gd name="connsiteX1" fmla="*/ 13513 w 628745"/>
                    <a:gd name="connsiteY1" fmla="*/ 27643 h 2670716"/>
                    <a:gd name="connsiteX2" fmla="*/ 617105 w 628745"/>
                    <a:gd name="connsiteY2" fmla="*/ 1202805 h 2670716"/>
                    <a:gd name="connsiteX3" fmla="*/ 182807 w 628745"/>
                    <a:gd name="connsiteY3" fmla="*/ 644063 h 2670716"/>
                    <a:gd name="connsiteX4" fmla="*/ 204951 w 628745"/>
                    <a:gd name="connsiteY4" fmla="*/ 2670716 h 2670716"/>
                    <a:gd name="connsiteX5" fmla="*/ 0 w 628745"/>
                    <a:gd name="connsiteY5" fmla="*/ 2670716 h 2670716"/>
                    <a:gd name="connsiteX0" fmla="*/ 0 w 686037"/>
                    <a:gd name="connsiteY0" fmla="*/ 2660559 h 2660559"/>
                    <a:gd name="connsiteX1" fmla="*/ 13513 w 686037"/>
                    <a:gd name="connsiteY1" fmla="*/ 17486 h 2660559"/>
                    <a:gd name="connsiteX2" fmla="*/ 617105 w 686037"/>
                    <a:gd name="connsiteY2" fmla="*/ 1192648 h 2660559"/>
                    <a:gd name="connsiteX3" fmla="*/ 182807 w 686037"/>
                    <a:gd name="connsiteY3" fmla="*/ 633906 h 2660559"/>
                    <a:gd name="connsiteX4" fmla="*/ 204951 w 686037"/>
                    <a:gd name="connsiteY4" fmla="*/ 2660559 h 2660559"/>
                    <a:gd name="connsiteX5" fmla="*/ 0 w 686037"/>
                    <a:gd name="connsiteY5" fmla="*/ 2660559 h 2660559"/>
                    <a:gd name="connsiteX0" fmla="*/ 0 w 686037"/>
                    <a:gd name="connsiteY0" fmla="*/ 2660559 h 2660559"/>
                    <a:gd name="connsiteX1" fmla="*/ 13513 w 686037"/>
                    <a:gd name="connsiteY1" fmla="*/ 17486 h 2660559"/>
                    <a:gd name="connsiteX2" fmla="*/ 617105 w 686037"/>
                    <a:gd name="connsiteY2" fmla="*/ 1192648 h 2660559"/>
                    <a:gd name="connsiteX3" fmla="*/ 182807 w 686037"/>
                    <a:gd name="connsiteY3" fmla="*/ 633906 h 2660559"/>
                    <a:gd name="connsiteX4" fmla="*/ 204951 w 686037"/>
                    <a:gd name="connsiteY4" fmla="*/ 2660559 h 2660559"/>
                    <a:gd name="connsiteX5" fmla="*/ 0 w 686037"/>
                    <a:gd name="connsiteY5" fmla="*/ 2660559 h 2660559"/>
                    <a:gd name="connsiteX0" fmla="*/ 0 w 1004115"/>
                    <a:gd name="connsiteY0" fmla="*/ 2621509 h 2660559"/>
                    <a:gd name="connsiteX1" fmla="*/ 331591 w 1004115"/>
                    <a:gd name="connsiteY1" fmla="*/ 17486 h 2660559"/>
                    <a:gd name="connsiteX2" fmla="*/ 935183 w 1004115"/>
                    <a:gd name="connsiteY2" fmla="*/ 1192648 h 2660559"/>
                    <a:gd name="connsiteX3" fmla="*/ 500885 w 1004115"/>
                    <a:gd name="connsiteY3" fmla="*/ 633906 h 2660559"/>
                    <a:gd name="connsiteX4" fmla="*/ 523029 w 1004115"/>
                    <a:gd name="connsiteY4" fmla="*/ 2660559 h 2660559"/>
                    <a:gd name="connsiteX5" fmla="*/ 0 w 1004115"/>
                    <a:gd name="connsiteY5" fmla="*/ 2621509 h 2660559"/>
                    <a:gd name="connsiteX0" fmla="*/ 0 w 1004115"/>
                    <a:gd name="connsiteY0" fmla="*/ 2621509 h 2641033"/>
                    <a:gd name="connsiteX1" fmla="*/ 331591 w 1004115"/>
                    <a:gd name="connsiteY1" fmla="*/ 17486 h 2641033"/>
                    <a:gd name="connsiteX2" fmla="*/ 935183 w 1004115"/>
                    <a:gd name="connsiteY2" fmla="*/ 1192648 h 2641033"/>
                    <a:gd name="connsiteX3" fmla="*/ 500885 w 1004115"/>
                    <a:gd name="connsiteY3" fmla="*/ 633906 h 2641033"/>
                    <a:gd name="connsiteX4" fmla="*/ 151937 w 1004115"/>
                    <a:gd name="connsiteY4" fmla="*/ 2641033 h 2641033"/>
                    <a:gd name="connsiteX5" fmla="*/ 0 w 1004115"/>
                    <a:gd name="connsiteY5" fmla="*/ 2621509 h 2641033"/>
                    <a:gd name="connsiteX0" fmla="*/ 0 w 949080"/>
                    <a:gd name="connsiteY0" fmla="*/ 2623595 h 2643119"/>
                    <a:gd name="connsiteX1" fmla="*/ 331591 w 949080"/>
                    <a:gd name="connsiteY1" fmla="*/ 19572 h 2643119"/>
                    <a:gd name="connsiteX2" fmla="*/ 935183 w 949080"/>
                    <a:gd name="connsiteY2" fmla="*/ 1194734 h 2643119"/>
                    <a:gd name="connsiteX3" fmla="*/ 500885 w 949080"/>
                    <a:gd name="connsiteY3" fmla="*/ 635992 h 2643119"/>
                    <a:gd name="connsiteX4" fmla="*/ 151937 w 949080"/>
                    <a:gd name="connsiteY4" fmla="*/ 2643119 h 2643119"/>
                    <a:gd name="connsiteX5" fmla="*/ 0 w 949080"/>
                    <a:gd name="connsiteY5" fmla="*/ 2623595 h 2643119"/>
                    <a:gd name="connsiteX0" fmla="*/ 0 w 949080"/>
                    <a:gd name="connsiteY0" fmla="*/ 2623595 h 2623595"/>
                    <a:gd name="connsiteX1" fmla="*/ 331591 w 949080"/>
                    <a:gd name="connsiteY1" fmla="*/ 19572 h 2623595"/>
                    <a:gd name="connsiteX2" fmla="*/ 935183 w 949080"/>
                    <a:gd name="connsiteY2" fmla="*/ 1194734 h 2623595"/>
                    <a:gd name="connsiteX3" fmla="*/ 500885 w 949080"/>
                    <a:gd name="connsiteY3" fmla="*/ 635992 h 2623595"/>
                    <a:gd name="connsiteX4" fmla="*/ 187675 w 949080"/>
                    <a:gd name="connsiteY4" fmla="*/ 2617340 h 2623595"/>
                    <a:gd name="connsiteX5" fmla="*/ 0 w 949080"/>
                    <a:gd name="connsiteY5" fmla="*/ 2623595 h 2623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9080" h="2623595">
                      <a:moveTo>
                        <a:pt x="0" y="2623595"/>
                      </a:moveTo>
                      <a:cubicBezTo>
                        <a:pt x="4504" y="1742571"/>
                        <a:pt x="327087" y="900596"/>
                        <a:pt x="331591" y="19572"/>
                      </a:cubicBezTo>
                      <a:cubicBezTo>
                        <a:pt x="575956" y="-172031"/>
                        <a:pt x="1034644" y="1104108"/>
                        <a:pt x="935183" y="1194734"/>
                      </a:cubicBezTo>
                      <a:cubicBezTo>
                        <a:pt x="864488" y="898078"/>
                        <a:pt x="639771" y="325651"/>
                        <a:pt x="500885" y="635992"/>
                      </a:cubicBezTo>
                      <a:cubicBezTo>
                        <a:pt x="361999" y="946333"/>
                        <a:pt x="259621" y="2300585"/>
                        <a:pt x="187675" y="2617340"/>
                      </a:cubicBezTo>
                      <a:lnTo>
                        <a:pt x="0" y="262359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0" name="Téglalap 50"/>
                <p:cNvSpPr/>
                <p:nvPr/>
              </p:nvSpPr>
              <p:spPr>
                <a:xfrm flipH="1">
                  <a:off x="4224006" y="369464"/>
                  <a:ext cx="405585" cy="3065678"/>
                </a:xfrm>
                <a:custGeom>
                  <a:avLst/>
                  <a:gdLst>
                    <a:gd name="connsiteX0" fmla="*/ 0 w 583324"/>
                    <a:gd name="connsiteY0" fmla="*/ 0 h 2233171"/>
                    <a:gd name="connsiteX1" fmla="*/ 583324 w 583324"/>
                    <a:gd name="connsiteY1" fmla="*/ 0 h 2233171"/>
                    <a:gd name="connsiteX2" fmla="*/ 583324 w 583324"/>
                    <a:gd name="connsiteY2" fmla="*/ 2233171 h 2233171"/>
                    <a:gd name="connsiteX3" fmla="*/ 0 w 583324"/>
                    <a:gd name="connsiteY3" fmla="*/ 2233171 h 2233171"/>
                    <a:gd name="connsiteX4" fmla="*/ 0 w 583324"/>
                    <a:gd name="connsiteY4" fmla="*/ 0 h 2233171"/>
                    <a:gd name="connsiteX0" fmla="*/ 0 w 583324"/>
                    <a:gd name="connsiteY0" fmla="*/ 630620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4" fmla="*/ 0 w 583324"/>
                    <a:gd name="connsiteY4" fmla="*/ 630620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36028 w 583324"/>
                    <a:gd name="connsiteY2" fmla="*/ 1017508 h 2863791"/>
                    <a:gd name="connsiteX3" fmla="*/ 583324 w 583324"/>
                    <a:gd name="connsiteY3" fmla="*/ 2863791 h 2863791"/>
                    <a:gd name="connsiteX4" fmla="*/ 0 w 583324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497738"/>
                    <a:gd name="connsiteY0" fmla="*/ 2863791 h 2911088"/>
                    <a:gd name="connsiteX1" fmla="*/ 0 w 497738"/>
                    <a:gd name="connsiteY1" fmla="*/ 0 h 2911088"/>
                    <a:gd name="connsiteX2" fmla="*/ 220717 w 497738"/>
                    <a:gd name="connsiteY2" fmla="*/ 1017508 h 2911088"/>
                    <a:gd name="connsiteX3" fmla="*/ 497738 w 497738"/>
                    <a:gd name="connsiteY3" fmla="*/ 2911088 h 2911088"/>
                    <a:gd name="connsiteX4" fmla="*/ 63062 w 497738"/>
                    <a:gd name="connsiteY4" fmla="*/ 2863791 h 2911088"/>
                    <a:gd name="connsiteX0" fmla="*/ 369363 w 497738"/>
                    <a:gd name="connsiteY0" fmla="*/ 2942619 h 2942619"/>
                    <a:gd name="connsiteX1" fmla="*/ 0 w 497738"/>
                    <a:gd name="connsiteY1" fmla="*/ 0 h 2942619"/>
                    <a:gd name="connsiteX2" fmla="*/ 220717 w 497738"/>
                    <a:gd name="connsiteY2" fmla="*/ 1017508 h 2942619"/>
                    <a:gd name="connsiteX3" fmla="*/ 497738 w 497738"/>
                    <a:gd name="connsiteY3" fmla="*/ 2911088 h 2942619"/>
                    <a:gd name="connsiteX4" fmla="*/ 369363 w 497738"/>
                    <a:gd name="connsiteY4" fmla="*/ 2942619 h 2942619"/>
                    <a:gd name="connsiteX0" fmla="*/ 369363 w 512751"/>
                    <a:gd name="connsiteY0" fmla="*/ 2942619 h 2947639"/>
                    <a:gd name="connsiteX1" fmla="*/ 0 w 512751"/>
                    <a:gd name="connsiteY1" fmla="*/ 0 h 2947639"/>
                    <a:gd name="connsiteX2" fmla="*/ 220717 w 512751"/>
                    <a:gd name="connsiteY2" fmla="*/ 1017508 h 2947639"/>
                    <a:gd name="connsiteX3" fmla="*/ 512751 w 512751"/>
                    <a:gd name="connsiteY3" fmla="*/ 2947639 h 2947639"/>
                    <a:gd name="connsiteX4" fmla="*/ 369363 w 512751"/>
                    <a:gd name="connsiteY4" fmla="*/ 2942619 h 2947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2751" h="2947639">
                      <a:moveTo>
                        <a:pt x="369363" y="2942619"/>
                      </a:moveTo>
                      <a:lnTo>
                        <a:pt x="0" y="0"/>
                      </a:lnTo>
                      <a:cubicBezTo>
                        <a:pt x="110358" y="171004"/>
                        <a:pt x="173421" y="499663"/>
                        <a:pt x="220717" y="1017508"/>
                      </a:cubicBezTo>
                      <a:lnTo>
                        <a:pt x="512751" y="2947639"/>
                      </a:lnTo>
                      <a:lnTo>
                        <a:pt x="369363" y="294261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1" name="Téglalap 60"/>
                <p:cNvSpPr/>
                <p:nvPr/>
              </p:nvSpPr>
              <p:spPr>
                <a:xfrm flipH="1">
                  <a:off x="5324933" y="741062"/>
                  <a:ext cx="36000" cy="266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" name="Ellipszis 5"/>
                <p:cNvSpPr/>
                <p:nvPr/>
              </p:nvSpPr>
              <p:spPr>
                <a:xfrm rot="16200000" flipH="1">
                  <a:off x="5043596" y="433549"/>
                  <a:ext cx="594907" cy="158124"/>
                </a:xfrm>
                <a:custGeom>
                  <a:avLst/>
                  <a:gdLst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6403 h 2911823"/>
                    <a:gd name="connsiteX1" fmla="*/ 975360 w 1950720"/>
                    <a:gd name="connsiteY1" fmla="*/ 983 h 2911823"/>
                    <a:gd name="connsiteX2" fmla="*/ 1950720 w 1950720"/>
                    <a:gd name="connsiteY2" fmla="*/ 1456403 h 2911823"/>
                    <a:gd name="connsiteX3" fmla="*/ 975360 w 1950720"/>
                    <a:gd name="connsiteY3" fmla="*/ 2911823 h 2911823"/>
                    <a:gd name="connsiteX4" fmla="*/ 0 w 1950720"/>
                    <a:gd name="connsiteY4" fmla="*/ 1456403 h 2911823"/>
                    <a:gd name="connsiteX0" fmla="*/ 0 w 1950720"/>
                    <a:gd name="connsiteY0" fmla="*/ 1455420 h 2910840"/>
                    <a:gd name="connsiteX1" fmla="*/ 975360 w 1950720"/>
                    <a:gd name="connsiteY1" fmla="*/ 0 h 2910840"/>
                    <a:gd name="connsiteX2" fmla="*/ 1950720 w 1950720"/>
                    <a:gd name="connsiteY2" fmla="*/ 1455420 h 2910840"/>
                    <a:gd name="connsiteX3" fmla="*/ 975360 w 1950720"/>
                    <a:gd name="connsiteY3" fmla="*/ 2910840 h 2910840"/>
                    <a:gd name="connsiteX4" fmla="*/ 0 w 1950720"/>
                    <a:gd name="connsiteY4" fmla="*/ 1455420 h 2910840"/>
                    <a:gd name="connsiteX0" fmla="*/ 0 w 1950720"/>
                    <a:gd name="connsiteY0" fmla="*/ 1455420 h 2911096"/>
                    <a:gd name="connsiteX1" fmla="*/ 975360 w 1950720"/>
                    <a:gd name="connsiteY1" fmla="*/ 0 h 2911096"/>
                    <a:gd name="connsiteX2" fmla="*/ 1950720 w 1950720"/>
                    <a:gd name="connsiteY2" fmla="*/ 1455420 h 2911096"/>
                    <a:gd name="connsiteX3" fmla="*/ 975360 w 1950720"/>
                    <a:gd name="connsiteY3" fmla="*/ 2910840 h 2911096"/>
                    <a:gd name="connsiteX4" fmla="*/ 0 w 1950720"/>
                    <a:gd name="connsiteY4" fmla="*/ 1455420 h 2911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0720" h="2911096">
                      <a:moveTo>
                        <a:pt x="0" y="1455420"/>
                      </a:moveTo>
                      <a:cubicBezTo>
                        <a:pt x="0" y="651614"/>
                        <a:pt x="101404" y="0"/>
                        <a:pt x="975360" y="0"/>
                      </a:cubicBezTo>
                      <a:cubicBezTo>
                        <a:pt x="1849316" y="0"/>
                        <a:pt x="1950720" y="651614"/>
                        <a:pt x="1950720" y="1455420"/>
                      </a:cubicBezTo>
                      <a:cubicBezTo>
                        <a:pt x="1950720" y="2259226"/>
                        <a:pt x="1712156" y="2926080"/>
                        <a:pt x="975360" y="2910840"/>
                      </a:cubicBezTo>
                      <a:cubicBezTo>
                        <a:pt x="238564" y="2895600"/>
                        <a:pt x="0" y="2259226"/>
                        <a:pt x="0" y="145542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grpSp>
              <p:nvGrpSpPr>
                <p:cNvPr id="63" name="Csoportba foglalás 62"/>
                <p:cNvGrpSpPr/>
                <p:nvPr/>
              </p:nvGrpSpPr>
              <p:grpSpPr>
                <a:xfrm>
                  <a:off x="5893863" y="390577"/>
                  <a:ext cx="158124" cy="3005238"/>
                  <a:chOff x="5893863" y="390577"/>
                  <a:chExt cx="158124" cy="3005238"/>
                </a:xfrm>
              </p:grpSpPr>
              <p:sp>
                <p:nvSpPr>
                  <p:cNvPr id="75" name="Téglalap 74"/>
                  <p:cNvSpPr/>
                  <p:nvPr/>
                </p:nvSpPr>
                <p:spPr>
                  <a:xfrm>
                    <a:off x="5955686" y="875815"/>
                    <a:ext cx="36000" cy="2520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20202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76" name="Ellipszis 5"/>
                  <p:cNvSpPr/>
                  <p:nvPr/>
                </p:nvSpPr>
                <p:spPr>
                  <a:xfrm rot="5400000">
                    <a:off x="5675471" y="608969"/>
                    <a:ext cx="594907" cy="158124"/>
                  </a:xfrm>
                  <a:custGeom>
                    <a:avLst/>
                    <a:gdLst>
                      <a:gd name="connsiteX0" fmla="*/ 0 w 1950720"/>
                      <a:gd name="connsiteY0" fmla="*/ 1455420 h 2910840"/>
                      <a:gd name="connsiteX1" fmla="*/ 975360 w 1950720"/>
                      <a:gd name="connsiteY1" fmla="*/ 0 h 2910840"/>
                      <a:gd name="connsiteX2" fmla="*/ 1950720 w 1950720"/>
                      <a:gd name="connsiteY2" fmla="*/ 1455420 h 2910840"/>
                      <a:gd name="connsiteX3" fmla="*/ 975360 w 1950720"/>
                      <a:gd name="connsiteY3" fmla="*/ 2910840 h 2910840"/>
                      <a:gd name="connsiteX4" fmla="*/ 0 w 1950720"/>
                      <a:gd name="connsiteY4" fmla="*/ 1455420 h 2910840"/>
                      <a:gd name="connsiteX0" fmla="*/ 0 w 1950720"/>
                      <a:gd name="connsiteY0" fmla="*/ 1456403 h 2911823"/>
                      <a:gd name="connsiteX1" fmla="*/ 975360 w 1950720"/>
                      <a:gd name="connsiteY1" fmla="*/ 983 h 2911823"/>
                      <a:gd name="connsiteX2" fmla="*/ 1950720 w 1950720"/>
                      <a:gd name="connsiteY2" fmla="*/ 1456403 h 2911823"/>
                      <a:gd name="connsiteX3" fmla="*/ 975360 w 1950720"/>
                      <a:gd name="connsiteY3" fmla="*/ 2911823 h 2911823"/>
                      <a:gd name="connsiteX4" fmla="*/ 0 w 1950720"/>
                      <a:gd name="connsiteY4" fmla="*/ 1456403 h 2911823"/>
                      <a:gd name="connsiteX0" fmla="*/ 0 w 1950720"/>
                      <a:gd name="connsiteY0" fmla="*/ 1455420 h 2910840"/>
                      <a:gd name="connsiteX1" fmla="*/ 975360 w 1950720"/>
                      <a:gd name="connsiteY1" fmla="*/ 0 h 2910840"/>
                      <a:gd name="connsiteX2" fmla="*/ 1950720 w 1950720"/>
                      <a:gd name="connsiteY2" fmla="*/ 1455420 h 2910840"/>
                      <a:gd name="connsiteX3" fmla="*/ 975360 w 1950720"/>
                      <a:gd name="connsiteY3" fmla="*/ 2910840 h 2910840"/>
                      <a:gd name="connsiteX4" fmla="*/ 0 w 1950720"/>
                      <a:gd name="connsiteY4" fmla="*/ 1455420 h 2910840"/>
                      <a:gd name="connsiteX0" fmla="*/ 0 w 1950720"/>
                      <a:gd name="connsiteY0" fmla="*/ 1455420 h 2911096"/>
                      <a:gd name="connsiteX1" fmla="*/ 975360 w 1950720"/>
                      <a:gd name="connsiteY1" fmla="*/ 0 h 2911096"/>
                      <a:gd name="connsiteX2" fmla="*/ 1950720 w 1950720"/>
                      <a:gd name="connsiteY2" fmla="*/ 1455420 h 2911096"/>
                      <a:gd name="connsiteX3" fmla="*/ 975360 w 1950720"/>
                      <a:gd name="connsiteY3" fmla="*/ 2910840 h 2911096"/>
                      <a:gd name="connsiteX4" fmla="*/ 0 w 1950720"/>
                      <a:gd name="connsiteY4" fmla="*/ 1455420 h 291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0720" h="2911096">
                        <a:moveTo>
                          <a:pt x="0" y="1455420"/>
                        </a:moveTo>
                        <a:cubicBezTo>
                          <a:pt x="0" y="651614"/>
                          <a:pt x="101404" y="0"/>
                          <a:pt x="975360" y="0"/>
                        </a:cubicBezTo>
                        <a:cubicBezTo>
                          <a:pt x="1849316" y="0"/>
                          <a:pt x="1950720" y="651614"/>
                          <a:pt x="1950720" y="1455420"/>
                        </a:cubicBezTo>
                        <a:cubicBezTo>
                          <a:pt x="1950720" y="2259226"/>
                          <a:pt x="1712156" y="2926080"/>
                          <a:pt x="975360" y="2910840"/>
                        </a:cubicBezTo>
                        <a:cubicBezTo>
                          <a:pt x="238564" y="2895600"/>
                          <a:pt x="0" y="2259226"/>
                          <a:pt x="0" y="14554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64" name="Téglalap 50"/>
                <p:cNvSpPr/>
                <p:nvPr/>
              </p:nvSpPr>
              <p:spPr>
                <a:xfrm>
                  <a:off x="5947091" y="1607595"/>
                  <a:ext cx="473062" cy="1812756"/>
                </a:xfrm>
                <a:custGeom>
                  <a:avLst/>
                  <a:gdLst>
                    <a:gd name="connsiteX0" fmla="*/ 0 w 583324"/>
                    <a:gd name="connsiteY0" fmla="*/ 0 h 2233171"/>
                    <a:gd name="connsiteX1" fmla="*/ 583324 w 583324"/>
                    <a:gd name="connsiteY1" fmla="*/ 0 h 2233171"/>
                    <a:gd name="connsiteX2" fmla="*/ 583324 w 583324"/>
                    <a:gd name="connsiteY2" fmla="*/ 2233171 h 2233171"/>
                    <a:gd name="connsiteX3" fmla="*/ 0 w 583324"/>
                    <a:gd name="connsiteY3" fmla="*/ 2233171 h 2233171"/>
                    <a:gd name="connsiteX4" fmla="*/ 0 w 583324"/>
                    <a:gd name="connsiteY4" fmla="*/ 0 h 2233171"/>
                    <a:gd name="connsiteX0" fmla="*/ 0 w 583324"/>
                    <a:gd name="connsiteY0" fmla="*/ 630620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4" fmla="*/ 0 w 583324"/>
                    <a:gd name="connsiteY4" fmla="*/ 630620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36028 w 583324"/>
                    <a:gd name="connsiteY2" fmla="*/ 1017508 h 2863791"/>
                    <a:gd name="connsiteX3" fmla="*/ 583324 w 583324"/>
                    <a:gd name="connsiteY3" fmla="*/ 2863791 h 2863791"/>
                    <a:gd name="connsiteX4" fmla="*/ 0 w 583324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1101332"/>
                    <a:gd name="connsiteY0" fmla="*/ 2863791 h 2863791"/>
                    <a:gd name="connsiteX1" fmla="*/ 0 w 1101332"/>
                    <a:gd name="connsiteY1" fmla="*/ 0 h 2863791"/>
                    <a:gd name="connsiteX2" fmla="*/ 1101332 w 1101332"/>
                    <a:gd name="connsiteY2" fmla="*/ 1001743 h 2863791"/>
                    <a:gd name="connsiteX3" fmla="*/ 268013 w 1101332"/>
                    <a:gd name="connsiteY3" fmla="*/ 2863791 h 2863791"/>
                    <a:gd name="connsiteX4" fmla="*/ 63062 w 1101332"/>
                    <a:gd name="connsiteY4" fmla="*/ 2863791 h 2863791"/>
                    <a:gd name="connsiteX0" fmla="*/ 63062 w 1101332"/>
                    <a:gd name="connsiteY0" fmla="*/ 2863791 h 2863791"/>
                    <a:gd name="connsiteX1" fmla="*/ 0 w 1101332"/>
                    <a:gd name="connsiteY1" fmla="*/ 0 h 2863791"/>
                    <a:gd name="connsiteX2" fmla="*/ 1101332 w 1101332"/>
                    <a:gd name="connsiteY2" fmla="*/ 1001743 h 2863791"/>
                    <a:gd name="connsiteX3" fmla="*/ 268013 w 1101332"/>
                    <a:gd name="connsiteY3" fmla="*/ 2863791 h 2863791"/>
                    <a:gd name="connsiteX4" fmla="*/ 63062 w 1101332"/>
                    <a:gd name="connsiteY4" fmla="*/ 2863791 h 2863791"/>
                    <a:gd name="connsiteX0" fmla="*/ 63062 w 1108202"/>
                    <a:gd name="connsiteY0" fmla="*/ 2863791 h 2863791"/>
                    <a:gd name="connsiteX1" fmla="*/ 0 w 1108202"/>
                    <a:gd name="connsiteY1" fmla="*/ 0 h 2863791"/>
                    <a:gd name="connsiteX2" fmla="*/ 1101332 w 1108202"/>
                    <a:gd name="connsiteY2" fmla="*/ 1001743 h 2863791"/>
                    <a:gd name="connsiteX3" fmla="*/ 360731 w 1108202"/>
                    <a:gd name="connsiteY3" fmla="*/ 584889 h 2863791"/>
                    <a:gd name="connsiteX4" fmla="*/ 268013 w 1108202"/>
                    <a:gd name="connsiteY4" fmla="*/ 2863791 h 2863791"/>
                    <a:gd name="connsiteX5" fmla="*/ 63062 w 1108202"/>
                    <a:gd name="connsiteY5" fmla="*/ 2863791 h 2863791"/>
                    <a:gd name="connsiteX0" fmla="*/ 63062 w 1431555"/>
                    <a:gd name="connsiteY0" fmla="*/ 2863791 h 2863791"/>
                    <a:gd name="connsiteX1" fmla="*/ 0 w 1431555"/>
                    <a:gd name="connsiteY1" fmla="*/ 0 h 2863791"/>
                    <a:gd name="connsiteX2" fmla="*/ 1426775 w 1431555"/>
                    <a:gd name="connsiteY2" fmla="*/ 970211 h 2863791"/>
                    <a:gd name="connsiteX3" fmla="*/ 360731 w 1431555"/>
                    <a:gd name="connsiteY3" fmla="*/ 584889 h 2863791"/>
                    <a:gd name="connsiteX4" fmla="*/ 268013 w 1431555"/>
                    <a:gd name="connsiteY4" fmla="*/ 2863791 h 2863791"/>
                    <a:gd name="connsiteX5" fmla="*/ 63062 w 1431555"/>
                    <a:gd name="connsiteY5" fmla="*/ 2863791 h 2863791"/>
                    <a:gd name="connsiteX0" fmla="*/ 63062 w 1431311"/>
                    <a:gd name="connsiteY0" fmla="*/ 2863791 h 2863791"/>
                    <a:gd name="connsiteX1" fmla="*/ 0 w 1431311"/>
                    <a:gd name="connsiteY1" fmla="*/ 0 h 2863791"/>
                    <a:gd name="connsiteX2" fmla="*/ 1426775 w 1431311"/>
                    <a:gd name="connsiteY2" fmla="*/ 970211 h 2863791"/>
                    <a:gd name="connsiteX3" fmla="*/ 303299 w 1431311"/>
                    <a:gd name="connsiteY3" fmla="*/ 1073621 h 2863791"/>
                    <a:gd name="connsiteX4" fmla="*/ 268013 w 1431311"/>
                    <a:gd name="connsiteY4" fmla="*/ 2863791 h 2863791"/>
                    <a:gd name="connsiteX5" fmla="*/ 63062 w 1431311"/>
                    <a:gd name="connsiteY5" fmla="*/ 2863791 h 2863791"/>
                    <a:gd name="connsiteX0" fmla="*/ 63062 w 693532"/>
                    <a:gd name="connsiteY0" fmla="*/ 2863791 h 2863791"/>
                    <a:gd name="connsiteX1" fmla="*/ 0 w 693532"/>
                    <a:gd name="connsiteY1" fmla="*/ 0 h 2863791"/>
                    <a:gd name="connsiteX2" fmla="*/ 680167 w 693532"/>
                    <a:gd name="connsiteY2" fmla="*/ 1395880 h 2863791"/>
                    <a:gd name="connsiteX3" fmla="*/ 303299 w 693532"/>
                    <a:gd name="connsiteY3" fmla="*/ 1073621 h 2863791"/>
                    <a:gd name="connsiteX4" fmla="*/ 268013 w 693532"/>
                    <a:gd name="connsiteY4" fmla="*/ 2863791 h 2863791"/>
                    <a:gd name="connsiteX5" fmla="*/ 63062 w 693532"/>
                    <a:gd name="connsiteY5" fmla="*/ 2863791 h 2863791"/>
                    <a:gd name="connsiteX0" fmla="*/ -1 w 630469"/>
                    <a:gd name="connsiteY0" fmla="*/ 2643073 h 2643073"/>
                    <a:gd name="connsiteX1" fmla="*/ 13512 w 630469"/>
                    <a:gd name="connsiteY1" fmla="*/ 0 h 2643073"/>
                    <a:gd name="connsiteX2" fmla="*/ 617104 w 630469"/>
                    <a:gd name="connsiteY2" fmla="*/ 1175162 h 2643073"/>
                    <a:gd name="connsiteX3" fmla="*/ 240236 w 630469"/>
                    <a:gd name="connsiteY3" fmla="*/ 852903 h 2643073"/>
                    <a:gd name="connsiteX4" fmla="*/ 204950 w 630469"/>
                    <a:gd name="connsiteY4" fmla="*/ 2643073 h 2643073"/>
                    <a:gd name="connsiteX5" fmla="*/ -1 w 630469"/>
                    <a:gd name="connsiteY5" fmla="*/ 2643073 h 2643073"/>
                    <a:gd name="connsiteX0" fmla="*/ 0 w 630470"/>
                    <a:gd name="connsiteY0" fmla="*/ 2670716 h 2670716"/>
                    <a:gd name="connsiteX1" fmla="*/ 13513 w 630470"/>
                    <a:gd name="connsiteY1" fmla="*/ 27643 h 2670716"/>
                    <a:gd name="connsiteX2" fmla="*/ 617105 w 630470"/>
                    <a:gd name="connsiteY2" fmla="*/ 1202805 h 2670716"/>
                    <a:gd name="connsiteX3" fmla="*/ 240237 w 630470"/>
                    <a:gd name="connsiteY3" fmla="*/ 880546 h 2670716"/>
                    <a:gd name="connsiteX4" fmla="*/ 204951 w 630470"/>
                    <a:gd name="connsiteY4" fmla="*/ 2670716 h 2670716"/>
                    <a:gd name="connsiteX5" fmla="*/ 0 w 630470"/>
                    <a:gd name="connsiteY5" fmla="*/ 2670716 h 2670716"/>
                    <a:gd name="connsiteX0" fmla="*/ 0 w 628745"/>
                    <a:gd name="connsiteY0" fmla="*/ 2670716 h 2670716"/>
                    <a:gd name="connsiteX1" fmla="*/ 13513 w 628745"/>
                    <a:gd name="connsiteY1" fmla="*/ 27643 h 2670716"/>
                    <a:gd name="connsiteX2" fmla="*/ 617105 w 628745"/>
                    <a:gd name="connsiteY2" fmla="*/ 1202805 h 2670716"/>
                    <a:gd name="connsiteX3" fmla="*/ 182807 w 628745"/>
                    <a:gd name="connsiteY3" fmla="*/ 644063 h 2670716"/>
                    <a:gd name="connsiteX4" fmla="*/ 204951 w 628745"/>
                    <a:gd name="connsiteY4" fmla="*/ 2670716 h 2670716"/>
                    <a:gd name="connsiteX5" fmla="*/ 0 w 628745"/>
                    <a:gd name="connsiteY5" fmla="*/ 2670716 h 2670716"/>
                    <a:gd name="connsiteX0" fmla="*/ 0 w 686037"/>
                    <a:gd name="connsiteY0" fmla="*/ 2660559 h 2660559"/>
                    <a:gd name="connsiteX1" fmla="*/ 13513 w 686037"/>
                    <a:gd name="connsiteY1" fmla="*/ 17486 h 2660559"/>
                    <a:gd name="connsiteX2" fmla="*/ 617105 w 686037"/>
                    <a:gd name="connsiteY2" fmla="*/ 1192648 h 2660559"/>
                    <a:gd name="connsiteX3" fmla="*/ 182807 w 686037"/>
                    <a:gd name="connsiteY3" fmla="*/ 633906 h 2660559"/>
                    <a:gd name="connsiteX4" fmla="*/ 204951 w 686037"/>
                    <a:gd name="connsiteY4" fmla="*/ 2660559 h 2660559"/>
                    <a:gd name="connsiteX5" fmla="*/ 0 w 686037"/>
                    <a:gd name="connsiteY5" fmla="*/ 2660559 h 2660559"/>
                    <a:gd name="connsiteX0" fmla="*/ 0 w 686037"/>
                    <a:gd name="connsiteY0" fmla="*/ 2660559 h 2660559"/>
                    <a:gd name="connsiteX1" fmla="*/ 13513 w 686037"/>
                    <a:gd name="connsiteY1" fmla="*/ 17486 h 2660559"/>
                    <a:gd name="connsiteX2" fmla="*/ 617105 w 686037"/>
                    <a:gd name="connsiteY2" fmla="*/ 1192648 h 2660559"/>
                    <a:gd name="connsiteX3" fmla="*/ 182807 w 686037"/>
                    <a:gd name="connsiteY3" fmla="*/ 633906 h 2660559"/>
                    <a:gd name="connsiteX4" fmla="*/ 204951 w 686037"/>
                    <a:gd name="connsiteY4" fmla="*/ 2660559 h 2660559"/>
                    <a:gd name="connsiteX5" fmla="*/ 0 w 686037"/>
                    <a:gd name="connsiteY5" fmla="*/ 2660559 h 2660559"/>
                    <a:gd name="connsiteX0" fmla="*/ 0 w 1004115"/>
                    <a:gd name="connsiteY0" fmla="*/ 2621509 h 2660559"/>
                    <a:gd name="connsiteX1" fmla="*/ 331591 w 1004115"/>
                    <a:gd name="connsiteY1" fmla="*/ 17486 h 2660559"/>
                    <a:gd name="connsiteX2" fmla="*/ 935183 w 1004115"/>
                    <a:gd name="connsiteY2" fmla="*/ 1192648 h 2660559"/>
                    <a:gd name="connsiteX3" fmla="*/ 500885 w 1004115"/>
                    <a:gd name="connsiteY3" fmla="*/ 633906 h 2660559"/>
                    <a:gd name="connsiteX4" fmla="*/ 523029 w 1004115"/>
                    <a:gd name="connsiteY4" fmla="*/ 2660559 h 2660559"/>
                    <a:gd name="connsiteX5" fmla="*/ 0 w 1004115"/>
                    <a:gd name="connsiteY5" fmla="*/ 2621509 h 2660559"/>
                    <a:gd name="connsiteX0" fmla="*/ 0 w 1004115"/>
                    <a:gd name="connsiteY0" fmla="*/ 2621509 h 2641033"/>
                    <a:gd name="connsiteX1" fmla="*/ 331591 w 1004115"/>
                    <a:gd name="connsiteY1" fmla="*/ 17486 h 2641033"/>
                    <a:gd name="connsiteX2" fmla="*/ 935183 w 1004115"/>
                    <a:gd name="connsiteY2" fmla="*/ 1192648 h 2641033"/>
                    <a:gd name="connsiteX3" fmla="*/ 500885 w 1004115"/>
                    <a:gd name="connsiteY3" fmla="*/ 633906 h 2641033"/>
                    <a:gd name="connsiteX4" fmla="*/ 151937 w 1004115"/>
                    <a:gd name="connsiteY4" fmla="*/ 2641033 h 2641033"/>
                    <a:gd name="connsiteX5" fmla="*/ 0 w 1004115"/>
                    <a:gd name="connsiteY5" fmla="*/ 2621509 h 2641033"/>
                    <a:gd name="connsiteX0" fmla="*/ 0 w 949080"/>
                    <a:gd name="connsiteY0" fmla="*/ 2623595 h 2643119"/>
                    <a:gd name="connsiteX1" fmla="*/ 331591 w 949080"/>
                    <a:gd name="connsiteY1" fmla="*/ 19572 h 2643119"/>
                    <a:gd name="connsiteX2" fmla="*/ 935183 w 949080"/>
                    <a:gd name="connsiteY2" fmla="*/ 1194734 h 2643119"/>
                    <a:gd name="connsiteX3" fmla="*/ 500885 w 949080"/>
                    <a:gd name="connsiteY3" fmla="*/ 635992 h 2643119"/>
                    <a:gd name="connsiteX4" fmla="*/ 151937 w 949080"/>
                    <a:gd name="connsiteY4" fmla="*/ 2643119 h 2643119"/>
                    <a:gd name="connsiteX5" fmla="*/ 0 w 949080"/>
                    <a:gd name="connsiteY5" fmla="*/ 2623595 h 2643119"/>
                    <a:gd name="connsiteX0" fmla="*/ 0 w 949080"/>
                    <a:gd name="connsiteY0" fmla="*/ 2623595 h 2623595"/>
                    <a:gd name="connsiteX1" fmla="*/ 331591 w 949080"/>
                    <a:gd name="connsiteY1" fmla="*/ 19572 h 2623595"/>
                    <a:gd name="connsiteX2" fmla="*/ 935183 w 949080"/>
                    <a:gd name="connsiteY2" fmla="*/ 1194734 h 2623595"/>
                    <a:gd name="connsiteX3" fmla="*/ 500885 w 949080"/>
                    <a:gd name="connsiteY3" fmla="*/ 635992 h 2623595"/>
                    <a:gd name="connsiteX4" fmla="*/ 187675 w 949080"/>
                    <a:gd name="connsiteY4" fmla="*/ 2617340 h 2623595"/>
                    <a:gd name="connsiteX5" fmla="*/ 0 w 949080"/>
                    <a:gd name="connsiteY5" fmla="*/ 2623595 h 2623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9080" h="2623595">
                      <a:moveTo>
                        <a:pt x="0" y="2623595"/>
                      </a:moveTo>
                      <a:cubicBezTo>
                        <a:pt x="4504" y="1742571"/>
                        <a:pt x="327087" y="900596"/>
                        <a:pt x="331591" y="19572"/>
                      </a:cubicBezTo>
                      <a:cubicBezTo>
                        <a:pt x="575956" y="-172031"/>
                        <a:pt x="1034644" y="1104108"/>
                        <a:pt x="935183" y="1194734"/>
                      </a:cubicBezTo>
                      <a:cubicBezTo>
                        <a:pt x="864488" y="898078"/>
                        <a:pt x="639771" y="325651"/>
                        <a:pt x="500885" y="635992"/>
                      </a:cubicBezTo>
                      <a:cubicBezTo>
                        <a:pt x="361999" y="946333"/>
                        <a:pt x="259621" y="2300585"/>
                        <a:pt x="187675" y="2617340"/>
                      </a:cubicBezTo>
                      <a:lnTo>
                        <a:pt x="0" y="262359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" name="Téglalap 50"/>
                <p:cNvSpPr/>
                <p:nvPr/>
              </p:nvSpPr>
              <p:spPr>
                <a:xfrm>
                  <a:off x="5613402" y="925198"/>
                  <a:ext cx="343511" cy="2491045"/>
                </a:xfrm>
                <a:custGeom>
                  <a:avLst/>
                  <a:gdLst>
                    <a:gd name="connsiteX0" fmla="*/ 0 w 583324"/>
                    <a:gd name="connsiteY0" fmla="*/ 0 h 2233171"/>
                    <a:gd name="connsiteX1" fmla="*/ 583324 w 583324"/>
                    <a:gd name="connsiteY1" fmla="*/ 0 h 2233171"/>
                    <a:gd name="connsiteX2" fmla="*/ 583324 w 583324"/>
                    <a:gd name="connsiteY2" fmla="*/ 2233171 h 2233171"/>
                    <a:gd name="connsiteX3" fmla="*/ 0 w 583324"/>
                    <a:gd name="connsiteY3" fmla="*/ 2233171 h 2233171"/>
                    <a:gd name="connsiteX4" fmla="*/ 0 w 583324"/>
                    <a:gd name="connsiteY4" fmla="*/ 0 h 2233171"/>
                    <a:gd name="connsiteX0" fmla="*/ 0 w 583324"/>
                    <a:gd name="connsiteY0" fmla="*/ 630620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4" fmla="*/ 0 w 583324"/>
                    <a:gd name="connsiteY4" fmla="*/ 630620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36028 w 583324"/>
                    <a:gd name="connsiteY2" fmla="*/ 1017508 h 2863791"/>
                    <a:gd name="connsiteX3" fmla="*/ 583324 w 583324"/>
                    <a:gd name="connsiteY3" fmla="*/ 2863791 h 2863791"/>
                    <a:gd name="connsiteX4" fmla="*/ 0 w 583324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497738"/>
                    <a:gd name="connsiteY0" fmla="*/ 2863791 h 2911088"/>
                    <a:gd name="connsiteX1" fmla="*/ 0 w 497738"/>
                    <a:gd name="connsiteY1" fmla="*/ 0 h 2911088"/>
                    <a:gd name="connsiteX2" fmla="*/ 220717 w 497738"/>
                    <a:gd name="connsiteY2" fmla="*/ 1017508 h 2911088"/>
                    <a:gd name="connsiteX3" fmla="*/ 497738 w 497738"/>
                    <a:gd name="connsiteY3" fmla="*/ 2911088 h 2911088"/>
                    <a:gd name="connsiteX4" fmla="*/ 63062 w 497738"/>
                    <a:gd name="connsiteY4" fmla="*/ 2863791 h 2911088"/>
                    <a:gd name="connsiteX0" fmla="*/ 369363 w 497738"/>
                    <a:gd name="connsiteY0" fmla="*/ 2942619 h 2942619"/>
                    <a:gd name="connsiteX1" fmla="*/ 0 w 497738"/>
                    <a:gd name="connsiteY1" fmla="*/ 0 h 2942619"/>
                    <a:gd name="connsiteX2" fmla="*/ 220717 w 497738"/>
                    <a:gd name="connsiteY2" fmla="*/ 1017508 h 2942619"/>
                    <a:gd name="connsiteX3" fmla="*/ 497738 w 497738"/>
                    <a:gd name="connsiteY3" fmla="*/ 2911088 h 2942619"/>
                    <a:gd name="connsiteX4" fmla="*/ 369363 w 497738"/>
                    <a:gd name="connsiteY4" fmla="*/ 2942619 h 2942619"/>
                    <a:gd name="connsiteX0" fmla="*/ 369363 w 497738"/>
                    <a:gd name="connsiteY0" fmla="*/ 2907925 h 2911088"/>
                    <a:gd name="connsiteX1" fmla="*/ 0 w 497738"/>
                    <a:gd name="connsiteY1" fmla="*/ 0 h 2911088"/>
                    <a:gd name="connsiteX2" fmla="*/ 220717 w 497738"/>
                    <a:gd name="connsiteY2" fmla="*/ 1017508 h 2911088"/>
                    <a:gd name="connsiteX3" fmla="*/ 497738 w 497738"/>
                    <a:gd name="connsiteY3" fmla="*/ 2911088 h 2911088"/>
                    <a:gd name="connsiteX4" fmla="*/ 369363 w 497738"/>
                    <a:gd name="connsiteY4" fmla="*/ 2907925 h 2911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7738" h="2911088">
                      <a:moveTo>
                        <a:pt x="369363" y="2907925"/>
                      </a:moveTo>
                      <a:cubicBezTo>
                        <a:pt x="246242" y="1927052"/>
                        <a:pt x="123121" y="980873"/>
                        <a:pt x="0" y="0"/>
                      </a:cubicBezTo>
                      <a:cubicBezTo>
                        <a:pt x="110358" y="171004"/>
                        <a:pt x="173421" y="499663"/>
                        <a:pt x="220717" y="1017508"/>
                      </a:cubicBezTo>
                      <a:lnTo>
                        <a:pt x="497738" y="2911088"/>
                      </a:lnTo>
                      <a:lnTo>
                        <a:pt x="369363" y="29079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6" name="Téglalap 50"/>
                <p:cNvSpPr/>
                <p:nvPr/>
              </p:nvSpPr>
              <p:spPr>
                <a:xfrm flipH="1">
                  <a:off x="5204559" y="921743"/>
                  <a:ext cx="343511" cy="2491045"/>
                </a:xfrm>
                <a:custGeom>
                  <a:avLst/>
                  <a:gdLst>
                    <a:gd name="connsiteX0" fmla="*/ 0 w 583324"/>
                    <a:gd name="connsiteY0" fmla="*/ 0 h 2233171"/>
                    <a:gd name="connsiteX1" fmla="*/ 583324 w 583324"/>
                    <a:gd name="connsiteY1" fmla="*/ 0 h 2233171"/>
                    <a:gd name="connsiteX2" fmla="*/ 583324 w 583324"/>
                    <a:gd name="connsiteY2" fmla="*/ 2233171 h 2233171"/>
                    <a:gd name="connsiteX3" fmla="*/ 0 w 583324"/>
                    <a:gd name="connsiteY3" fmla="*/ 2233171 h 2233171"/>
                    <a:gd name="connsiteX4" fmla="*/ 0 w 583324"/>
                    <a:gd name="connsiteY4" fmla="*/ 0 h 2233171"/>
                    <a:gd name="connsiteX0" fmla="*/ 0 w 583324"/>
                    <a:gd name="connsiteY0" fmla="*/ 630620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4" fmla="*/ 0 w 583324"/>
                    <a:gd name="connsiteY4" fmla="*/ 630620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36028 w 583324"/>
                    <a:gd name="connsiteY2" fmla="*/ 1017508 h 2863791"/>
                    <a:gd name="connsiteX3" fmla="*/ 583324 w 583324"/>
                    <a:gd name="connsiteY3" fmla="*/ 2863791 h 2863791"/>
                    <a:gd name="connsiteX4" fmla="*/ 0 w 583324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497738"/>
                    <a:gd name="connsiteY0" fmla="*/ 2863791 h 2911088"/>
                    <a:gd name="connsiteX1" fmla="*/ 0 w 497738"/>
                    <a:gd name="connsiteY1" fmla="*/ 0 h 2911088"/>
                    <a:gd name="connsiteX2" fmla="*/ 220717 w 497738"/>
                    <a:gd name="connsiteY2" fmla="*/ 1017508 h 2911088"/>
                    <a:gd name="connsiteX3" fmla="*/ 497738 w 497738"/>
                    <a:gd name="connsiteY3" fmla="*/ 2911088 h 2911088"/>
                    <a:gd name="connsiteX4" fmla="*/ 63062 w 497738"/>
                    <a:gd name="connsiteY4" fmla="*/ 2863791 h 2911088"/>
                    <a:gd name="connsiteX0" fmla="*/ 369363 w 497738"/>
                    <a:gd name="connsiteY0" fmla="*/ 2942619 h 2942619"/>
                    <a:gd name="connsiteX1" fmla="*/ 0 w 497738"/>
                    <a:gd name="connsiteY1" fmla="*/ 0 h 2942619"/>
                    <a:gd name="connsiteX2" fmla="*/ 220717 w 497738"/>
                    <a:gd name="connsiteY2" fmla="*/ 1017508 h 2942619"/>
                    <a:gd name="connsiteX3" fmla="*/ 497738 w 497738"/>
                    <a:gd name="connsiteY3" fmla="*/ 2911088 h 2942619"/>
                    <a:gd name="connsiteX4" fmla="*/ 369363 w 497738"/>
                    <a:gd name="connsiteY4" fmla="*/ 2942619 h 2942619"/>
                    <a:gd name="connsiteX0" fmla="*/ 369363 w 497738"/>
                    <a:gd name="connsiteY0" fmla="*/ 2907925 h 2911088"/>
                    <a:gd name="connsiteX1" fmla="*/ 0 w 497738"/>
                    <a:gd name="connsiteY1" fmla="*/ 0 h 2911088"/>
                    <a:gd name="connsiteX2" fmla="*/ 220717 w 497738"/>
                    <a:gd name="connsiteY2" fmla="*/ 1017508 h 2911088"/>
                    <a:gd name="connsiteX3" fmla="*/ 497738 w 497738"/>
                    <a:gd name="connsiteY3" fmla="*/ 2911088 h 2911088"/>
                    <a:gd name="connsiteX4" fmla="*/ 369363 w 497738"/>
                    <a:gd name="connsiteY4" fmla="*/ 2907925 h 2911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7738" h="2911088">
                      <a:moveTo>
                        <a:pt x="369363" y="2907925"/>
                      </a:moveTo>
                      <a:cubicBezTo>
                        <a:pt x="246242" y="1927052"/>
                        <a:pt x="123121" y="980873"/>
                        <a:pt x="0" y="0"/>
                      </a:cubicBezTo>
                      <a:cubicBezTo>
                        <a:pt x="110358" y="171004"/>
                        <a:pt x="173421" y="499663"/>
                        <a:pt x="220717" y="1017508"/>
                      </a:cubicBezTo>
                      <a:lnTo>
                        <a:pt x="497738" y="2911088"/>
                      </a:lnTo>
                      <a:lnTo>
                        <a:pt x="369363" y="29079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" name="Téglalap 50"/>
                <p:cNvSpPr/>
                <p:nvPr/>
              </p:nvSpPr>
              <p:spPr>
                <a:xfrm>
                  <a:off x="3778169" y="1124355"/>
                  <a:ext cx="473062" cy="2304000"/>
                </a:xfrm>
                <a:custGeom>
                  <a:avLst/>
                  <a:gdLst>
                    <a:gd name="connsiteX0" fmla="*/ 0 w 583324"/>
                    <a:gd name="connsiteY0" fmla="*/ 0 h 2233171"/>
                    <a:gd name="connsiteX1" fmla="*/ 583324 w 583324"/>
                    <a:gd name="connsiteY1" fmla="*/ 0 h 2233171"/>
                    <a:gd name="connsiteX2" fmla="*/ 583324 w 583324"/>
                    <a:gd name="connsiteY2" fmla="*/ 2233171 h 2233171"/>
                    <a:gd name="connsiteX3" fmla="*/ 0 w 583324"/>
                    <a:gd name="connsiteY3" fmla="*/ 2233171 h 2233171"/>
                    <a:gd name="connsiteX4" fmla="*/ 0 w 583324"/>
                    <a:gd name="connsiteY4" fmla="*/ 0 h 2233171"/>
                    <a:gd name="connsiteX0" fmla="*/ 0 w 583324"/>
                    <a:gd name="connsiteY0" fmla="*/ 630620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4" fmla="*/ 0 w 583324"/>
                    <a:gd name="connsiteY4" fmla="*/ 630620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36028 w 583324"/>
                    <a:gd name="connsiteY2" fmla="*/ 1017508 h 2863791"/>
                    <a:gd name="connsiteX3" fmla="*/ 583324 w 583324"/>
                    <a:gd name="connsiteY3" fmla="*/ 2863791 h 2863791"/>
                    <a:gd name="connsiteX4" fmla="*/ 0 w 583324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1101332"/>
                    <a:gd name="connsiteY0" fmla="*/ 2863791 h 2863791"/>
                    <a:gd name="connsiteX1" fmla="*/ 0 w 1101332"/>
                    <a:gd name="connsiteY1" fmla="*/ 0 h 2863791"/>
                    <a:gd name="connsiteX2" fmla="*/ 1101332 w 1101332"/>
                    <a:gd name="connsiteY2" fmla="*/ 1001743 h 2863791"/>
                    <a:gd name="connsiteX3" fmla="*/ 268013 w 1101332"/>
                    <a:gd name="connsiteY3" fmla="*/ 2863791 h 2863791"/>
                    <a:gd name="connsiteX4" fmla="*/ 63062 w 1101332"/>
                    <a:gd name="connsiteY4" fmla="*/ 2863791 h 2863791"/>
                    <a:gd name="connsiteX0" fmla="*/ 63062 w 1101332"/>
                    <a:gd name="connsiteY0" fmla="*/ 2863791 h 2863791"/>
                    <a:gd name="connsiteX1" fmla="*/ 0 w 1101332"/>
                    <a:gd name="connsiteY1" fmla="*/ 0 h 2863791"/>
                    <a:gd name="connsiteX2" fmla="*/ 1101332 w 1101332"/>
                    <a:gd name="connsiteY2" fmla="*/ 1001743 h 2863791"/>
                    <a:gd name="connsiteX3" fmla="*/ 268013 w 1101332"/>
                    <a:gd name="connsiteY3" fmla="*/ 2863791 h 2863791"/>
                    <a:gd name="connsiteX4" fmla="*/ 63062 w 1101332"/>
                    <a:gd name="connsiteY4" fmla="*/ 2863791 h 2863791"/>
                    <a:gd name="connsiteX0" fmla="*/ 63062 w 1108202"/>
                    <a:gd name="connsiteY0" fmla="*/ 2863791 h 2863791"/>
                    <a:gd name="connsiteX1" fmla="*/ 0 w 1108202"/>
                    <a:gd name="connsiteY1" fmla="*/ 0 h 2863791"/>
                    <a:gd name="connsiteX2" fmla="*/ 1101332 w 1108202"/>
                    <a:gd name="connsiteY2" fmla="*/ 1001743 h 2863791"/>
                    <a:gd name="connsiteX3" fmla="*/ 360731 w 1108202"/>
                    <a:gd name="connsiteY3" fmla="*/ 584889 h 2863791"/>
                    <a:gd name="connsiteX4" fmla="*/ 268013 w 1108202"/>
                    <a:gd name="connsiteY4" fmla="*/ 2863791 h 2863791"/>
                    <a:gd name="connsiteX5" fmla="*/ 63062 w 1108202"/>
                    <a:gd name="connsiteY5" fmla="*/ 2863791 h 2863791"/>
                    <a:gd name="connsiteX0" fmla="*/ 63062 w 1431555"/>
                    <a:gd name="connsiteY0" fmla="*/ 2863791 h 2863791"/>
                    <a:gd name="connsiteX1" fmla="*/ 0 w 1431555"/>
                    <a:gd name="connsiteY1" fmla="*/ 0 h 2863791"/>
                    <a:gd name="connsiteX2" fmla="*/ 1426775 w 1431555"/>
                    <a:gd name="connsiteY2" fmla="*/ 970211 h 2863791"/>
                    <a:gd name="connsiteX3" fmla="*/ 360731 w 1431555"/>
                    <a:gd name="connsiteY3" fmla="*/ 584889 h 2863791"/>
                    <a:gd name="connsiteX4" fmla="*/ 268013 w 1431555"/>
                    <a:gd name="connsiteY4" fmla="*/ 2863791 h 2863791"/>
                    <a:gd name="connsiteX5" fmla="*/ 63062 w 1431555"/>
                    <a:gd name="connsiteY5" fmla="*/ 2863791 h 2863791"/>
                    <a:gd name="connsiteX0" fmla="*/ 63062 w 1431311"/>
                    <a:gd name="connsiteY0" fmla="*/ 2863791 h 2863791"/>
                    <a:gd name="connsiteX1" fmla="*/ 0 w 1431311"/>
                    <a:gd name="connsiteY1" fmla="*/ 0 h 2863791"/>
                    <a:gd name="connsiteX2" fmla="*/ 1426775 w 1431311"/>
                    <a:gd name="connsiteY2" fmla="*/ 970211 h 2863791"/>
                    <a:gd name="connsiteX3" fmla="*/ 303299 w 1431311"/>
                    <a:gd name="connsiteY3" fmla="*/ 1073621 h 2863791"/>
                    <a:gd name="connsiteX4" fmla="*/ 268013 w 1431311"/>
                    <a:gd name="connsiteY4" fmla="*/ 2863791 h 2863791"/>
                    <a:gd name="connsiteX5" fmla="*/ 63062 w 1431311"/>
                    <a:gd name="connsiteY5" fmla="*/ 2863791 h 2863791"/>
                    <a:gd name="connsiteX0" fmla="*/ 63062 w 693532"/>
                    <a:gd name="connsiteY0" fmla="*/ 2863791 h 2863791"/>
                    <a:gd name="connsiteX1" fmla="*/ 0 w 693532"/>
                    <a:gd name="connsiteY1" fmla="*/ 0 h 2863791"/>
                    <a:gd name="connsiteX2" fmla="*/ 680167 w 693532"/>
                    <a:gd name="connsiteY2" fmla="*/ 1395880 h 2863791"/>
                    <a:gd name="connsiteX3" fmla="*/ 303299 w 693532"/>
                    <a:gd name="connsiteY3" fmla="*/ 1073621 h 2863791"/>
                    <a:gd name="connsiteX4" fmla="*/ 268013 w 693532"/>
                    <a:gd name="connsiteY4" fmla="*/ 2863791 h 2863791"/>
                    <a:gd name="connsiteX5" fmla="*/ 63062 w 693532"/>
                    <a:gd name="connsiteY5" fmla="*/ 2863791 h 2863791"/>
                    <a:gd name="connsiteX0" fmla="*/ -1 w 630469"/>
                    <a:gd name="connsiteY0" fmla="*/ 2643073 h 2643073"/>
                    <a:gd name="connsiteX1" fmla="*/ 13512 w 630469"/>
                    <a:gd name="connsiteY1" fmla="*/ 0 h 2643073"/>
                    <a:gd name="connsiteX2" fmla="*/ 617104 w 630469"/>
                    <a:gd name="connsiteY2" fmla="*/ 1175162 h 2643073"/>
                    <a:gd name="connsiteX3" fmla="*/ 240236 w 630469"/>
                    <a:gd name="connsiteY3" fmla="*/ 852903 h 2643073"/>
                    <a:gd name="connsiteX4" fmla="*/ 204950 w 630469"/>
                    <a:gd name="connsiteY4" fmla="*/ 2643073 h 2643073"/>
                    <a:gd name="connsiteX5" fmla="*/ -1 w 630469"/>
                    <a:gd name="connsiteY5" fmla="*/ 2643073 h 2643073"/>
                    <a:gd name="connsiteX0" fmla="*/ 0 w 630470"/>
                    <a:gd name="connsiteY0" fmla="*/ 2670716 h 2670716"/>
                    <a:gd name="connsiteX1" fmla="*/ 13513 w 630470"/>
                    <a:gd name="connsiteY1" fmla="*/ 27643 h 2670716"/>
                    <a:gd name="connsiteX2" fmla="*/ 617105 w 630470"/>
                    <a:gd name="connsiteY2" fmla="*/ 1202805 h 2670716"/>
                    <a:gd name="connsiteX3" fmla="*/ 240237 w 630470"/>
                    <a:gd name="connsiteY3" fmla="*/ 880546 h 2670716"/>
                    <a:gd name="connsiteX4" fmla="*/ 204951 w 630470"/>
                    <a:gd name="connsiteY4" fmla="*/ 2670716 h 2670716"/>
                    <a:gd name="connsiteX5" fmla="*/ 0 w 630470"/>
                    <a:gd name="connsiteY5" fmla="*/ 2670716 h 2670716"/>
                    <a:gd name="connsiteX0" fmla="*/ 0 w 628745"/>
                    <a:gd name="connsiteY0" fmla="*/ 2670716 h 2670716"/>
                    <a:gd name="connsiteX1" fmla="*/ 13513 w 628745"/>
                    <a:gd name="connsiteY1" fmla="*/ 27643 h 2670716"/>
                    <a:gd name="connsiteX2" fmla="*/ 617105 w 628745"/>
                    <a:gd name="connsiteY2" fmla="*/ 1202805 h 2670716"/>
                    <a:gd name="connsiteX3" fmla="*/ 182807 w 628745"/>
                    <a:gd name="connsiteY3" fmla="*/ 644063 h 2670716"/>
                    <a:gd name="connsiteX4" fmla="*/ 204951 w 628745"/>
                    <a:gd name="connsiteY4" fmla="*/ 2670716 h 2670716"/>
                    <a:gd name="connsiteX5" fmla="*/ 0 w 628745"/>
                    <a:gd name="connsiteY5" fmla="*/ 2670716 h 2670716"/>
                    <a:gd name="connsiteX0" fmla="*/ 0 w 686037"/>
                    <a:gd name="connsiteY0" fmla="*/ 2660559 h 2660559"/>
                    <a:gd name="connsiteX1" fmla="*/ 13513 w 686037"/>
                    <a:gd name="connsiteY1" fmla="*/ 17486 h 2660559"/>
                    <a:gd name="connsiteX2" fmla="*/ 617105 w 686037"/>
                    <a:gd name="connsiteY2" fmla="*/ 1192648 h 2660559"/>
                    <a:gd name="connsiteX3" fmla="*/ 182807 w 686037"/>
                    <a:gd name="connsiteY3" fmla="*/ 633906 h 2660559"/>
                    <a:gd name="connsiteX4" fmla="*/ 204951 w 686037"/>
                    <a:gd name="connsiteY4" fmla="*/ 2660559 h 2660559"/>
                    <a:gd name="connsiteX5" fmla="*/ 0 w 686037"/>
                    <a:gd name="connsiteY5" fmla="*/ 2660559 h 2660559"/>
                    <a:gd name="connsiteX0" fmla="*/ 0 w 686037"/>
                    <a:gd name="connsiteY0" fmla="*/ 2660559 h 2660559"/>
                    <a:gd name="connsiteX1" fmla="*/ 13513 w 686037"/>
                    <a:gd name="connsiteY1" fmla="*/ 17486 h 2660559"/>
                    <a:gd name="connsiteX2" fmla="*/ 617105 w 686037"/>
                    <a:gd name="connsiteY2" fmla="*/ 1192648 h 2660559"/>
                    <a:gd name="connsiteX3" fmla="*/ 182807 w 686037"/>
                    <a:gd name="connsiteY3" fmla="*/ 633906 h 2660559"/>
                    <a:gd name="connsiteX4" fmla="*/ 204951 w 686037"/>
                    <a:gd name="connsiteY4" fmla="*/ 2660559 h 2660559"/>
                    <a:gd name="connsiteX5" fmla="*/ 0 w 686037"/>
                    <a:gd name="connsiteY5" fmla="*/ 2660559 h 2660559"/>
                    <a:gd name="connsiteX0" fmla="*/ 0 w 1004115"/>
                    <a:gd name="connsiteY0" fmla="*/ 2621509 h 2660559"/>
                    <a:gd name="connsiteX1" fmla="*/ 331591 w 1004115"/>
                    <a:gd name="connsiteY1" fmla="*/ 17486 h 2660559"/>
                    <a:gd name="connsiteX2" fmla="*/ 935183 w 1004115"/>
                    <a:gd name="connsiteY2" fmla="*/ 1192648 h 2660559"/>
                    <a:gd name="connsiteX3" fmla="*/ 500885 w 1004115"/>
                    <a:gd name="connsiteY3" fmla="*/ 633906 h 2660559"/>
                    <a:gd name="connsiteX4" fmla="*/ 523029 w 1004115"/>
                    <a:gd name="connsiteY4" fmla="*/ 2660559 h 2660559"/>
                    <a:gd name="connsiteX5" fmla="*/ 0 w 1004115"/>
                    <a:gd name="connsiteY5" fmla="*/ 2621509 h 2660559"/>
                    <a:gd name="connsiteX0" fmla="*/ 0 w 1004115"/>
                    <a:gd name="connsiteY0" fmla="*/ 2621509 h 2641033"/>
                    <a:gd name="connsiteX1" fmla="*/ 331591 w 1004115"/>
                    <a:gd name="connsiteY1" fmla="*/ 17486 h 2641033"/>
                    <a:gd name="connsiteX2" fmla="*/ 935183 w 1004115"/>
                    <a:gd name="connsiteY2" fmla="*/ 1192648 h 2641033"/>
                    <a:gd name="connsiteX3" fmla="*/ 500885 w 1004115"/>
                    <a:gd name="connsiteY3" fmla="*/ 633906 h 2641033"/>
                    <a:gd name="connsiteX4" fmla="*/ 151937 w 1004115"/>
                    <a:gd name="connsiteY4" fmla="*/ 2641033 h 2641033"/>
                    <a:gd name="connsiteX5" fmla="*/ 0 w 1004115"/>
                    <a:gd name="connsiteY5" fmla="*/ 2621509 h 2641033"/>
                    <a:gd name="connsiteX0" fmla="*/ 0 w 949080"/>
                    <a:gd name="connsiteY0" fmla="*/ 2623595 h 2643119"/>
                    <a:gd name="connsiteX1" fmla="*/ 331591 w 949080"/>
                    <a:gd name="connsiteY1" fmla="*/ 19572 h 2643119"/>
                    <a:gd name="connsiteX2" fmla="*/ 935183 w 949080"/>
                    <a:gd name="connsiteY2" fmla="*/ 1194734 h 2643119"/>
                    <a:gd name="connsiteX3" fmla="*/ 500885 w 949080"/>
                    <a:gd name="connsiteY3" fmla="*/ 635992 h 2643119"/>
                    <a:gd name="connsiteX4" fmla="*/ 151937 w 949080"/>
                    <a:gd name="connsiteY4" fmla="*/ 2643119 h 2643119"/>
                    <a:gd name="connsiteX5" fmla="*/ 0 w 949080"/>
                    <a:gd name="connsiteY5" fmla="*/ 2623595 h 2643119"/>
                    <a:gd name="connsiteX0" fmla="*/ 0 w 949080"/>
                    <a:gd name="connsiteY0" fmla="*/ 2623595 h 2623595"/>
                    <a:gd name="connsiteX1" fmla="*/ 331591 w 949080"/>
                    <a:gd name="connsiteY1" fmla="*/ 19572 h 2623595"/>
                    <a:gd name="connsiteX2" fmla="*/ 935183 w 949080"/>
                    <a:gd name="connsiteY2" fmla="*/ 1194734 h 2623595"/>
                    <a:gd name="connsiteX3" fmla="*/ 500885 w 949080"/>
                    <a:gd name="connsiteY3" fmla="*/ 635992 h 2623595"/>
                    <a:gd name="connsiteX4" fmla="*/ 187675 w 949080"/>
                    <a:gd name="connsiteY4" fmla="*/ 2617340 h 2623595"/>
                    <a:gd name="connsiteX5" fmla="*/ 0 w 949080"/>
                    <a:gd name="connsiteY5" fmla="*/ 2623595 h 2623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9080" h="2623595">
                      <a:moveTo>
                        <a:pt x="0" y="2623595"/>
                      </a:moveTo>
                      <a:cubicBezTo>
                        <a:pt x="4504" y="1742571"/>
                        <a:pt x="327087" y="900596"/>
                        <a:pt x="331591" y="19572"/>
                      </a:cubicBezTo>
                      <a:cubicBezTo>
                        <a:pt x="575956" y="-172031"/>
                        <a:pt x="1034644" y="1104108"/>
                        <a:pt x="935183" y="1194734"/>
                      </a:cubicBezTo>
                      <a:cubicBezTo>
                        <a:pt x="864488" y="898078"/>
                        <a:pt x="639771" y="325651"/>
                        <a:pt x="500885" y="635992"/>
                      </a:cubicBezTo>
                      <a:cubicBezTo>
                        <a:pt x="361999" y="946333"/>
                        <a:pt x="259621" y="2300585"/>
                        <a:pt x="187675" y="2617340"/>
                      </a:cubicBezTo>
                      <a:lnTo>
                        <a:pt x="0" y="262359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8" name="Téglalap 50"/>
                <p:cNvSpPr/>
                <p:nvPr/>
              </p:nvSpPr>
              <p:spPr>
                <a:xfrm>
                  <a:off x="4481690" y="1639228"/>
                  <a:ext cx="203825" cy="1786525"/>
                </a:xfrm>
                <a:custGeom>
                  <a:avLst/>
                  <a:gdLst>
                    <a:gd name="connsiteX0" fmla="*/ 0 w 583324"/>
                    <a:gd name="connsiteY0" fmla="*/ 0 h 2233171"/>
                    <a:gd name="connsiteX1" fmla="*/ 583324 w 583324"/>
                    <a:gd name="connsiteY1" fmla="*/ 0 h 2233171"/>
                    <a:gd name="connsiteX2" fmla="*/ 583324 w 583324"/>
                    <a:gd name="connsiteY2" fmla="*/ 2233171 h 2233171"/>
                    <a:gd name="connsiteX3" fmla="*/ 0 w 583324"/>
                    <a:gd name="connsiteY3" fmla="*/ 2233171 h 2233171"/>
                    <a:gd name="connsiteX4" fmla="*/ 0 w 583324"/>
                    <a:gd name="connsiteY4" fmla="*/ 0 h 2233171"/>
                    <a:gd name="connsiteX0" fmla="*/ 0 w 583324"/>
                    <a:gd name="connsiteY0" fmla="*/ 630620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4" fmla="*/ 0 w 583324"/>
                    <a:gd name="connsiteY4" fmla="*/ 630620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83324 w 583324"/>
                    <a:gd name="connsiteY2" fmla="*/ 2863791 h 2863791"/>
                    <a:gd name="connsiteX3" fmla="*/ 0 w 583324"/>
                    <a:gd name="connsiteY3" fmla="*/ 2863791 h 2863791"/>
                    <a:gd name="connsiteX0" fmla="*/ 0 w 583324"/>
                    <a:gd name="connsiteY0" fmla="*/ 2863791 h 2863791"/>
                    <a:gd name="connsiteX1" fmla="*/ 315311 w 583324"/>
                    <a:gd name="connsiteY1" fmla="*/ 0 h 2863791"/>
                    <a:gd name="connsiteX2" fmla="*/ 536028 w 583324"/>
                    <a:gd name="connsiteY2" fmla="*/ 1017508 h 2863791"/>
                    <a:gd name="connsiteX3" fmla="*/ 583324 w 583324"/>
                    <a:gd name="connsiteY3" fmla="*/ 2863791 h 2863791"/>
                    <a:gd name="connsiteX4" fmla="*/ 0 w 583324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268013"/>
                    <a:gd name="connsiteY0" fmla="*/ 2863791 h 2863791"/>
                    <a:gd name="connsiteX1" fmla="*/ 0 w 268013"/>
                    <a:gd name="connsiteY1" fmla="*/ 0 h 2863791"/>
                    <a:gd name="connsiteX2" fmla="*/ 220717 w 268013"/>
                    <a:gd name="connsiteY2" fmla="*/ 1017508 h 2863791"/>
                    <a:gd name="connsiteX3" fmla="*/ 268013 w 268013"/>
                    <a:gd name="connsiteY3" fmla="*/ 2863791 h 2863791"/>
                    <a:gd name="connsiteX4" fmla="*/ 63062 w 268013"/>
                    <a:gd name="connsiteY4" fmla="*/ 2863791 h 2863791"/>
                    <a:gd name="connsiteX0" fmla="*/ 63062 w 1101332"/>
                    <a:gd name="connsiteY0" fmla="*/ 2863791 h 2863791"/>
                    <a:gd name="connsiteX1" fmla="*/ 0 w 1101332"/>
                    <a:gd name="connsiteY1" fmla="*/ 0 h 2863791"/>
                    <a:gd name="connsiteX2" fmla="*/ 1101332 w 1101332"/>
                    <a:gd name="connsiteY2" fmla="*/ 1001743 h 2863791"/>
                    <a:gd name="connsiteX3" fmla="*/ 268013 w 1101332"/>
                    <a:gd name="connsiteY3" fmla="*/ 2863791 h 2863791"/>
                    <a:gd name="connsiteX4" fmla="*/ 63062 w 1101332"/>
                    <a:gd name="connsiteY4" fmla="*/ 2863791 h 2863791"/>
                    <a:gd name="connsiteX0" fmla="*/ 63062 w 1101332"/>
                    <a:gd name="connsiteY0" fmla="*/ 2863791 h 2863791"/>
                    <a:gd name="connsiteX1" fmla="*/ 0 w 1101332"/>
                    <a:gd name="connsiteY1" fmla="*/ 0 h 2863791"/>
                    <a:gd name="connsiteX2" fmla="*/ 1101332 w 1101332"/>
                    <a:gd name="connsiteY2" fmla="*/ 1001743 h 2863791"/>
                    <a:gd name="connsiteX3" fmla="*/ 268013 w 1101332"/>
                    <a:gd name="connsiteY3" fmla="*/ 2863791 h 2863791"/>
                    <a:gd name="connsiteX4" fmla="*/ 63062 w 1101332"/>
                    <a:gd name="connsiteY4" fmla="*/ 2863791 h 2863791"/>
                    <a:gd name="connsiteX0" fmla="*/ 63062 w 1108202"/>
                    <a:gd name="connsiteY0" fmla="*/ 2863791 h 2863791"/>
                    <a:gd name="connsiteX1" fmla="*/ 0 w 1108202"/>
                    <a:gd name="connsiteY1" fmla="*/ 0 h 2863791"/>
                    <a:gd name="connsiteX2" fmla="*/ 1101332 w 1108202"/>
                    <a:gd name="connsiteY2" fmla="*/ 1001743 h 2863791"/>
                    <a:gd name="connsiteX3" fmla="*/ 360731 w 1108202"/>
                    <a:gd name="connsiteY3" fmla="*/ 584889 h 2863791"/>
                    <a:gd name="connsiteX4" fmla="*/ 268013 w 1108202"/>
                    <a:gd name="connsiteY4" fmla="*/ 2863791 h 2863791"/>
                    <a:gd name="connsiteX5" fmla="*/ 63062 w 1108202"/>
                    <a:gd name="connsiteY5" fmla="*/ 2863791 h 2863791"/>
                    <a:gd name="connsiteX0" fmla="*/ 63062 w 1431555"/>
                    <a:gd name="connsiteY0" fmla="*/ 2863791 h 2863791"/>
                    <a:gd name="connsiteX1" fmla="*/ 0 w 1431555"/>
                    <a:gd name="connsiteY1" fmla="*/ 0 h 2863791"/>
                    <a:gd name="connsiteX2" fmla="*/ 1426775 w 1431555"/>
                    <a:gd name="connsiteY2" fmla="*/ 970211 h 2863791"/>
                    <a:gd name="connsiteX3" fmla="*/ 360731 w 1431555"/>
                    <a:gd name="connsiteY3" fmla="*/ 584889 h 2863791"/>
                    <a:gd name="connsiteX4" fmla="*/ 268013 w 1431555"/>
                    <a:gd name="connsiteY4" fmla="*/ 2863791 h 2863791"/>
                    <a:gd name="connsiteX5" fmla="*/ 63062 w 1431555"/>
                    <a:gd name="connsiteY5" fmla="*/ 2863791 h 2863791"/>
                    <a:gd name="connsiteX0" fmla="*/ 63062 w 1431311"/>
                    <a:gd name="connsiteY0" fmla="*/ 2863791 h 2863791"/>
                    <a:gd name="connsiteX1" fmla="*/ 0 w 1431311"/>
                    <a:gd name="connsiteY1" fmla="*/ 0 h 2863791"/>
                    <a:gd name="connsiteX2" fmla="*/ 1426775 w 1431311"/>
                    <a:gd name="connsiteY2" fmla="*/ 970211 h 2863791"/>
                    <a:gd name="connsiteX3" fmla="*/ 303299 w 1431311"/>
                    <a:gd name="connsiteY3" fmla="*/ 1073621 h 2863791"/>
                    <a:gd name="connsiteX4" fmla="*/ 268013 w 1431311"/>
                    <a:gd name="connsiteY4" fmla="*/ 2863791 h 2863791"/>
                    <a:gd name="connsiteX5" fmla="*/ 63062 w 1431311"/>
                    <a:gd name="connsiteY5" fmla="*/ 2863791 h 2863791"/>
                    <a:gd name="connsiteX0" fmla="*/ 63062 w 693532"/>
                    <a:gd name="connsiteY0" fmla="*/ 2863791 h 2863791"/>
                    <a:gd name="connsiteX1" fmla="*/ 0 w 693532"/>
                    <a:gd name="connsiteY1" fmla="*/ 0 h 2863791"/>
                    <a:gd name="connsiteX2" fmla="*/ 680167 w 693532"/>
                    <a:gd name="connsiteY2" fmla="*/ 1395880 h 2863791"/>
                    <a:gd name="connsiteX3" fmla="*/ 303299 w 693532"/>
                    <a:gd name="connsiteY3" fmla="*/ 1073621 h 2863791"/>
                    <a:gd name="connsiteX4" fmla="*/ 268013 w 693532"/>
                    <a:gd name="connsiteY4" fmla="*/ 2863791 h 2863791"/>
                    <a:gd name="connsiteX5" fmla="*/ 63062 w 693532"/>
                    <a:gd name="connsiteY5" fmla="*/ 2863791 h 2863791"/>
                    <a:gd name="connsiteX0" fmla="*/ -1 w 630469"/>
                    <a:gd name="connsiteY0" fmla="*/ 2643073 h 2643073"/>
                    <a:gd name="connsiteX1" fmla="*/ 13512 w 630469"/>
                    <a:gd name="connsiteY1" fmla="*/ 0 h 2643073"/>
                    <a:gd name="connsiteX2" fmla="*/ 617104 w 630469"/>
                    <a:gd name="connsiteY2" fmla="*/ 1175162 h 2643073"/>
                    <a:gd name="connsiteX3" fmla="*/ 240236 w 630469"/>
                    <a:gd name="connsiteY3" fmla="*/ 852903 h 2643073"/>
                    <a:gd name="connsiteX4" fmla="*/ 204950 w 630469"/>
                    <a:gd name="connsiteY4" fmla="*/ 2643073 h 2643073"/>
                    <a:gd name="connsiteX5" fmla="*/ -1 w 630469"/>
                    <a:gd name="connsiteY5" fmla="*/ 2643073 h 2643073"/>
                    <a:gd name="connsiteX0" fmla="*/ 0 w 630470"/>
                    <a:gd name="connsiteY0" fmla="*/ 2670716 h 2670716"/>
                    <a:gd name="connsiteX1" fmla="*/ 13513 w 630470"/>
                    <a:gd name="connsiteY1" fmla="*/ 27643 h 2670716"/>
                    <a:gd name="connsiteX2" fmla="*/ 617105 w 630470"/>
                    <a:gd name="connsiteY2" fmla="*/ 1202805 h 2670716"/>
                    <a:gd name="connsiteX3" fmla="*/ 240237 w 630470"/>
                    <a:gd name="connsiteY3" fmla="*/ 880546 h 2670716"/>
                    <a:gd name="connsiteX4" fmla="*/ 204951 w 630470"/>
                    <a:gd name="connsiteY4" fmla="*/ 2670716 h 2670716"/>
                    <a:gd name="connsiteX5" fmla="*/ 0 w 630470"/>
                    <a:gd name="connsiteY5" fmla="*/ 2670716 h 2670716"/>
                    <a:gd name="connsiteX0" fmla="*/ 0 w 628745"/>
                    <a:gd name="connsiteY0" fmla="*/ 2670716 h 2670716"/>
                    <a:gd name="connsiteX1" fmla="*/ 13513 w 628745"/>
                    <a:gd name="connsiteY1" fmla="*/ 27643 h 2670716"/>
                    <a:gd name="connsiteX2" fmla="*/ 617105 w 628745"/>
                    <a:gd name="connsiteY2" fmla="*/ 1202805 h 2670716"/>
                    <a:gd name="connsiteX3" fmla="*/ 182807 w 628745"/>
                    <a:gd name="connsiteY3" fmla="*/ 644063 h 2670716"/>
                    <a:gd name="connsiteX4" fmla="*/ 204951 w 628745"/>
                    <a:gd name="connsiteY4" fmla="*/ 2670716 h 2670716"/>
                    <a:gd name="connsiteX5" fmla="*/ 0 w 628745"/>
                    <a:gd name="connsiteY5" fmla="*/ 2670716 h 2670716"/>
                    <a:gd name="connsiteX0" fmla="*/ 0 w 686037"/>
                    <a:gd name="connsiteY0" fmla="*/ 2660559 h 2660559"/>
                    <a:gd name="connsiteX1" fmla="*/ 13513 w 686037"/>
                    <a:gd name="connsiteY1" fmla="*/ 17486 h 2660559"/>
                    <a:gd name="connsiteX2" fmla="*/ 617105 w 686037"/>
                    <a:gd name="connsiteY2" fmla="*/ 1192648 h 2660559"/>
                    <a:gd name="connsiteX3" fmla="*/ 182807 w 686037"/>
                    <a:gd name="connsiteY3" fmla="*/ 633906 h 2660559"/>
                    <a:gd name="connsiteX4" fmla="*/ 204951 w 686037"/>
                    <a:gd name="connsiteY4" fmla="*/ 2660559 h 2660559"/>
                    <a:gd name="connsiteX5" fmla="*/ 0 w 686037"/>
                    <a:gd name="connsiteY5" fmla="*/ 2660559 h 2660559"/>
                    <a:gd name="connsiteX0" fmla="*/ 0 w 686037"/>
                    <a:gd name="connsiteY0" fmla="*/ 2660559 h 2660559"/>
                    <a:gd name="connsiteX1" fmla="*/ 13513 w 686037"/>
                    <a:gd name="connsiteY1" fmla="*/ 17486 h 2660559"/>
                    <a:gd name="connsiteX2" fmla="*/ 617105 w 686037"/>
                    <a:gd name="connsiteY2" fmla="*/ 1192648 h 2660559"/>
                    <a:gd name="connsiteX3" fmla="*/ 182807 w 686037"/>
                    <a:gd name="connsiteY3" fmla="*/ 633906 h 2660559"/>
                    <a:gd name="connsiteX4" fmla="*/ 204951 w 686037"/>
                    <a:gd name="connsiteY4" fmla="*/ 2660559 h 2660559"/>
                    <a:gd name="connsiteX5" fmla="*/ 0 w 686037"/>
                    <a:gd name="connsiteY5" fmla="*/ 2660559 h 2660559"/>
                    <a:gd name="connsiteX0" fmla="*/ 0 w 1004115"/>
                    <a:gd name="connsiteY0" fmla="*/ 2621509 h 2660559"/>
                    <a:gd name="connsiteX1" fmla="*/ 331591 w 1004115"/>
                    <a:gd name="connsiteY1" fmla="*/ 17486 h 2660559"/>
                    <a:gd name="connsiteX2" fmla="*/ 935183 w 1004115"/>
                    <a:gd name="connsiteY2" fmla="*/ 1192648 h 2660559"/>
                    <a:gd name="connsiteX3" fmla="*/ 500885 w 1004115"/>
                    <a:gd name="connsiteY3" fmla="*/ 633906 h 2660559"/>
                    <a:gd name="connsiteX4" fmla="*/ 523029 w 1004115"/>
                    <a:gd name="connsiteY4" fmla="*/ 2660559 h 2660559"/>
                    <a:gd name="connsiteX5" fmla="*/ 0 w 1004115"/>
                    <a:gd name="connsiteY5" fmla="*/ 2621509 h 2660559"/>
                    <a:gd name="connsiteX0" fmla="*/ 0 w 1004115"/>
                    <a:gd name="connsiteY0" fmla="*/ 2621509 h 2641033"/>
                    <a:gd name="connsiteX1" fmla="*/ 331591 w 1004115"/>
                    <a:gd name="connsiteY1" fmla="*/ 17486 h 2641033"/>
                    <a:gd name="connsiteX2" fmla="*/ 935183 w 1004115"/>
                    <a:gd name="connsiteY2" fmla="*/ 1192648 h 2641033"/>
                    <a:gd name="connsiteX3" fmla="*/ 500885 w 1004115"/>
                    <a:gd name="connsiteY3" fmla="*/ 633906 h 2641033"/>
                    <a:gd name="connsiteX4" fmla="*/ 151937 w 1004115"/>
                    <a:gd name="connsiteY4" fmla="*/ 2641033 h 2641033"/>
                    <a:gd name="connsiteX5" fmla="*/ 0 w 1004115"/>
                    <a:gd name="connsiteY5" fmla="*/ 2621509 h 2641033"/>
                    <a:gd name="connsiteX0" fmla="*/ 0 w 949080"/>
                    <a:gd name="connsiteY0" fmla="*/ 2623595 h 2643119"/>
                    <a:gd name="connsiteX1" fmla="*/ 331591 w 949080"/>
                    <a:gd name="connsiteY1" fmla="*/ 19572 h 2643119"/>
                    <a:gd name="connsiteX2" fmla="*/ 935183 w 949080"/>
                    <a:gd name="connsiteY2" fmla="*/ 1194734 h 2643119"/>
                    <a:gd name="connsiteX3" fmla="*/ 500885 w 949080"/>
                    <a:gd name="connsiteY3" fmla="*/ 635992 h 2643119"/>
                    <a:gd name="connsiteX4" fmla="*/ 151937 w 949080"/>
                    <a:gd name="connsiteY4" fmla="*/ 2643119 h 2643119"/>
                    <a:gd name="connsiteX5" fmla="*/ 0 w 949080"/>
                    <a:gd name="connsiteY5" fmla="*/ 2623595 h 2643119"/>
                    <a:gd name="connsiteX0" fmla="*/ 0 w 949080"/>
                    <a:gd name="connsiteY0" fmla="*/ 2623595 h 2623595"/>
                    <a:gd name="connsiteX1" fmla="*/ 331591 w 949080"/>
                    <a:gd name="connsiteY1" fmla="*/ 19572 h 2623595"/>
                    <a:gd name="connsiteX2" fmla="*/ 935183 w 949080"/>
                    <a:gd name="connsiteY2" fmla="*/ 1194734 h 2623595"/>
                    <a:gd name="connsiteX3" fmla="*/ 500885 w 949080"/>
                    <a:gd name="connsiteY3" fmla="*/ 635992 h 2623595"/>
                    <a:gd name="connsiteX4" fmla="*/ 187675 w 949080"/>
                    <a:gd name="connsiteY4" fmla="*/ 2617340 h 2623595"/>
                    <a:gd name="connsiteX5" fmla="*/ 0 w 949080"/>
                    <a:gd name="connsiteY5" fmla="*/ 2623595 h 2623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9080" h="2623595">
                      <a:moveTo>
                        <a:pt x="0" y="2623595"/>
                      </a:moveTo>
                      <a:cubicBezTo>
                        <a:pt x="4504" y="1742571"/>
                        <a:pt x="327087" y="900596"/>
                        <a:pt x="331591" y="19572"/>
                      </a:cubicBezTo>
                      <a:cubicBezTo>
                        <a:pt x="575956" y="-172031"/>
                        <a:pt x="1034644" y="1104108"/>
                        <a:pt x="935183" y="1194734"/>
                      </a:cubicBezTo>
                      <a:cubicBezTo>
                        <a:pt x="864488" y="898078"/>
                        <a:pt x="639771" y="325651"/>
                        <a:pt x="500885" y="635992"/>
                      </a:cubicBezTo>
                      <a:cubicBezTo>
                        <a:pt x="361999" y="946333"/>
                        <a:pt x="259621" y="2300585"/>
                        <a:pt x="187675" y="2617340"/>
                      </a:cubicBezTo>
                      <a:lnTo>
                        <a:pt x="0" y="262359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2020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grpSp>
              <p:nvGrpSpPr>
                <p:cNvPr id="69" name="Csoportba foglalás 68"/>
                <p:cNvGrpSpPr/>
                <p:nvPr/>
              </p:nvGrpSpPr>
              <p:grpSpPr>
                <a:xfrm>
                  <a:off x="4365038" y="430240"/>
                  <a:ext cx="158124" cy="3005238"/>
                  <a:chOff x="5893863" y="390577"/>
                  <a:chExt cx="158124" cy="3005238"/>
                </a:xfrm>
              </p:grpSpPr>
              <p:sp>
                <p:nvSpPr>
                  <p:cNvPr id="73" name="Téglalap 72"/>
                  <p:cNvSpPr/>
                  <p:nvPr/>
                </p:nvSpPr>
                <p:spPr>
                  <a:xfrm>
                    <a:off x="5955686" y="875815"/>
                    <a:ext cx="36000" cy="2520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20202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74" name="Ellipszis 5"/>
                  <p:cNvSpPr/>
                  <p:nvPr/>
                </p:nvSpPr>
                <p:spPr>
                  <a:xfrm rot="5400000">
                    <a:off x="5675471" y="608969"/>
                    <a:ext cx="594907" cy="158124"/>
                  </a:xfrm>
                  <a:custGeom>
                    <a:avLst/>
                    <a:gdLst>
                      <a:gd name="connsiteX0" fmla="*/ 0 w 1950720"/>
                      <a:gd name="connsiteY0" fmla="*/ 1455420 h 2910840"/>
                      <a:gd name="connsiteX1" fmla="*/ 975360 w 1950720"/>
                      <a:gd name="connsiteY1" fmla="*/ 0 h 2910840"/>
                      <a:gd name="connsiteX2" fmla="*/ 1950720 w 1950720"/>
                      <a:gd name="connsiteY2" fmla="*/ 1455420 h 2910840"/>
                      <a:gd name="connsiteX3" fmla="*/ 975360 w 1950720"/>
                      <a:gd name="connsiteY3" fmla="*/ 2910840 h 2910840"/>
                      <a:gd name="connsiteX4" fmla="*/ 0 w 1950720"/>
                      <a:gd name="connsiteY4" fmla="*/ 1455420 h 2910840"/>
                      <a:gd name="connsiteX0" fmla="*/ 0 w 1950720"/>
                      <a:gd name="connsiteY0" fmla="*/ 1456403 h 2911823"/>
                      <a:gd name="connsiteX1" fmla="*/ 975360 w 1950720"/>
                      <a:gd name="connsiteY1" fmla="*/ 983 h 2911823"/>
                      <a:gd name="connsiteX2" fmla="*/ 1950720 w 1950720"/>
                      <a:gd name="connsiteY2" fmla="*/ 1456403 h 2911823"/>
                      <a:gd name="connsiteX3" fmla="*/ 975360 w 1950720"/>
                      <a:gd name="connsiteY3" fmla="*/ 2911823 h 2911823"/>
                      <a:gd name="connsiteX4" fmla="*/ 0 w 1950720"/>
                      <a:gd name="connsiteY4" fmla="*/ 1456403 h 2911823"/>
                      <a:gd name="connsiteX0" fmla="*/ 0 w 1950720"/>
                      <a:gd name="connsiteY0" fmla="*/ 1455420 h 2910840"/>
                      <a:gd name="connsiteX1" fmla="*/ 975360 w 1950720"/>
                      <a:gd name="connsiteY1" fmla="*/ 0 h 2910840"/>
                      <a:gd name="connsiteX2" fmla="*/ 1950720 w 1950720"/>
                      <a:gd name="connsiteY2" fmla="*/ 1455420 h 2910840"/>
                      <a:gd name="connsiteX3" fmla="*/ 975360 w 1950720"/>
                      <a:gd name="connsiteY3" fmla="*/ 2910840 h 2910840"/>
                      <a:gd name="connsiteX4" fmla="*/ 0 w 1950720"/>
                      <a:gd name="connsiteY4" fmla="*/ 1455420 h 2910840"/>
                      <a:gd name="connsiteX0" fmla="*/ 0 w 1950720"/>
                      <a:gd name="connsiteY0" fmla="*/ 1455420 h 2911096"/>
                      <a:gd name="connsiteX1" fmla="*/ 975360 w 1950720"/>
                      <a:gd name="connsiteY1" fmla="*/ 0 h 2911096"/>
                      <a:gd name="connsiteX2" fmla="*/ 1950720 w 1950720"/>
                      <a:gd name="connsiteY2" fmla="*/ 1455420 h 2911096"/>
                      <a:gd name="connsiteX3" fmla="*/ 975360 w 1950720"/>
                      <a:gd name="connsiteY3" fmla="*/ 2910840 h 2911096"/>
                      <a:gd name="connsiteX4" fmla="*/ 0 w 1950720"/>
                      <a:gd name="connsiteY4" fmla="*/ 1455420 h 291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0720" h="2911096">
                        <a:moveTo>
                          <a:pt x="0" y="1455420"/>
                        </a:moveTo>
                        <a:cubicBezTo>
                          <a:pt x="0" y="651614"/>
                          <a:pt x="101404" y="0"/>
                          <a:pt x="975360" y="0"/>
                        </a:cubicBezTo>
                        <a:cubicBezTo>
                          <a:pt x="1849316" y="0"/>
                          <a:pt x="1950720" y="651614"/>
                          <a:pt x="1950720" y="1455420"/>
                        </a:cubicBezTo>
                        <a:cubicBezTo>
                          <a:pt x="1950720" y="2259226"/>
                          <a:pt x="1712156" y="2926080"/>
                          <a:pt x="975360" y="2910840"/>
                        </a:cubicBezTo>
                        <a:cubicBezTo>
                          <a:pt x="238564" y="2895600"/>
                          <a:pt x="0" y="2259226"/>
                          <a:pt x="0" y="14554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grpSp>
              <p:nvGrpSpPr>
                <p:cNvPr id="70" name="Csoportba foglalás 69"/>
                <p:cNvGrpSpPr/>
                <p:nvPr/>
              </p:nvGrpSpPr>
              <p:grpSpPr>
                <a:xfrm>
                  <a:off x="5553948" y="416851"/>
                  <a:ext cx="158124" cy="3005238"/>
                  <a:chOff x="5893863" y="390577"/>
                  <a:chExt cx="158124" cy="3005238"/>
                </a:xfrm>
              </p:grpSpPr>
              <p:sp>
                <p:nvSpPr>
                  <p:cNvPr id="71" name="Téglalap 70"/>
                  <p:cNvSpPr/>
                  <p:nvPr/>
                </p:nvSpPr>
                <p:spPr>
                  <a:xfrm>
                    <a:off x="5955686" y="875815"/>
                    <a:ext cx="36000" cy="2520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20202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72" name="Ellipszis 5"/>
                  <p:cNvSpPr/>
                  <p:nvPr/>
                </p:nvSpPr>
                <p:spPr>
                  <a:xfrm rot="5400000">
                    <a:off x="5675471" y="608969"/>
                    <a:ext cx="594907" cy="158124"/>
                  </a:xfrm>
                  <a:custGeom>
                    <a:avLst/>
                    <a:gdLst>
                      <a:gd name="connsiteX0" fmla="*/ 0 w 1950720"/>
                      <a:gd name="connsiteY0" fmla="*/ 1455420 h 2910840"/>
                      <a:gd name="connsiteX1" fmla="*/ 975360 w 1950720"/>
                      <a:gd name="connsiteY1" fmla="*/ 0 h 2910840"/>
                      <a:gd name="connsiteX2" fmla="*/ 1950720 w 1950720"/>
                      <a:gd name="connsiteY2" fmla="*/ 1455420 h 2910840"/>
                      <a:gd name="connsiteX3" fmla="*/ 975360 w 1950720"/>
                      <a:gd name="connsiteY3" fmla="*/ 2910840 h 2910840"/>
                      <a:gd name="connsiteX4" fmla="*/ 0 w 1950720"/>
                      <a:gd name="connsiteY4" fmla="*/ 1455420 h 2910840"/>
                      <a:gd name="connsiteX0" fmla="*/ 0 w 1950720"/>
                      <a:gd name="connsiteY0" fmla="*/ 1456403 h 2911823"/>
                      <a:gd name="connsiteX1" fmla="*/ 975360 w 1950720"/>
                      <a:gd name="connsiteY1" fmla="*/ 983 h 2911823"/>
                      <a:gd name="connsiteX2" fmla="*/ 1950720 w 1950720"/>
                      <a:gd name="connsiteY2" fmla="*/ 1456403 h 2911823"/>
                      <a:gd name="connsiteX3" fmla="*/ 975360 w 1950720"/>
                      <a:gd name="connsiteY3" fmla="*/ 2911823 h 2911823"/>
                      <a:gd name="connsiteX4" fmla="*/ 0 w 1950720"/>
                      <a:gd name="connsiteY4" fmla="*/ 1456403 h 2911823"/>
                      <a:gd name="connsiteX0" fmla="*/ 0 w 1950720"/>
                      <a:gd name="connsiteY0" fmla="*/ 1455420 h 2910840"/>
                      <a:gd name="connsiteX1" fmla="*/ 975360 w 1950720"/>
                      <a:gd name="connsiteY1" fmla="*/ 0 h 2910840"/>
                      <a:gd name="connsiteX2" fmla="*/ 1950720 w 1950720"/>
                      <a:gd name="connsiteY2" fmla="*/ 1455420 h 2910840"/>
                      <a:gd name="connsiteX3" fmla="*/ 975360 w 1950720"/>
                      <a:gd name="connsiteY3" fmla="*/ 2910840 h 2910840"/>
                      <a:gd name="connsiteX4" fmla="*/ 0 w 1950720"/>
                      <a:gd name="connsiteY4" fmla="*/ 1455420 h 2910840"/>
                      <a:gd name="connsiteX0" fmla="*/ 0 w 1950720"/>
                      <a:gd name="connsiteY0" fmla="*/ 1455420 h 2911096"/>
                      <a:gd name="connsiteX1" fmla="*/ 975360 w 1950720"/>
                      <a:gd name="connsiteY1" fmla="*/ 0 h 2911096"/>
                      <a:gd name="connsiteX2" fmla="*/ 1950720 w 1950720"/>
                      <a:gd name="connsiteY2" fmla="*/ 1455420 h 2911096"/>
                      <a:gd name="connsiteX3" fmla="*/ 975360 w 1950720"/>
                      <a:gd name="connsiteY3" fmla="*/ 2910840 h 2911096"/>
                      <a:gd name="connsiteX4" fmla="*/ 0 w 1950720"/>
                      <a:gd name="connsiteY4" fmla="*/ 1455420 h 291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0720" h="2911096">
                        <a:moveTo>
                          <a:pt x="0" y="1455420"/>
                        </a:moveTo>
                        <a:cubicBezTo>
                          <a:pt x="0" y="651614"/>
                          <a:pt x="101404" y="0"/>
                          <a:pt x="975360" y="0"/>
                        </a:cubicBezTo>
                        <a:cubicBezTo>
                          <a:pt x="1849316" y="0"/>
                          <a:pt x="1950720" y="651614"/>
                          <a:pt x="1950720" y="1455420"/>
                        </a:cubicBezTo>
                        <a:cubicBezTo>
                          <a:pt x="1950720" y="2259226"/>
                          <a:pt x="1712156" y="2926080"/>
                          <a:pt x="975360" y="2910840"/>
                        </a:cubicBezTo>
                        <a:cubicBezTo>
                          <a:pt x="238564" y="2895600"/>
                          <a:pt x="0" y="2259226"/>
                          <a:pt x="0" y="14554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</p:grpSp>
          <p:sp>
            <p:nvSpPr>
              <p:cNvPr id="47" name="Téglalap 50"/>
              <p:cNvSpPr/>
              <p:nvPr/>
            </p:nvSpPr>
            <p:spPr>
              <a:xfrm rot="13279697">
                <a:off x="3047908" y="4009358"/>
                <a:ext cx="296096" cy="856686"/>
              </a:xfrm>
              <a:custGeom>
                <a:avLst/>
                <a:gdLst>
                  <a:gd name="connsiteX0" fmla="*/ 0 w 583324"/>
                  <a:gd name="connsiteY0" fmla="*/ 0 h 2233171"/>
                  <a:gd name="connsiteX1" fmla="*/ 583324 w 583324"/>
                  <a:gd name="connsiteY1" fmla="*/ 0 h 2233171"/>
                  <a:gd name="connsiteX2" fmla="*/ 583324 w 583324"/>
                  <a:gd name="connsiteY2" fmla="*/ 2233171 h 2233171"/>
                  <a:gd name="connsiteX3" fmla="*/ 0 w 583324"/>
                  <a:gd name="connsiteY3" fmla="*/ 2233171 h 2233171"/>
                  <a:gd name="connsiteX4" fmla="*/ 0 w 583324"/>
                  <a:gd name="connsiteY4" fmla="*/ 0 h 2233171"/>
                  <a:gd name="connsiteX0" fmla="*/ 0 w 583324"/>
                  <a:gd name="connsiteY0" fmla="*/ 630620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4" fmla="*/ 0 w 583324"/>
                  <a:gd name="connsiteY4" fmla="*/ 630620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36028 w 583324"/>
                  <a:gd name="connsiteY2" fmla="*/ 1017508 h 2863791"/>
                  <a:gd name="connsiteX3" fmla="*/ 583324 w 583324"/>
                  <a:gd name="connsiteY3" fmla="*/ 2863791 h 2863791"/>
                  <a:gd name="connsiteX4" fmla="*/ 0 w 583324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1101332"/>
                  <a:gd name="connsiteY0" fmla="*/ 2863791 h 2863791"/>
                  <a:gd name="connsiteX1" fmla="*/ 0 w 1101332"/>
                  <a:gd name="connsiteY1" fmla="*/ 0 h 2863791"/>
                  <a:gd name="connsiteX2" fmla="*/ 1101332 w 1101332"/>
                  <a:gd name="connsiteY2" fmla="*/ 1001743 h 2863791"/>
                  <a:gd name="connsiteX3" fmla="*/ 268013 w 1101332"/>
                  <a:gd name="connsiteY3" fmla="*/ 2863791 h 2863791"/>
                  <a:gd name="connsiteX4" fmla="*/ 63062 w 1101332"/>
                  <a:gd name="connsiteY4" fmla="*/ 2863791 h 2863791"/>
                  <a:gd name="connsiteX0" fmla="*/ 63062 w 1101332"/>
                  <a:gd name="connsiteY0" fmla="*/ 2863791 h 2863791"/>
                  <a:gd name="connsiteX1" fmla="*/ 0 w 1101332"/>
                  <a:gd name="connsiteY1" fmla="*/ 0 h 2863791"/>
                  <a:gd name="connsiteX2" fmla="*/ 1101332 w 1101332"/>
                  <a:gd name="connsiteY2" fmla="*/ 1001743 h 2863791"/>
                  <a:gd name="connsiteX3" fmla="*/ 268013 w 1101332"/>
                  <a:gd name="connsiteY3" fmla="*/ 2863791 h 2863791"/>
                  <a:gd name="connsiteX4" fmla="*/ 63062 w 1101332"/>
                  <a:gd name="connsiteY4" fmla="*/ 2863791 h 2863791"/>
                  <a:gd name="connsiteX0" fmla="*/ 63062 w 1108202"/>
                  <a:gd name="connsiteY0" fmla="*/ 2863791 h 2863791"/>
                  <a:gd name="connsiteX1" fmla="*/ 0 w 1108202"/>
                  <a:gd name="connsiteY1" fmla="*/ 0 h 2863791"/>
                  <a:gd name="connsiteX2" fmla="*/ 1101332 w 1108202"/>
                  <a:gd name="connsiteY2" fmla="*/ 1001743 h 2863791"/>
                  <a:gd name="connsiteX3" fmla="*/ 360731 w 1108202"/>
                  <a:gd name="connsiteY3" fmla="*/ 584889 h 2863791"/>
                  <a:gd name="connsiteX4" fmla="*/ 268013 w 1108202"/>
                  <a:gd name="connsiteY4" fmla="*/ 2863791 h 2863791"/>
                  <a:gd name="connsiteX5" fmla="*/ 63062 w 1108202"/>
                  <a:gd name="connsiteY5" fmla="*/ 2863791 h 2863791"/>
                  <a:gd name="connsiteX0" fmla="*/ 63062 w 1431555"/>
                  <a:gd name="connsiteY0" fmla="*/ 2863791 h 2863791"/>
                  <a:gd name="connsiteX1" fmla="*/ 0 w 1431555"/>
                  <a:gd name="connsiteY1" fmla="*/ 0 h 2863791"/>
                  <a:gd name="connsiteX2" fmla="*/ 1426775 w 1431555"/>
                  <a:gd name="connsiteY2" fmla="*/ 970211 h 2863791"/>
                  <a:gd name="connsiteX3" fmla="*/ 360731 w 1431555"/>
                  <a:gd name="connsiteY3" fmla="*/ 584889 h 2863791"/>
                  <a:gd name="connsiteX4" fmla="*/ 268013 w 1431555"/>
                  <a:gd name="connsiteY4" fmla="*/ 2863791 h 2863791"/>
                  <a:gd name="connsiteX5" fmla="*/ 63062 w 1431555"/>
                  <a:gd name="connsiteY5" fmla="*/ 2863791 h 2863791"/>
                  <a:gd name="connsiteX0" fmla="*/ 63062 w 1431311"/>
                  <a:gd name="connsiteY0" fmla="*/ 2863791 h 2863791"/>
                  <a:gd name="connsiteX1" fmla="*/ 0 w 1431311"/>
                  <a:gd name="connsiteY1" fmla="*/ 0 h 2863791"/>
                  <a:gd name="connsiteX2" fmla="*/ 1426775 w 1431311"/>
                  <a:gd name="connsiteY2" fmla="*/ 970211 h 2863791"/>
                  <a:gd name="connsiteX3" fmla="*/ 303299 w 1431311"/>
                  <a:gd name="connsiteY3" fmla="*/ 1073621 h 2863791"/>
                  <a:gd name="connsiteX4" fmla="*/ 268013 w 1431311"/>
                  <a:gd name="connsiteY4" fmla="*/ 2863791 h 2863791"/>
                  <a:gd name="connsiteX5" fmla="*/ 63062 w 1431311"/>
                  <a:gd name="connsiteY5" fmla="*/ 2863791 h 2863791"/>
                  <a:gd name="connsiteX0" fmla="*/ 63062 w 693532"/>
                  <a:gd name="connsiteY0" fmla="*/ 2863791 h 2863791"/>
                  <a:gd name="connsiteX1" fmla="*/ 0 w 693532"/>
                  <a:gd name="connsiteY1" fmla="*/ 0 h 2863791"/>
                  <a:gd name="connsiteX2" fmla="*/ 680167 w 693532"/>
                  <a:gd name="connsiteY2" fmla="*/ 1395880 h 2863791"/>
                  <a:gd name="connsiteX3" fmla="*/ 303299 w 693532"/>
                  <a:gd name="connsiteY3" fmla="*/ 1073621 h 2863791"/>
                  <a:gd name="connsiteX4" fmla="*/ 268013 w 693532"/>
                  <a:gd name="connsiteY4" fmla="*/ 2863791 h 2863791"/>
                  <a:gd name="connsiteX5" fmla="*/ 63062 w 693532"/>
                  <a:gd name="connsiteY5" fmla="*/ 2863791 h 2863791"/>
                  <a:gd name="connsiteX0" fmla="*/ -1 w 630469"/>
                  <a:gd name="connsiteY0" fmla="*/ 2643073 h 2643073"/>
                  <a:gd name="connsiteX1" fmla="*/ 13512 w 630469"/>
                  <a:gd name="connsiteY1" fmla="*/ 0 h 2643073"/>
                  <a:gd name="connsiteX2" fmla="*/ 617104 w 630469"/>
                  <a:gd name="connsiteY2" fmla="*/ 1175162 h 2643073"/>
                  <a:gd name="connsiteX3" fmla="*/ 240236 w 630469"/>
                  <a:gd name="connsiteY3" fmla="*/ 852903 h 2643073"/>
                  <a:gd name="connsiteX4" fmla="*/ 204950 w 630469"/>
                  <a:gd name="connsiteY4" fmla="*/ 2643073 h 2643073"/>
                  <a:gd name="connsiteX5" fmla="*/ -1 w 630469"/>
                  <a:gd name="connsiteY5" fmla="*/ 2643073 h 2643073"/>
                  <a:gd name="connsiteX0" fmla="*/ 0 w 630470"/>
                  <a:gd name="connsiteY0" fmla="*/ 2670716 h 2670716"/>
                  <a:gd name="connsiteX1" fmla="*/ 13513 w 630470"/>
                  <a:gd name="connsiteY1" fmla="*/ 27643 h 2670716"/>
                  <a:gd name="connsiteX2" fmla="*/ 617105 w 630470"/>
                  <a:gd name="connsiteY2" fmla="*/ 1202805 h 2670716"/>
                  <a:gd name="connsiteX3" fmla="*/ 240237 w 630470"/>
                  <a:gd name="connsiteY3" fmla="*/ 880546 h 2670716"/>
                  <a:gd name="connsiteX4" fmla="*/ 204951 w 630470"/>
                  <a:gd name="connsiteY4" fmla="*/ 2670716 h 2670716"/>
                  <a:gd name="connsiteX5" fmla="*/ 0 w 630470"/>
                  <a:gd name="connsiteY5" fmla="*/ 2670716 h 2670716"/>
                  <a:gd name="connsiteX0" fmla="*/ 0 w 628745"/>
                  <a:gd name="connsiteY0" fmla="*/ 2670716 h 2670716"/>
                  <a:gd name="connsiteX1" fmla="*/ 13513 w 628745"/>
                  <a:gd name="connsiteY1" fmla="*/ 27643 h 2670716"/>
                  <a:gd name="connsiteX2" fmla="*/ 617105 w 628745"/>
                  <a:gd name="connsiteY2" fmla="*/ 1202805 h 2670716"/>
                  <a:gd name="connsiteX3" fmla="*/ 182807 w 628745"/>
                  <a:gd name="connsiteY3" fmla="*/ 644063 h 2670716"/>
                  <a:gd name="connsiteX4" fmla="*/ 204951 w 628745"/>
                  <a:gd name="connsiteY4" fmla="*/ 2670716 h 2670716"/>
                  <a:gd name="connsiteX5" fmla="*/ 0 w 628745"/>
                  <a:gd name="connsiteY5" fmla="*/ 2670716 h 2670716"/>
                  <a:gd name="connsiteX0" fmla="*/ 0 w 686037"/>
                  <a:gd name="connsiteY0" fmla="*/ 2660559 h 2660559"/>
                  <a:gd name="connsiteX1" fmla="*/ 13513 w 686037"/>
                  <a:gd name="connsiteY1" fmla="*/ 17486 h 2660559"/>
                  <a:gd name="connsiteX2" fmla="*/ 617105 w 686037"/>
                  <a:gd name="connsiteY2" fmla="*/ 1192648 h 2660559"/>
                  <a:gd name="connsiteX3" fmla="*/ 182807 w 686037"/>
                  <a:gd name="connsiteY3" fmla="*/ 633906 h 2660559"/>
                  <a:gd name="connsiteX4" fmla="*/ 204951 w 686037"/>
                  <a:gd name="connsiteY4" fmla="*/ 2660559 h 2660559"/>
                  <a:gd name="connsiteX5" fmla="*/ 0 w 686037"/>
                  <a:gd name="connsiteY5" fmla="*/ 2660559 h 2660559"/>
                  <a:gd name="connsiteX0" fmla="*/ 0 w 686037"/>
                  <a:gd name="connsiteY0" fmla="*/ 2660559 h 2660559"/>
                  <a:gd name="connsiteX1" fmla="*/ 13513 w 686037"/>
                  <a:gd name="connsiteY1" fmla="*/ 17486 h 2660559"/>
                  <a:gd name="connsiteX2" fmla="*/ 617105 w 686037"/>
                  <a:gd name="connsiteY2" fmla="*/ 1192648 h 2660559"/>
                  <a:gd name="connsiteX3" fmla="*/ 182807 w 686037"/>
                  <a:gd name="connsiteY3" fmla="*/ 633906 h 2660559"/>
                  <a:gd name="connsiteX4" fmla="*/ 204951 w 686037"/>
                  <a:gd name="connsiteY4" fmla="*/ 2660559 h 2660559"/>
                  <a:gd name="connsiteX5" fmla="*/ 0 w 686037"/>
                  <a:gd name="connsiteY5" fmla="*/ 2660559 h 2660559"/>
                  <a:gd name="connsiteX0" fmla="*/ 0 w 1004115"/>
                  <a:gd name="connsiteY0" fmla="*/ 2621509 h 2660559"/>
                  <a:gd name="connsiteX1" fmla="*/ 331591 w 1004115"/>
                  <a:gd name="connsiteY1" fmla="*/ 17486 h 2660559"/>
                  <a:gd name="connsiteX2" fmla="*/ 935183 w 1004115"/>
                  <a:gd name="connsiteY2" fmla="*/ 1192648 h 2660559"/>
                  <a:gd name="connsiteX3" fmla="*/ 500885 w 1004115"/>
                  <a:gd name="connsiteY3" fmla="*/ 633906 h 2660559"/>
                  <a:gd name="connsiteX4" fmla="*/ 523029 w 1004115"/>
                  <a:gd name="connsiteY4" fmla="*/ 2660559 h 2660559"/>
                  <a:gd name="connsiteX5" fmla="*/ 0 w 1004115"/>
                  <a:gd name="connsiteY5" fmla="*/ 2621509 h 2660559"/>
                  <a:gd name="connsiteX0" fmla="*/ 0 w 1004115"/>
                  <a:gd name="connsiteY0" fmla="*/ 2621509 h 2641033"/>
                  <a:gd name="connsiteX1" fmla="*/ 331591 w 1004115"/>
                  <a:gd name="connsiteY1" fmla="*/ 17486 h 2641033"/>
                  <a:gd name="connsiteX2" fmla="*/ 935183 w 1004115"/>
                  <a:gd name="connsiteY2" fmla="*/ 1192648 h 2641033"/>
                  <a:gd name="connsiteX3" fmla="*/ 500885 w 1004115"/>
                  <a:gd name="connsiteY3" fmla="*/ 633906 h 2641033"/>
                  <a:gd name="connsiteX4" fmla="*/ 151937 w 1004115"/>
                  <a:gd name="connsiteY4" fmla="*/ 2641033 h 2641033"/>
                  <a:gd name="connsiteX5" fmla="*/ 0 w 1004115"/>
                  <a:gd name="connsiteY5" fmla="*/ 2621509 h 264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4115" h="2641033">
                    <a:moveTo>
                      <a:pt x="0" y="2621509"/>
                    </a:moveTo>
                    <a:cubicBezTo>
                      <a:pt x="4504" y="1740485"/>
                      <a:pt x="327087" y="898510"/>
                      <a:pt x="331591" y="17486"/>
                    </a:cubicBezTo>
                    <a:cubicBezTo>
                      <a:pt x="575956" y="-174117"/>
                      <a:pt x="1213331" y="1273893"/>
                      <a:pt x="935183" y="1192648"/>
                    </a:cubicBezTo>
                    <a:cubicBezTo>
                      <a:pt x="864488" y="895992"/>
                      <a:pt x="639771" y="323565"/>
                      <a:pt x="500885" y="633906"/>
                    </a:cubicBezTo>
                    <a:cubicBezTo>
                      <a:pt x="361999" y="944247"/>
                      <a:pt x="223883" y="2324278"/>
                      <a:pt x="151937" y="2641033"/>
                    </a:cubicBezTo>
                    <a:lnTo>
                      <a:pt x="0" y="26215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8" name="Téglalap 50"/>
              <p:cNvSpPr/>
              <p:nvPr/>
            </p:nvSpPr>
            <p:spPr>
              <a:xfrm rot="14152533" flipH="1">
                <a:off x="3366019" y="4238219"/>
                <a:ext cx="233795" cy="836762"/>
              </a:xfrm>
              <a:custGeom>
                <a:avLst/>
                <a:gdLst>
                  <a:gd name="connsiteX0" fmla="*/ 0 w 583324"/>
                  <a:gd name="connsiteY0" fmla="*/ 0 h 2233171"/>
                  <a:gd name="connsiteX1" fmla="*/ 583324 w 583324"/>
                  <a:gd name="connsiteY1" fmla="*/ 0 h 2233171"/>
                  <a:gd name="connsiteX2" fmla="*/ 583324 w 583324"/>
                  <a:gd name="connsiteY2" fmla="*/ 2233171 h 2233171"/>
                  <a:gd name="connsiteX3" fmla="*/ 0 w 583324"/>
                  <a:gd name="connsiteY3" fmla="*/ 2233171 h 2233171"/>
                  <a:gd name="connsiteX4" fmla="*/ 0 w 583324"/>
                  <a:gd name="connsiteY4" fmla="*/ 0 h 2233171"/>
                  <a:gd name="connsiteX0" fmla="*/ 0 w 583324"/>
                  <a:gd name="connsiteY0" fmla="*/ 630620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4" fmla="*/ 0 w 583324"/>
                  <a:gd name="connsiteY4" fmla="*/ 630620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36028 w 583324"/>
                  <a:gd name="connsiteY2" fmla="*/ 1017508 h 2863791"/>
                  <a:gd name="connsiteX3" fmla="*/ 583324 w 583324"/>
                  <a:gd name="connsiteY3" fmla="*/ 2863791 h 2863791"/>
                  <a:gd name="connsiteX4" fmla="*/ 0 w 583324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497738"/>
                  <a:gd name="connsiteY0" fmla="*/ 2863791 h 2911088"/>
                  <a:gd name="connsiteX1" fmla="*/ 0 w 497738"/>
                  <a:gd name="connsiteY1" fmla="*/ 0 h 2911088"/>
                  <a:gd name="connsiteX2" fmla="*/ 220717 w 497738"/>
                  <a:gd name="connsiteY2" fmla="*/ 1017508 h 2911088"/>
                  <a:gd name="connsiteX3" fmla="*/ 497738 w 497738"/>
                  <a:gd name="connsiteY3" fmla="*/ 2911088 h 2911088"/>
                  <a:gd name="connsiteX4" fmla="*/ 63062 w 497738"/>
                  <a:gd name="connsiteY4" fmla="*/ 2863791 h 2911088"/>
                  <a:gd name="connsiteX0" fmla="*/ 369363 w 497738"/>
                  <a:gd name="connsiteY0" fmla="*/ 2942619 h 2942619"/>
                  <a:gd name="connsiteX1" fmla="*/ 0 w 497738"/>
                  <a:gd name="connsiteY1" fmla="*/ 0 h 2942619"/>
                  <a:gd name="connsiteX2" fmla="*/ 220717 w 497738"/>
                  <a:gd name="connsiteY2" fmla="*/ 1017508 h 2942619"/>
                  <a:gd name="connsiteX3" fmla="*/ 497738 w 497738"/>
                  <a:gd name="connsiteY3" fmla="*/ 2911088 h 2942619"/>
                  <a:gd name="connsiteX4" fmla="*/ 369363 w 497738"/>
                  <a:gd name="connsiteY4" fmla="*/ 2942619 h 294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738" h="2942619">
                    <a:moveTo>
                      <a:pt x="369363" y="2942619"/>
                    </a:moveTo>
                    <a:lnTo>
                      <a:pt x="0" y="0"/>
                    </a:lnTo>
                    <a:cubicBezTo>
                      <a:pt x="110358" y="171004"/>
                      <a:pt x="173421" y="499663"/>
                      <a:pt x="220717" y="1017508"/>
                    </a:cubicBezTo>
                    <a:lnTo>
                      <a:pt x="497738" y="2911088"/>
                    </a:lnTo>
                    <a:lnTo>
                      <a:pt x="369363" y="29426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9" name="Téglalap 50"/>
              <p:cNvSpPr/>
              <p:nvPr/>
            </p:nvSpPr>
            <p:spPr>
              <a:xfrm rot="13304115" flipH="1">
                <a:off x="5081051" y="5889235"/>
                <a:ext cx="233795" cy="602105"/>
              </a:xfrm>
              <a:custGeom>
                <a:avLst/>
                <a:gdLst>
                  <a:gd name="connsiteX0" fmla="*/ 0 w 583324"/>
                  <a:gd name="connsiteY0" fmla="*/ 0 h 2233171"/>
                  <a:gd name="connsiteX1" fmla="*/ 583324 w 583324"/>
                  <a:gd name="connsiteY1" fmla="*/ 0 h 2233171"/>
                  <a:gd name="connsiteX2" fmla="*/ 583324 w 583324"/>
                  <a:gd name="connsiteY2" fmla="*/ 2233171 h 2233171"/>
                  <a:gd name="connsiteX3" fmla="*/ 0 w 583324"/>
                  <a:gd name="connsiteY3" fmla="*/ 2233171 h 2233171"/>
                  <a:gd name="connsiteX4" fmla="*/ 0 w 583324"/>
                  <a:gd name="connsiteY4" fmla="*/ 0 h 2233171"/>
                  <a:gd name="connsiteX0" fmla="*/ 0 w 583324"/>
                  <a:gd name="connsiteY0" fmla="*/ 630620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4" fmla="*/ 0 w 583324"/>
                  <a:gd name="connsiteY4" fmla="*/ 630620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36028 w 583324"/>
                  <a:gd name="connsiteY2" fmla="*/ 1017508 h 2863791"/>
                  <a:gd name="connsiteX3" fmla="*/ 583324 w 583324"/>
                  <a:gd name="connsiteY3" fmla="*/ 2863791 h 2863791"/>
                  <a:gd name="connsiteX4" fmla="*/ 0 w 583324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497738"/>
                  <a:gd name="connsiteY0" fmla="*/ 2863791 h 2911088"/>
                  <a:gd name="connsiteX1" fmla="*/ 0 w 497738"/>
                  <a:gd name="connsiteY1" fmla="*/ 0 h 2911088"/>
                  <a:gd name="connsiteX2" fmla="*/ 220717 w 497738"/>
                  <a:gd name="connsiteY2" fmla="*/ 1017508 h 2911088"/>
                  <a:gd name="connsiteX3" fmla="*/ 497738 w 497738"/>
                  <a:gd name="connsiteY3" fmla="*/ 2911088 h 2911088"/>
                  <a:gd name="connsiteX4" fmla="*/ 63062 w 497738"/>
                  <a:gd name="connsiteY4" fmla="*/ 2863791 h 2911088"/>
                  <a:gd name="connsiteX0" fmla="*/ 369363 w 497738"/>
                  <a:gd name="connsiteY0" fmla="*/ 2942619 h 2942619"/>
                  <a:gd name="connsiteX1" fmla="*/ 0 w 497738"/>
                  <a:gd name="connsiteY1" fmla="*/ 0 h 2942619"/>
                  <a:gd name="connsiteX2" fmla="*/ 220717 w 497738"/>
                  <a:gd name="connsiteY2" fmla="*/ 1017508 h 2942619"/>
                  <a:gd name="connsiteX3" fmla="*/ 497738 w 497738"/>
                  <a:gd name="connsiteY3" fmla="*/ 2911088 h 2942619"/>
                  <a:gd name="connsiteX4" fmla="*/ 369363 w 497738"/>
                  <a:gd name="connsiteY4" fmla="*/ 2942619 h 294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738" h="2942619">
                    <a:moveTo>
                      <a:pt x="369363" y="2942619"/>
                    </a:moveTo>
                    <a:lnTo>
                      <a:pt x="0" y="0"/>
                    </a:lnTo>
                    <a:cubicBezTo>
                      <a:pt x="110358" y="171004"/>
                      <a:pt x="173421" y="499663"/>
                      <a:pt x="220717" y="1017508"/>
                    </a:cubicBezTo>
                    <a:lnTo>
                      <a:pt x="497738" y="2911088"/>
                    </a:lnTo>
                    <a:lnTo>
                      <a:pt x="369363" y="29426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0" name="Téglalap 50"/>
              <p:cNvSpPr/>
              <p:nvPr/>
            </p:nvSpPr>
            <p:spPr>
              <a:xfrm rot="13720303" flipH="1">
                <a:off x="5178046" y="6009850"/>
                <a:ext cx="276978" cy="673392"/>
              </a:xfrm>
              <a:custGeom>
                <a:avLst/>
                <a:gdLst>
                  <a:gd name="connsiteX0" fmla="*/ 0 w 583324"/>
                  <a:gd name="connsiteY0" fmla="*/ 0 h 2233171"/>
                  <a:gd name="connsiteX1" fmla="*/ 583324 w 583324"/>
                  <a:gd name="connsiteY1" fmla="*/ 0 h 2233171"/>
                  <a:gd name="connsiteX2" fmla="*/ 583324 w 583324"/>
                  <a:gd name="connsiteY2" fmla="*/ 2233171 h 2233171"/>
                  <a:gd name="connsiteX3" fmla="*/ 0 w 583324"/>
                  <a:gd name="connsiteY3" fmla="*/ 2233171 h 2233171"/>
                  <a:gd name="connsiteX4" fmla="*/ 0 w 583324"/>
                  <a:gd name="connsiteY4" fmla="*/ 0 h 2233171"/>
                  <a:gd name="connsiteX0" fmla="*/ 0 w 583324"/>
                  <a:gd name="connsiteY0" fmla="*/ 630620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4" fmla="*/ 0 w 583324"/>
                  <a:gd name="connsiteY4" fmla="*/ 630620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83324 w 583324"/>
                  <a:gd name="connsiteY2" fmla="*/ 2863791 h 2863791"/>
                  <a:gd name="connsiteX3" fmla="*/ 0 w 583324"/>
                  <a:gd name="connsiteY3" fmla="*/ 2863791 h 2863791"/>
                  <a:gd name="connsiteX0" fmla="*/ 0 w 583324"/>
                  <a:gd name="connsiteY0" fmla="*/ 2863791 h 2863791"/>
                  <a:gd name="connsiteX1" fmla="*/ 315311 w 583324"/>
                  <a:gd name="connsiteY1" fmla="*/ 0 h 2863791"/>
                  <a:gd name="connsiteX2" fmla="*/ 536028 w 583324"/>
                  <a:gd name="connsiteY2" fmla="*/ 1017508 h 2863791"/>
                  <a:gd name="connsiteX3" fmla="*/ 583324 w 583324"/>
                  <a:gd name="connsiteY3" fmla="*/ 2863791 h 2863791"/>
                  <a:gd name="connsiteX4" fmla="*/ 0 w 583324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268013"/>
                  <a:gd name="connsiteY0" fmla="*/ 2863791 h 2863791"/>
                  <a:gd name="connsiteX1" fmla="*/ 0 w 268013"/>
                  <a:gd name="connsiteY1" fmla="*/ 0 h 2863791"/>
                  <a:gd name="connsiteX2" fmla="*/ 220717 w 268013"/>
                  <a:gd name="connsiteY2" fmla="*/ 1017508 h 2863791"/>
                  <a:gd name="connsiteX3" fmla="*/ 268013 w 268013"/>
                  <a:gd name="connsiteY3" fmla="*/ 2863791 h 2863791"/>
                  <a:gd name="connsiteX4" fmla="*/ 63062 w 268013"/>
                  <a:gd name="connsiteY4" fmla="*/ 2863791 h 2863791"/>
                  <a:gd name="connsiteX0" fmla="*/ 63062 w 1101332"/>
                  <a:gd name="connsiteY0" fmla="*/ 2863791 h 2863791"/>
                  <a:gd name="connsiteX1" fmla="*/ 0 w 1101332"/>
                  <a:gd name="connsiteY1" fmla="*/ 0 h 2863791"/>
                  <a:gd name="connsiteX2" fmla="*/ 1101332 w 1101332"/>
                  <a:gd name="connsiteY2" fmla="*/ 1001743 h 2863791"/>
                  <a:gd name="connsiteX3" fmla="*/ 268013 w 1101332"/>
                  <a:gd name="connsiteY3" fmla="*/ 2863791 h 2863791"/>
                  <a:gd name="connsiteX4" fmla="*/ 63062 w 1101332"/>
                  <a:gd name="connsiteY4" fmla="*/ 2863791 h 2863791"/>
                  <a:gd name="connsiteX0" fmla="*/ 63062 w 1101332"/>
                  <a:gd name="connsiteY0" fmla="*/ 2863791 h 2863791"/>
                  <a:gd name="connsiteX1" fmla="*/ 0 w 1101332"/>
                  <a:gd name="connsiteY1" fmla="*/ 0 h 2863791"/>
                  <a:gd name="connsiteX2" fmla="*/ 1101332 w 1101332"/>
                  <a:gd name="connsiteY2" fmla="*/ 1001743 h 2863791"/>
                  <a:gd name="connsiteX3" fmla="*/ 268013 w 1101332"/>
                  <a:gd name="connsiteY3" fmla="*/ 2863791 h 2863791"/>
                  <a:gd name="connsiteX4" fmla="*/ 63062 w 1101332"/>
                  <a:gd name="connsiteY4" fmla="*/ 2863791 h 2863791"/>
                  <a:gd name="connsiteX0" fmla="*/ 63062 w 1108202"/>
                  <a:gd name="connsiteY0" fmla="*/ 2863791 h 2863791"/>
                  <a:gd name="connsiteX1" fmla="*/ 0 w 1108202"/>
                  <a:gd name="connsiteY1" fmla="*/ 0 h 2863791"/>
                  <a:gd name="connsiteX2" fmla="*/ 1101332 w 1108202"/>
                  <a:gd name="connsiteY2" fmla="*/ 1001743 h 2863791"/>
                  <a:gd name="connsiteX3" fmla="*/ 360731 w 1108202"/>
                  <a:gd name="connsiteY3" fmla="*/ 584889 h 2863791"/>
                  <a:gd name="connsiteX4" fmla="*/ 268013 w 1108202"/>
                  <a:gd name="connsiteY4" fmla="*/ 2863791 h 2863791"/>
                  <a:gd name="connsiteX5" fmla="*/ 63062 w 1108202"/>
                  <a:gd name="connsiteY5" fmla="*/ 2863791 h 2863791"/>
                  <a:gd name="connsiteX0" fmla="*/ 63062 w 1431555"/>
                  <a:gd name="connsiteY0" fmla="*/ 2863791 h 2863791"/>
                  <a:gd name="connsiteX1" fmla="*/ 0 w 1431555"/>
                  <a:gd name="connsiteY1" fmla="*/ 0 h 2863791"/>
                  <a:gd name="connsiteX2" fmla="*/ 1426775 w 1431555"/>
                  <a:gd name="connsiteY2" fmla="*/ 970211 h 2863791"/>
                  <a:gd name="connsiteX3" fmla="*/ 360731 w 1431555"/>
                  <a:gd name="connsiteY3" fmla="*/ 584889 h 2863791"/>
                  <a:gd name="connsiteX4" fmla="*/ 268013 w 1431555"/>
                  <a:gd name="connsiteY4" fmla="*/ 2863791 h 2863791"/>
                  <a:gd name="connsiteX5" fmla="*/ 63062 w 1431555"/>
                  <a:gd name="connsiteY5" fmla="*/ 2863791 h 2863791"/>
                  <a:gd name="connsiteX0" fmla="*/ 63062 w 1431311"/>
                  <a:gd name="connsiteY0" fmla="*/ 2863791 h 2863791"/>
                  <a:gd name="connsiteX1" fmla="*/ 0 w 1431311"/>
                  <a:gd name="connsiteY1" fmla="*/ 0 h 2863791"/>
                  <a:gd name="connsiteX2" fmla="*/ 1426775 w 1431311"/>
                  <a:gd name="connsiteY2" fmla="*/ 970211 h 2863791"/>
                  <a:gd name="connsiteX3" fmla="*/ 303299 w 1431311"/>
                  <a:gd name="connsiteY3" fmla="*/ 1073621 h 2863791"/>
                  <a:gd name="connsiteX4" fmla="*/ 268013 w 1431311"/>
                  <a:gd name="connsiteY4" fmla="*/ 2863791 h 2863791"/>
                  <a:gd name="connsiteX5" fmla="*/ 63062 w 1431311"/>
                  <a:gd name="connsiteY5" fmla="*/ 2863791 h 2863791"/>
                  <a:gd name="connsiteX0" fmla="*/ 63062 w 693532"/>
                  <a:gd name="connsiteY0" fmla="*/ 2863791 h 2863791"/>
                  <a:gd name="connsiteX1" fmla="*/ 0 w 693532"/>
                  <a:gd name="connsiteY1" fmla="*/ 0 h 2863791"/>
                  <a:gd name="connsiteX2" fmla="*/ 680167 w 693532"/>
                  <a:gd name="connsiteY2" fmla="*/ 1395880 h 2863791"/>
                  <a:gd name="connsiteX3" fmla="*/ 303299 w 693532"/>
                  <a:gd name="connsiteY3" fmla="*/ 1073621 h 2863791"/>
                  <a:gd name="connsiteX4" fmla="*/ 268013 w 693532"/>
                  <a:gd name="connsiteY4" fmla="*/ 2863791 h 2863791"/>
                  <a:gd name="connsiteX5" fmla="*/ 63062 w 693532"/>
                  <a:gd name="connsiteY5" fmla="*/ 2863791 h 2863791"/>
                  <a:gd name="connsiteX0" fmla="*/ -1 w 630469"/>
                  <a:gd name="connsiteY0" fmla="*/ 2643073 h 2643073"/>
                  <a:gd name="connsiteX1" fmla="*/ 13512 w 630469"/>
                  <a:gd name="connsiteY1" fmla="*/ 0 h 2643073"/>
                  <a:gd name="connsiteX2" fmla="*/ 617104 w 630469"/>
                  <a:gd name="connsiteY2" fmla="*/ 1175162 h 2643073"/>
                  <a:gd name="connsiteX3" fmla="*/ 240236 w 630469"/>
                  <a:gd name="connsiteY3" fmla="*/ 852903 h 2643073"/>
                  <a:gd name="connsiteX4" fmla="*/ 204950 w 630469"/>
                  <a:gd name="connsiteY4" fmla="*/ 2643073 h 2643073"/>
                  <a:gd name="connsiteX5" fmla="*/ -1 w 630469"/>
                  <a:gd name="connsiteY5" fmla="*/ 2643073 h 2643073"/>
                  <a:gd name="connsiteX0" fmla="*/ 0 w 630470"/>
                  <a:gd name="connsiteY0" fmla="*/ 2670716 h 2670716"/>
                  <a:gd name="connsiteX1" fmla="*/ 13513 w 630470"/>
                  <a:gd name="connsiteY1" fmla="*/ 27643 h 2670716"/>
                  <a:gd name="connsiteX2" fmla="*/ 617105 w 630470"/>
                  <a:gd name="connsiteY2" fmla="*/ 1202805 h 2670716"/>
                  <a:gd name="connsiteX3" fmla="*/ 240237 w 630470"/>
                  <a:gd name="connsiteY3" fmla="*/ 880546 h 2670716"/>
                  <a:gd name="connsiteX4" fmla="*/ 204951 w 630470"/>
                  <a:gd name="connsiteY4" fmla="*/ 2670716 h 2670716"/>
                  <a:gd name="connsiteX5" fmla="*/ 0 w 630470"/>
                  <a:gd name="connsiteY5" fmla="*/ 2670716 h 2670716"/>
                  <a:gd name="connsiteX0" fmla="*/ 0 w 628745"/>
                  <a:gd name="connsiteY0" fmla="*/ 2670716 h 2670716"/>
                  <a:gd name="connsiteX1" fmla="*/ 13513 w 628745"/>
                  <a:gd name="connsiteY1" fmla="*/ 27643 h 2670716"/>
                  <a:gd name="connsiteX2" fmla="*/ 617105 w 628745"/>
                  <a:gd name="connsiteY2" fmla="*/ 1202805 h 2670716"/>
                  <a:gd name="connsiteX3" fmla="*/ 182807 w 628745"/>
                  <a:gd name="connsiteY3" fmla="*/ 644063 h 2670716"/>
                  <a:gd name="connsiteX4" fmla="*/ 204951 w 628745"/>
                  <a:gd name="connsiteY4" fmla="*/ 2670716 h 2670716"/>
                  <a:gd name="connsiteX5" fmla="*/ 0 w 628745"/>
                  <a:gd name="connsiteY5" fmla="*/ 2670716 h 2670716"/>
                  <a:gd name="connsiteX0" fmla="*/ 0 w 686037"/>
                  <a:gd name="connsiteY0" fmla="*/ 2660559 h 2660559"/>
                  <a:gd name="connsiteX1" fmla="*/ 13513 w 686037"/>
                  <a:gd name="connsiteY1" fmla="*/ 17486 h 2660559"/>
                  <a:gd name="connsiteX2" fmla="*/ 617105 w 686037"/>
                  <a:gd name="connsiteY2" fmla="*/ 1192648 h 2660559"/>
                  <a:gd name="connsiteX3" fmla="*/ 182807 w 686037"/>
                  <a:gd name="connsiteY3" fmla="*/ 633906 h 2660559"/>
                  <a:gd name="connsiteX4" fmla="*/ 204951 w 686037"/>
                  <a:gd name="connsiteY4" fmla="*/ 2660559 h 2660559"/>
                  <a:gd name="connsiteX5" fmla="*/ 0 w 686037"/>
                  <a:gd name="connsiteY5" fmla="*/ 2660559 h 2660559"/>
                  <a:gd name="connsiteX0" fmla="*/ 0 w 686037"/>
                  <a:gd name="connsiteY0" fmla="*/ 2660559 h 2660559"/>
                  <a:gd name="connsiteX1" fmla="*/ 13513 w 686037"/>
                  <a:gd name="connsiteY1" fmla="*/ 17486 h 2660559"/>
                  <a:gd name="connsiteX2" fmla="*/ 617105 w 686037"/>
                  <a:gd name="connsiteY2" fmla="*/ 1192648 h 2660559"/>
                  <a:gd name="connsiteX3" fmla="*/ 182807 w 686037"/>
                  <a:gd name="connsiteY3" fmla="*/ 633906 h 2660559"/>
                  <a:gd name="connsiteX4" fmla="*/ 204951 w 686037"/>
                  <a:gd name="connsiteY4" fmla="*/ 2660559 h 2660559"/>
                  <a:gd name="connsiteX5" fmla="*/ 0 w 686037"/>
                  <a:gd name="connsiteY5" fmla="*/ 2660559 h 2660559"/>
                  <a:gd name="connsiteX0" fmla="*/ 0 w 1004115"/>
                  <a:gd name="connsiteY0" fmla="*/ 2621509 h 2660559"/>
                  <a:gd name="connsiteX1" fmla="*/ 331591 w 1004115"/>
                  <a:gd name="connsiteY1" fmla="*/ 17486 h 2660559"/>
                  <a:gd name="connsiteX2" fmla="*/ 935183 w 1004115"/>
                  <a:gd name="connsiteY2" fmla="*/ 1192648 h 2660559"/>
                  <a:gd name="connsiteX3" fmla="*/ 500885 w 1004115"/>
                  <a:gd name="connsiteY3" fmla="*/ 633906 h 2660559"/>
                  <a:gd name="connsiteX4" fmla="*/ 523029 w 1004115"/>
                  <a:gd name="connsiteY4" fmla="*/ 2660559 h 2660559"/>
                  <a:gd name="connsiteX5" fmla="*/ 0 w 1004115"/>
                  <a:gd name="connsiteY5" fmla="*/ 2621509 h 2660559"/>
                  <a:gd name="connsiteX0" fmla="*/ 0 w 1004115"/>
                  <a:gd name="connsiteY0" fmla="*/ 2621509 h 2641033"/>
                  <a:gd name="connsiteX1" fmla="*/ 331591 w 1004115"/>
                  <a:gd name="connsiteY1" fmla="*/ 17486 h 2641033"/>
                  <a:gd name="connsiteX2" fmla="*/ 935183 w 1004115"/>
                  <a:gd name="connsiteY2" fmla="*/ 1192648 h 2641033"/>
                  <a:gd name="connsiteX3" fmla="*/ 500885 w 1004115"/>
                  <a:gd name="connsiteY3" fmla="*/ 633906 h 2641033"/>
                  <a:gd name="connsiteX4" fmla="*/ 151937 w 1004115"/>
                  <a:gd name="connsiteY4" fmla="*/ 2641033 h 2641033"/>
                  <a:gd name="connsiteX5" fmla="*/ 0 w 1004115"/>
                  <a:gd name="connsiteY5" fmla="*/ 2621509 h 264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4115" h="2641033">
                    <a:moveTo>
                      <a:pt x="0" y="2621509"/>
                    </a:moveTo>
                    <a:cubicBezTo>
                      <a:pt x="4504" y="1740485"/>
                      <a:pt x="327087" y="898510"/>
                      <a:pt x="331591" y="17486"/>
                    </a:cubicBezTo>
                    <a:cubicBezTo>
                      <a:pt x="575956" y="-174117"/>
                      <a:pt x="1213331" y="1273893"/>
                      <a:pt x="935183" y="1192648"/>
                    </a:cubicBezTo>
                    <a:cubicBezTo>
                      <a:pt x="864488" y="895992"/>
                      <a:pt x="639771" y="323565"/>
                      <a:pt x="500885" y="633906"/>
                    </a:cubicBezTo>
                    <a:cubicBezTo>
                      <a:pt x="361999" y="944247"/>
                      <a:pt x="223883" y="2324278"/>
                      <a:pt x="151937" y="2641033"/>
                    </a:cubicBezTo>
                    <a:lnTo>
                      <a:pt x="0" y="26215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1" name="Csoportba foglalás 10"/>
            <p:cNvGrpSpPr/>
            <p:nvPr/>
          </p:nvGrpSpPr>
          <p:grpSpPr>
            <a:xfrm>
              <a:off x="4827136" y="4517666"/>
              <a:ext cx="173824" cy="169853"/>
              <a:chOff x="4808376" y="4536511"/>
              <a:chExt cx="173824" cy="169853"/>
            </a:xfrm>
          </p:grpSpPr>
          <p:sp>
            <p:nvSpPr>
              <p:cNvPr id="12" name="Ellipszis 11"/>
              <p:cNvSpPr/>
              <p:nvPr/>
            </p:nvSpPr>
            <p:spPr>
              <a:xfrm>
                <a:off x="4808376" y="4541817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" name="Ellipszis 13"/>
              <p:cNvSpPr/>
              <p:nvPr/>
            </p:nvSpPr>
            <p:spPr>
              <a:xfrm>
                <a:off x="4936923" y="467036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" name="Ellipszis 14"/>
              <p:cNvSpPr/>
              <p:nvPr/>
            </p:nvSpPr>
            <p:spPr>
              <a:xfrm>
                <a:off x="4946200" y="4536511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127" name="Szövegdoboz 126"/>
          <p:cNvSpPr txBox="1"/>
          <p:nvPr/>
        </p:nvSpPr>
        <p:spPr>
          <a:xfrm>
            <a:off x="1124515" y="2748418"/>
            <a:ext cx="36626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A sablon mérete:</a:t>
            </a:r>
          </a:p>
          <a:p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21 cm x 21 cm</a:t>
            </a:r>
          </a:p>
          <a:p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  <a:p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19105</TotalTime>
  <Words>550</Words>
  <Application>Microsoft Office PowerPoint</Application>
  <PresentationFormat>Szélesvásznú</PresentationFormat>
  <Paragraphs>109</Paragraphs>
  <Slides>18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Wingdings 3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RPI</cp:lastModifiedBy>
  <cp:revision>1660</cp:revision>
  <dcterms:created xsi:type="dcterms:W3CDTF">2020-04-05T07:55:46Z</dcterms:created>
  <dcterms:modified xsi:type="dcterms:W3CDTF">2021-10-04T08:48:56Z</dcterms:modified>
</cp:coreProperties>
</file>