
<file path=[Content_Types].xml><?xml version="1.0" encoding="utf-8"?>
<Types xmlns="http://schemas.openxmlformats.org/package/2006/content-types"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370" r:id="rId2"/>
    <p:sldId id="371" r:id="rId3"/>
    <p:sldId id="475" r:id="rId4"/>
    <p:sldId id="477" r:id="rId5"/>
    <p:sldId id="460" r:id="rId6"/>
    <p:sldId id="463" r:id="rId7"/>
    <p:sldId id="462" r:id="rId8"/>
    <p:sldId id="464" r:id="rId9"/>
    <p:sldId id="455" r:id="rId10"/>
    <p:sldId id="469" r:id="rId11"/>
    <p:sldId id="465" r:id="rId12"/>
    <p:sldId id="470" r:id="rId13"/>
    <p:sldId id="471" r:id="rId14"/>
    <p:sldId id="458" r:id="rId15"/>
    <p:sldId id="467" r:id="rId16"/>
    <p:sldId id="472" r:id="rId17"/>
    <p:sldId id="468" r:id="rId18"/>
    <p:sldId id="473" r:id="rId19"/>
    <p:sldId id="478" r:id="rId20"/>
    <p:sldId id="453" r:id="rId21"/>
    <p:sldId id="454" r:id="rId2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-fiók" initials="M" lastIdx="1" clrIdx="0">
    <p:extLst>
      <p:ext uri="{19B8F6BF-5375-455C-9EA6-DF929625EA0E}">
        <p15:presenceInfo xmlns:p15="http://schemas.microsoft.com/office/powerpoint/2012/main" userId="79d1698f638b4b26" providerId="Windows Live"/>
      </p:ext>
    </p:extLst>
  </p:cmAuthor>
  <p:cmAuthor id="2" name="Noémi Zimányi" initials="NZ" lastIdx="1" clrIdx="1">
    <p:extLst>
      <p:ext uri="{19B8F6BF-5375-455C-9EA6-DF929625EA0E}">
        <p15:presenceInfo xmlns:p15="http://schemas.microsoft.com/office/powerpoint/2012/main" userId="Noémi Zimány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B553E"/>
    <a:srgbClr val="6D94B8"/>
    <a:srgbClr val="406484"/>
    <a:srgbClr val="FEE5AC"/>
    <a:srgbClr val="E7C0BA"/>
    <a:srgbClr val="F9A035"/>
    <a:srgbClr val="F7F3F3"/>
    <a:srgbClr val="2771BC"/>
    <a:srgbClr val="F5EFEF"/>
    <a:srgbClr val="F4E3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73" autoAdjust="0"/>
    <p:restoredTop sz="95332" autoAdjust="0"/>
  </p:normalViewPr>
  <p:slideViewPr>
    <p:cSldViewPr snapToGrid="0">
      <p:cViewPr varScale="1">
        <p:scale>
          <a:sx n="114" d="100"/>
          <a:sy n="114" d="100"/>
        </p:scale>
        <p:origin x="438" y="84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3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2-21T22:30:15.906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AE8C8-C25F-44C0-91E3-8336284E2CF8}" type="datetimeFigureOut">
              <a:rPr lang="hu-HU" smtClean="0"/>
              <a:t>2021. 02. 24.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2ECD5-BB6F-4A9B-9078-615F1E848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1284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2ECD5-BB6F-4A9B-9078-615F1E8482AE}" type="slidenum">
              <a:rPr lang="hu-HU" smtClean="0">
                <a:solidFill>
                  <a:prstClr val="black"/>
                </a:solidFill>
              </a:rPr>
              <a:pPr/>
              <a:t>1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398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2ECD5-BB6F-4A9B-9078-615F1E8482AE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1563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2ECD5-BB6F-4A9B-9078-615F1E8482AE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77334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2021. 02. 24.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8528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2021. 02. 24.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8405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2021. 02. 24.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8759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2021. 02. 24.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1317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2021. 02. 24.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3277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2021. 02. 24.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6830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2021. 02. 24.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8278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2021. 02. 24.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1663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2021. 02. 24.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0285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2021. 02. 24.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5312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2021. 02. 24.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0739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05DBB-5B00-431F-A990-0E2833143A15}" type="datetimeFigureOut">
              <a:rPr lang="hu-HU" smtClean="0"/>
              <a:t>2021. 02. 24.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3484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ps.com/download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0.png"/><Relationship Id="rId5" Type="http://schemas.microsoft.com/office/2007/relationships/hdphoto" Target="../media/hdphoto4.wdp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C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3701268" y="1405544"/>
            <a:ext cx="8490731" cy="5450781"/>
          </a:xfrm>
          <a:prstGeom prst="rect">
            <a:avLst/>
          </a:prstGeom>
          <a:solidFill>
            <a:srgbClr val="588FC1"/>
          </a:solidFill>
          <a:ln w="73025">
            <a:solidFill>
              <a:schemeClr val="bg1">
                <a:alpha val="3000"/>
              </a:schemeClr>
            </a:solidFill>
          </a:ln>
        </p:spPr>
        <p:txBody>
          <a:bodyPr>
            <a:noAutofit/>
          </a:bodyPr>
          <a:lstStyle/>
          <a:p>
            <a:pPr algn="ctr">
              <a:defRPr/>
            </a:pPr>
            <a:endParaRPr lang="hu-HU" sz="2400" b="1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400" dirty="0">
                <a:solidFill>
                  <a:prstClr val="white"/>
                </a:solidFill>
                <a:cs typeface="Arial" panose="020B0604020202020204" pitchFamily="34" charset="0"/>
              </a:rPr>
              <a:t>Kedves Szülők!</a:t>
            </a:r>
          </a:p>
          <a:p>
            <a:pPr algn="ctr">
              <a:defRPr/>
            </a:pPr>
            <a:r>
              <a:rPr lang="hu-HU" sz="2400" dirty="0">
                <a:solidFill>
                  <a:prstClr val="white"/>
                </a:solidFill>
                <a:cs typeface="Arial" panose="020B0604020202020204" pitchFamily="34" charset="0"/>
              </a:rPr>
              <a:t>Kérjük, hogy segítsenek a gyermeküknek a hittanóra tananyagának az elsajátításában!</a:t>
            </a:r>
            <a:endParaRPr lang="hu-HU" sz="280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800" dirty="0">
                <a:solidFill>
                  <a:prstClr val="white"/>
                </a:solidFill>
                <a:cs typeface="Arial" panose="020B0604020202020204" pitchFamily="34" charset="0"/>
              </a:rPr>
              <a:t>A digitális hittanórán szükség</a:t>
            </a:r>
          </a:p>
          <a:p>
            <a:pPr algn="ctr">
              <a:defRPr/>
            </a:pPr>
            <a:r>
              <a:rPr lang="hu-HU" sz="2800" dirty="0">
                <a:solidFill>
                  <a:prstClr val="white"/>
                </a:solidFill>
                <a:cs typeface="Arial" panose="020B0604020202020204" pitchFamily="34" charset="0"/>
              </a:rPr>
              <a:t>lesz az alábbiakra:</a:t>
            </a:r>
          </a:p>
          <a:p>
            <a:pPr algn="ctr">
              <a:defRPr/>
            </a:pPr>
            <a:endParaRPr lang="hu-HU" sz="240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r>
              <a:rPr lang="hu-HU" sz="2800" b="1" dirty="0">
                <a:solidFill>
                  <a:prstClr val="white"/>
                </a:solidFill>
                <a:cs typeface="Arial" panose="020B0604020202020204" pitchFamily="34" charset="0"/>
              </a:rPr>
              <a:t>zenehallgatáshoz fejhallgató </a:t>
            </a: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endParaRPr lang="hu-HU" sz="2400" b="1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800" b="1" dirty="0">
                <a:solidFill>
                  <a:prstClr val="white"/>
                </a:solidFill>
                <a:cs typeface="Arial" panose="020B0604020202020204" pitchFamily="34" charset="0"/>
              </a:rPr>
              <a:t>Kérem, hogy indítsák el a diavetítést! </a:t>
            </a:r>
          </a:p>
          <a:p>
            <a:pPr algn="ctr">
              <a:defRPr/>
            </a:pPr>
            <a:r>
              <a:rPr lang="hu-HU" sz="2800" b="1" dirty="0">
                <a:solidFill>
                  <a:prstClr val="white"/>
                </a:solidFill>
                <a:cs typeface="Arial" panose="020B0604020202020204" pitchFamily="34" charset="0"/>
              </a:rPr>
              <a:t>Az animációkat csak így tudják látni!</a:t>
            </a:r>
            <a:endParaRPr lang="hu-HU" sz="24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5" name="Ellipszis 4"/>
          <p:cNvSpPr/>
          <p:nvPr/>
        </p:nvSpPr>
        <p:spPr>
          <a:xfrm>
            <a:off x="492550" y="1627590"/>
            <a:ext cx="2428510" cy="2345521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2000" b="1" dirty="0">
              <a:solidFill>
                <a:srgbClr val="BC713D"/>
              </a:solidFill>
              <a:cs typeface="Arial" panose="020B0604020202020204" pitchFamily="34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0" y="4149725"/>
            <a:ext cx="3415553" cy="2641822"/>
          </a:xfrm>
          <a:prstGeom prst="rect">
            <a:avLst/>
          </a:prstGeom>
          <a:solidFill>
            <a:srgbClr val="EB553E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>
                <a:solidFill>
                  <a:schemeClr val="bg1"/>
                </a:solidFill>
              </a:rPr>
              <a:t>Javaslat: A Ppt fájlok megjelenítéséhez használják a WPS Office ingyenes verzióját (Letölthető innen: </a:t>
            </a:r>
            <a:r>
              <a:rPr lang="hu-HU" dirty="0">
                <a:solidFill>
                  <a:schemeClr val="bg1"/>
                </a:solidFill>
                <a:hlinkClick r:id="rId3"/>
              </a:rPr>
              <a:t>WPS Office letöltések</a:t>
            </a:r>
            <a:r>
              <a:rPr lang="hu-HU" dirty="0">
                <a:solidFill>
                  <a:schemeClr val="bg1"/>
                </a:solidFill>
              </a:rPr>
              <a:t> ). Az alkalmazás elérhető Windows-</a:t>
            </a:r>
            <a:r>
              <a:rPr lang="hu-HU" dirty="0" err="1">
                <a:solidFill>
                  <a:schemeClr val="bg1"/>
                </a:solidFill>
              </a:rPr>
              <a:t>os</a:t>
            </a:r>
            <a:r>
              <a:rPr lang="hu-HU" dirty="0">
                <a:solidFill>
                  <a:schemeClr val="bg1"/>
                </a:solidFill>
              </a:rPr>
              <a:t> és </a:t>
            </a:r>
            <a:r>
              <a:rPr lang="hu-HU" dirty="0" err="1">
                <a:solidFill>
                  <a:schemeClr val="bg1"/>
                </a:solidFill>
              </a:rPr>
              <a:t>Android-os</a:t>
            </a:r>
            <a:r>
              <a:rPr lang="hu-HU" dirty="0">
                <a:solidFill>
                  <a:schemeClr val="bg1"/>
                </a:solidFill>
              </a:rPr>
              <a:t> platformokra is!</a:t>
            </a:r>
          </a:p>
        </p:txBody>
      </p:sp>
      <p:sp>
        <p:nvSpPr>
          <p:cNvPr id="2" name="Téglalap 1"/>
          <p:cNvSpPr/>
          <p:nvPr/>
        </p:nvSpPr>
        <p:spPr>
          <a:xfrm>
            <a:off x="825742" y="3137430"/>
            <a:ext cx="1762125" cy="35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rgbClr val="BC713D"/>
                </a:solidFill>
                <a:cs typeface="Arial" panose="020B0604020202020204" pitchFamily="34" charset="0"/>
              </a:rPr>
              <a:t>DIGITÁLIS</a:t>
            </a:r>
            <a:endParaRPr lang="hu-HU" dirty="0">
              <a:solidFill>
                <a:srgbClr val="BC713D"/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663158" y="3090748"/>
            <a:ext cx="1762125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BC713D"/>
              </a:solidFill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825741" y="3293793"/>
            <a:ext cx="1762125" cy="35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hu-HU" b="1" dirty="0">
                <a:solidFill>
                  <a:srgbClr val="BC713D"/>
                </a:solidFill>
                <a:cs typeface="Arial" panose="020B0604020202020204" pitchFamily="34" charset="0"/>
              </a:rPr>
              <a:t>HITTANÓRA</a:t>
            </a:r>
          </a:p>
        </p:txBody>
      </p:sp>
      <p:sp>
        <p:nvSpPr>
          <p:cNvPr id="9" name="Téglalap 8"/>
          <p:cNvSpPr/>
          <p:nvPr/>
        </p:nvSpPr>
        <p:spPr>
          <a:xfrm>
            <a:off x="930126" y="3304117"/>
            <a:ext cx="1495157" cy="371475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BC713D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0" y="-32466"/>
            <a:ext cx="12191999" cy="1140338"/>
          </a:xfrm>
          <a:prstGeom prst="rect">
            <a:avLst/>
          </a:prstGeom>
          <a:solidFill>
            <a:srgbClr val="588FC1"/>
          </a:solidFill>
          <a:ln w="73025">
            <a:noFill/>
          </a:ln>
          <a:effectLst/>
        </p:spPr>
        <p:txBody>
          <a:bodyPr tIns="216000">
            <a:noAutofit/>
          </a:bodyPr>
          <a:lstStyle/>
          <a:p>
            <a:pPr algn="ctr">
              <a:defRPr/>
            </a:pPr>
            <a:r>
              <a:rPr lang="hu-HU" sz="4800" dirty="0">
                <a:solidFill>
                  <a:prstClr val="white"/>
                </a:solidFill>
                <a:cs typeface="Arial" panose="020B0604020202020204" pitchFamily="34" charset="0"/>
              </a:rPr>
              <a:t>TETTEK ÉS KÖVETKEZMÉNYEK</a:t>
            </a:r>
          </a:p>
        </p:txBody>
      </p:sp>
    </p:spTree>
    <p:extLst>
      <p:ext uri="{BB962C8B-B14F-4D97-AF65-F5344CB8AC3E}">
        <p14:creationId xmlns:p14="http://schemas.microsoft.com/office/powerpoint/2010/main" val="129898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85185E-6 L 0.00092 -0.10046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50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95833E-6 1.48148E-6 L -3.95833E-6 -0.07384 " pathEditMode="relative" rAng="0" ptsTypes="AA">
                                      <p:cBhvr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E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83F3A6D8-9D5A-4AA4-9FFA-18ECD1474A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42" b="98060" l="2090" r="99582">
                        <a14:foregroundMark x1="12017" y1="20746" x2="12017" y2="20746"/>
                        <a14:foregroundMark x1="86207" y1="17761" x2="86207" y2="17761"/>
                        <a14:foregroundMark x1="89133" y1="28209" x2="89133" y2="2820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02204" y="1120425"/>
            <a:ext cx="6594942" cy="4617149"/>
          </a:xfrm>
          <a:prstGeom prst="rect">
            <a:avLst/>
          </a:prstGeom>
        </p:spPr>
      </p:pic>
      <p:sp>
        <p:nvSpPr>
          <p:cNvPr id="6" name="Ellipszis 5">
            <a:extLst>
              <a:ext uri="{FF2B5EF4-FFF2-40B4-BE49-F238E27FC236}">
                <a16:creationId xmlns:a16="http://schemas.microsoft.com/office/drawing/2014/main" id="{387CF944-4558-4029-862A-57E15959105A}"/>
              </a:ext>
            </a:extLst>
          </p:cNvPr>
          <p:cNvSpPr/>
          <p:nvPr/>
        </p:nvSpPr>
        <p:spPr>
          <a:xfrm>
            <a:off x="5196000" y="716063"/>
            <a:ext cx="1800000" cy="1800000"/>
          </a:xfrm>
          <a:prstGeom prst="ellipse">
            <a:avLst/>
          </a:prstGeom>
          <a:solidFill>
            <a:srgbClr val="EB553E"/>
          </a:solidFill>
          <a:ln w="857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>
                <a:latin typeface="Arial Rounded MT Bold" panose="020F0704030504030204" pitchFamily="34" charset="0"/>
              </a:rPr>
              <a:t>1. 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C124DCC0-0F2A-4D6C-861B-885E2D54AAC6}"/>
              </a:ext>
            </a:extLst>
          </p:cNvPr>
          <p:cNvSpPr txBox="1"/>
          <p:nvPr/>
        </p:nvSpPr>
        <p:spPr>
          <a:xfrm>
            <a:off x="799917" y="1323675"/>
            <a:ext cx="55367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>
                <a:solidFill>
                  <a:schemeClr val="bg1"/>
                </a:solidFill>
              </a:rPr>
              <a:t>Ez volt az 1. befejezés.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41FC854A-D1D1-49EC-9836-ADD72B33A0A5}"/>
              </a:ext>
            </a:extLst>
          </p:cNvPr>
          <p:cNvSpPr txBox="1"/>
          <p:nvPr/>
        </p:nvSpPr>
        <p:spPr>
          <a:xfrm>
            <a:off x="394854" y="2668173"/>
            <a:ext cx="553671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>
                <a:solidFill>
                  <a:schemeClr val="bg1"/>
                </a:solidFill>
              </a:rPr>
              <a:t>Ha Marci máshogy viselkedne, akkor hogyan </a:t>
            </a:r>
            <a:r>
              <a:rPr lang="hu-HU" sz="3200" dirty="0" err="1">
                <a:solidFill>
                  <a:schemeClr val="bg1"/>
                </a:solidFill>
              </a:rPr>
              <a:t>fejeződhetne</a:t>
            </a:r>
            <a:r>
              <a:rPr lang="hu-HU" sz="3200" dirty="0">
                <a:solidFill>
                  <a:schemeClr val="bg1"/>
                </a:solidFill>
              </a:rPr>
              <a:t> be a történet?</a:t>
            </a:r>
          </a:p>
          <a:p>
            <a:r>
              <a:rPr lang="hu-HU" sz="3200" dirty="0">
                <a:solidFill>
                  <a:schemeClr val="bg1"/>
                </a:solidFill>
              </a:rPr>
              <a:t>Olvasd el a 2. befejezést is! </a:t>
            </a: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C4C12DA1-E82F-4380-9176-D0D2CC71C5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90000"/>
            <a:ext cx="1383691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139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D6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ép 1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36" b="99616" l="9156" r="94174">
                        <a14:foregroundMark x1="15101" y1="18234" x2="17717" y2="18234"/>
                        <a14:foregroundMark x1="80262" y1="15931" x2="81926" y2="14395"/>
                        <a14:foregroundMark x1="85018" y1="25912" x2="82640" y2="251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3449" y="804848"/>
            <a:ext cx="8010525" cy="4962525"/>
          </a:xfrm>
          <a:prstGeom prst="rect">
            <a:avLst/>
          </a:prstGeom>
        </p:spPr>
      </p:pic>
      <p:sp>
        <p:nvSpPr>
          <p:cNvPr id="6" name="Lekerekített téglalapbuborék 5"/>
          <p:cNvSpPr/>
          <p:nvPr/>
        </p:nvSpPr>
        <p:spPr>
          <a:xfrm>
            <a:off x="174086" y="184595"/>
            <a:ext cx="3426364" cy="1240506"/>
          </a:xfrm>
          <a:prstGeom prst="wedgeRoundRectCallout">
            <a:avLst>
              <a:gd name="adj1" fmla="val 46235"/>
              <a:gd name="adj2" fmla="val 63077"/>
              <a:gd name="adj3" fmla="val 16667"/>
            </a:avLst>
          </a:prstGeom>
          <a:solidFill>
            <a:srgbClr val="588FC1"/>
          </a:solidFill>
          <a:ln>
            <a:noFill/>
          </a:ln>
          <a:effectLst>
            <a:outerShdw blurRad="50800" dist="152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/>
              <a:t>Nem történt bajod? Hadd lássam!</a:t>
            </a:r>
          </a:p>
        </p:txBody>
      </p:sp>
      <p:sp>
        <p:nvSpPr>
          <p:cNvPr id="7" name="Lekerekített téglalapbuborék 6"/>
          <p:cNvSpPr/>
          <p:nvPr/>
        </p:nvSpPr>
        <p:spPr>
          <a:xfrm>
            <a:off x="3861944" y="240387"/>
            <a:ext cx="4414326" cy="1240506"/>
          </a:xfrm>
          <a:prstGeom prst="wedgeRoundRectCallout">
            <a:avLst>
              <a:gd name="adj1" fmla="val -19725"/>
              <a:gd name="adj2" fmla="val 119897"/>
              <a:gd name="adj3" fmla="val 16667"/>
            </a:avLst>
          </a:prstGeom>
          <a:solidFill>
            <a:srgbClr val="588FC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/>
              <a:t>Szerencsére megúsztad egy horzsolással!</a:t>
            </a:r>
          </a:p>
        </p:txBody>
      </p:sp>
      <p:sp>
        <p:nvSpPr>
          <p:cNvPr id="8" name="Lekerekített téglalapbuborék 7"/>
          <p:cNvSpPr/>
          <p:nvPr/>
        </p:nvSpPr>
        <p:spPr>
          <a:xfrm>
            <a:off x="8446105" y="309603"/>
            <a:ext cx="3426364" cy="2406995"/>
          </a:xfrm>
          <a:prstGeom prst="wedgeRoundRectCallout">
            <a:avLst>
              <a:gd name="adj1" fmla="val -80529"/>
              <a:gd name="adj2" fmla="val 26215"/>
              <a:gd name="adj3" fmla="val 16667"/>
            </a:avLst>
          </a:prstGeom>
          <a:solidFill>
            <a:srgbClr val="588FC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/>
              <a:t>Tudod, mit? Lejjebb állítom az ülést, és akkor menni fog neked is! </a:t>
            </a:r>
          </a:p>
        </p:txBody>
      </p:sp>
      <p:sp>
        <p:nvSpPr>
          <p:cNvPr id="9" name="Lekerekített téglalapbuborék 8"/>
          <p:cNvSpPr/>
          <p:nvPr/>
        </p:nvSpPr>
        <p:spPr>
          <a:xfrm>
            <a:off x="774162" y="2093966"/>
            <a:ext cx="2721513" cy="1487433"/>
          </a:xfrm>
          <a:prstGeom prst="wedgeRoundRectCallout">
            <a:avLst>
              <a:gd name="adj1" fmla="val 95837"/>
              <a:gd name="adj2" fmla="val -19848"/>
              <a:gd name="adj3" fmla="val 16667"/>
            </a:avLst>
          </a:prstGeom>
          <a:solidFill>
            <a:srgbClr val="588FC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/>
              <a:t>Hamar meggyógyul! Ne félj!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179656" y="5614634"/>
            <a:ext cx="118326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>
                <a:solidFill>
                  <a:schemeClr val="bg1"/>
                </a:solidFill>
              </a:rPr>
              <a:t>Luca örömmel nézett a bátyja után. Marci lelkesebben és jobb érzéssel fejezte be leckéjét. Arra gondolt, jót tenni jó.</a:t>
            </a:r>
          </a:p>
        </p:txBody>
      </p:sp>
      <p:sp>
        <p:nvSpPr>
          <p:cNvPr id="11" name="Ellipszis 10"/>
          <p:cNvSpPr/>
          <p:nvPr/>
        </p:nvSpPr>
        <p:spPr>
          <a:xfrm>
            <a:off x="-380558" y="3715599"/>
            <a:ext cx="1800000" cy="1800000"/>
          </a:xfrm>
          <a:prstGeom prst="ellipse">
            <a:avLst/>
          </a:prstGeom>
          <a:solidFill>
            <a:srgbClr val="5383AF"/>
          </a:solidFill>
          <a:ln w="857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>
                <a:latin typeface="Arial Rounded MT Bold" panose="020F0704030504030204" pitchFamily="34" charset="0"/>
              </a:rPr>
              <a:t>2. </a:t>
            </a:r>
          </a:p>
        </p:txBody>
      </p:sp>
      <p:sp>
        <p:nvSpPr>
          <p:cNvPr id="13" name="Lekerekített téglalapbuborék 12"/>
          <p:cNvSpPr/>
          <p:nvPr/>
        </p:nvSpPr>
        <p:spPr>
          <a:xfrm>
            <a:off x="8406324" y="3074868"/>
            <a:ext cx="3426364" cy="1899491"/>
          </a:xfrm>
          <a:prstGeom prst="wedgeRoundRectCallout">
            <a:avLst>
              <a:gd name="adj1" fmla="val -74413"/>
              <a:gd name="adj2" fmla="val -34401"/>
              <a:gd name="adj3" fmla="val 16667"/>
            </a:avLst>
          </a:prstGeom>
          <a:solidFill>
            <a:srgbClr val="588FC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/>
              <a:t>Amíg befejezem a matekleckét, addig kerekezhetsz nyugodtan.</a:t>
            </a:r>
          </a:p>
        </p:txBody>
      </p:sp>
    </p:spTree>
    <p:extLst>
      <p:ext uri="{BB962C8B-B14F-4D97-AF65-F5344CB8AC3E}">
        <p14:creationId xmlns:p14="http://schemas.microsoft.com/office/powerpoint/2010/main" val="59442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D6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ép 1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36" b="99616" l="9156" r="94174">
                        <a14:foregroundMark x1="15101" y1="18234" x2="17717" y2="18234"/>
                        <a14:foregroundMark x1="80262" y1="15931" x2="81926" y2="14395"/>
                        <a14:foregroundMark x1="85018" y1="25912" x2="82640" y2="251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81475" y="1117664"/>
            <a:ext cx="8010525" cy="4962525"/>
          </a:xfrm>
          <a:prstGeom prst="rect">
            <a:avLst/>
          </a:prstGeom>
          <a:noFill/>
        </p:spPr>
      </p:pic>
      <p:sp>
        <p:nvSpPr>
          <p:cNvPr id="10" name="Szövegdoboz 9"/>
          <p:cNvSpPr txBox="1"/>
          <p:nvPr/>
        </p:nvSpPr>
        <p:spPr>
          <a:xfrm>
            <a:off x="148352" y="1580233"/>
            <a:ext cx="50228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>
                <a:solidFill>
                  <a:srgbClr val="5383AF"/>
                </a:solidFill>
              </a:rPr>
              <a:t>Ez a másik befejezés.</a:t>
            </a:r>
          </a:p>
          <a:p>
            <a:pPr algn="ctr"/>
            <a:r>
              <a:rPr lang="hu-HU" sz="3200" dirty="0">
                <a:solidFill>
                  <a:srgbClr val="5383AF"/>
                </a:solidFill>
              </a:rPr>
              <a:t>Így is befejeződhet a történet.</a:t>
            </a:r>
          </a:p>
          <a:p>
            <a:pPr algn="ctr"/>
            <a:r>
              <a:rPr lang="hu-HU" sz="3200" dirty="0">
                <a:solidFill>
                  <a:srgbClr val="5383AF"/>
                </a:solidFill>
              </a:rPr>
              <a:t>Úgy, hogy a testvérek nem vesznek össze.</a:t>
            </a:r>
          </a:p>
        </p:txBody>
      </p:sp>
      <p:sp>
        <p:nvSpPr>
          <p:cNvPr id="11" name="Ellipszis 10"/>
          <p:cNvSpPr/>
          <p:nvPr/>
        </p:nvSpPr>
        <p:spPr>
          <a:xfrm>
            <a:off x="4877243" y="1057506"/>
            <a:ext cx="1800000" cy="1800000"/>
          </a:xfrm>
          <a:prstGeom prst="ellipse">
            <a:avLst/>
          </a:prstGeom>
          <a:solidFill>
            <a:srgbClr val="5383AF"/>
          </a:solidFill>
          <a:ln w="857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>
                <a:latin typeface="Arial Rounded MT Bold" panose="020F0704030504030204" pitchFamily="34" charset="0"/>
              </a:rPr>
              <a:t>2. 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C4C12DA1-E82F-4380-9176-D0D2CC71C5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90000"/>
            <a:ext cx="1383691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94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doboz 6">
            <a:extLst>
              <a:ext uri="{FF2B5EF4-FFF2-40B4-BE49-F238E27FC236}">
                <a16:creationId xmlns:a16="http://schemas.microsoft.com/office/drawing/2014/main" id="{F1844517-C323-45A4-8687-1F1921A1B036}"/>
              </a:ext>
            </a:extLst>
          </p:cNvPr>
          <p:cNvSpPr txBox="1"/>
          <p:nvPr/>
        </p:nvSpPr>
        <p:spPr>
          <a:xfrm>
            <a:off x="3659605" y="791800"/>
            <a:ext cx="48727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>
                <a:solidFill>
                  <a:srgbClr val="5383AF"/>
                </a:solidFill>
              </a:rPr>
              <a:t>Marci tetteinek is  vannak következményei.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7BD65093-8675-49ED-BE4D-734184A8504A}"/>
              </a:ext>
            </a:extLst>
          </p:cNvPr>
          <p:cNvSpPr txBox="1"/>
          <p:nvPr/>
        </p:nvSpPr>
        <p:spPr>
          <a:xfrm>
            <a:off x="3659605" y="794084"/>
            <a:ext cx="48727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>
                <a:solidFill>
                  <a:srgbClr val="EF3C27"/>
                </a:solidFill>
              </a:rPr>
              <a:t>Luca  tetteinek is vannak következményei.</a:t>
            </a:r>
          </a:p>
        </p:txBody>
      </p:sp>
      <p:pic>
        <p:nvPicPr>
          <p:cNvPr id="14" name="Kép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3942" y="4803132"/>
            <a:ext cx="3446683" cy="2054868"/>
          </a:xfrm>
          <a:prstGeom prst="rect">
            <a:avLst/>
          </a:prstGeom>
        </p:spPr>
      </p:pic>
      <p:pic>
        <p:nvPicPr>
          <p:cNvPr id="16" name="Kép 15">
            <a:extLst>
              <a:ext uri="{FF2B5EF4-FFF2-40B4-BE49-F238E27FC236}">
                <a16:creationId xmlns:a16="http://schemas.microsoft.com/office/drawing/2014/main" id="{E55BEF16-8156-41CC-A60A-A3E23B098B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818" t="11280" r="30130" b="26380"/>
          <a:stretch/>
        </p:blipFill>
        <p:spPr>
          <a:xfrm>
            <a:off x="3167301" y="3693434"/>
            <a:ext cx="2928699" cy="3164566"/>
          </a:xfrm>
          <a:prstGeom prst="rect">
            <a:avLst/>
          </a:prstGeom>
        </p:spPr>
      </p:pic>
      <p:pic>
        <p:nvPicPr>
          <p:cNvPr id="17" name="Kép 16">
            <a:extLst>
              <a:ext uri="{FF2B5EF4-FFF2-40B4-BE49-F238E27FC236}">
                <a16:creationId xmlns:a16="http://schemas.microsoft.com/office/drawing/2014/main" id="{9783AB6F-0257-45C4-8044-7CE2070011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740" y="3290664"/>
            <a:ext cx="3083239" cy="4284882"/>
          </a:xfrm>
          <a:prstGeom prst="rect">
            <a:avLst/>
          </a:prstGeom>
        </p:spPr>
      </p:pic>
      <p:grpSp>
        <p:nvGrpSpPr>
          <p:cNvPr id="8" name="Csoportba foglalás 7"/>
          <p:cNvGrpSpPr/>
          <p:nvPr/>
        </p:nvGrpSpPr>
        <p:grpSpPr>
          <a:xfrm>
            <a:off x="137289" y="237221"/>
            <a:ext cx="11917421" cy="6509657"/>
            <a:chOff x="137290" y="174172"/>
            <a:chExt cx="11917421" cy="6509657"/>
          </a:xfrm>
        </p:grpSpPr>
        <p:sp>
          <p:nvSpPr>
            <p:cNvPr id="9" name="Szabadkézi sokszög 8"/>
            <p:cNvSpPr/>
            <p:nvPr/>
          </p:nvSpPr>
          <p:spPr>
            <a:xfrm>
              <a:off x="137290" y="174172"/>
              <a:ext cx="11917421" cy="6509657"/>
            </a:xfrm>
            <a:custGeom>
              <a:avLst/>
              <a:gdLst>
                <a:gd name="connsiteX0" fmla="*/ 11668875 w 11917421"/>
                <a:gd name="connsiteY0" fmla="*/ 6112449 h 6509657"/>
                <a:gd name="connsiteX1" fmla="*/ 11596875 w 11917421"/>
                <a:gd name="connsiteY1" fmla="*/ 6184449 h 6509657"/>
                <a:gd name="connsiteX2" fmla="*/ 11668875 w 11917421"/>
                <a:gd name="connsiteY2" fmla="*/ 6256449 h 6509657"/>
                <a:gd name="connsiteX3" fmla="*/ 11740875 w 11917421"/>
                <a:gd name="connsiteY3" fmla="*/ 6184449 h 6509657"/>
                <a:gd name="connsiteX4" fmla="*/ 11668875 w 11917421"/>
                <a:gd name="connsiteY4" fmla="*/ 6112449 h 6509657"/>
                <a:gd name="connsiteX5" fmla="*/ 11668875 w 11917421"/>
                <a:gd name="connsiteY5" fmla="*/ 5707395 h 6509657"/>
                <a:gd name="connsiteX6" fmla="*/ 11596875 w 11917421"/>
                <a:gd name="connsiteY6" fmla="*/ 5779395 h 6509657"/>
                <a:gd name="connsiteX7" fmla="*/ 11668875 w 11917421"/>
                <a:gd name="connsiteY7" fmla="*/ 5851395 h 6509657"/>
                <a:gd name="connsiteX8" fmla="*/ 11740875 w 11917421"/>
                <a:gd name="connsiteY8" fmla="*/ 5779395 h 6509657"/>
                <a:gd name="connsiteX9" fmla="*/ 11668875 w 11917421"/>
                <a:gd name="connsiteY9" fmla="*/ 5707395 h 6509657"/>
                <a:gd name="connsiteX10" fmla="*/ 11668875 w 11917421"/>
                <a:gd name="connsiteY10" fmla="*/ 5310187 h 6509657"/>
                <a:gd name="connsiteX11" fmla="*/ 11596875 w 11917421"/>
                <a:gd name="connsiteY11" fmla="*/ 5382187 h 6509657"/>
                <a:gd name="connsiteX12" fmla="*/ 11668875 w 11917421"/>
                <a:gd name="connsiteY12" fmla="*/ 5454187 h 6509657"/>
                <a:gd name="connsiteX13" fmla="*/ 11740875 w 11917421"/>
                <a:gd name="connsiteY13" fmla="*/ 5382187 h 6509657"/>
                <a:gd name="connsiteX14" fmla="*/ 11668875 w 11917421"/>
                <a:gd name="connsiteY14" fmla="*/ 5310187 h 6509657"/>
                <a:gd name="connsiteX15" fmla="*/ 543954 w 11917421"/>
                <a:gd name="connsiteY15" fmla="*/ 117045 h 6509657"/>
                <a:gd name="connsiteX16" fmla="*/ 107911 w 11917421"/>
                <a:gd name="connsiteY16" fmla="*/ 6218441 h 6509657"/>
                <a:gd name="connsiteX17" fmla="*/ 11395674 w 11917421"/>
                <a:gd name="connsiteY17" fmla="*/ 6370841 h 6509657"/>
                <a:gd name="connsiteX18" fmla="*/ 11798445 w 11917421"/>
                <a:gd name="connsiteY18" fmla="*/ 302101 h 6509657"/>
                <a:gd name="connsiteX19" fmla="*/ 0 w 11917421"/>
                <a:gd name="connsiteY19" fmla="*/ 0 h 6509657"/>
                <a:gd name="connsiteX20" fmla="*/ 11917421 w 11917421"/>
                <a:gd name="connsiteY20" fmla="*/ 0 h 6509657"/>
                <a:gd name="connsiteX21" fmla="*/ 11917421 w 11917421"/>
                <a:gd name="connsiteY21" fmla="*/ 6509657 h 6509657"/>
                <a:gd name="connsiteX22" fmla="*/ 0 w 11917421"/>
                <a:gd name="connsiteY22" fmla="*/ 6509657 h 6509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917421" h="6509657">
                  <a:moveTo>
                    <a:pt x="11668875" y="6112449"/>
                  </a:moveTo>
                  <a:cubicBezTo>
                    <a:pt x="11629110" y="6112449"/>
                    <a:pt x="11596875" y="6144684"/>
                    <a:pt x="11596875" y="6184449"/>
                  </a:cubicBezTo>
                  <a:cubicBezTo>
                    <a:pt x="11596875" y="6224214"/>
                    <a:pt x="11629110" y="6256449"/>
                    <a:pt x="11668875" y="6256449"/>
                  </a:cubicBezTo>
                  <a:cubicBezTo>
                    <a:pt x="11708640" y="6256449"/>
                    <a:pt x="11740875" y="6224214"/>
                    <a:pt x="11740875" y="6184449"/>
                  </a:cubicBezTo>
                  <a:cubicBezTo>
                    <a:pt x="11740875" y="6144684"/>
                    <a:pt x="11708640" y="6112449"/>
                    <a:pt x="11668875" y="6112449"/>
                  </a:cubicBezTo>
                  <a:close/>
                  <a:moveTo>
                    <a:pt x="11668875" y="5707395"/>
                  </a:moveTo>
                  <a:cubicBezTo>
                    <a:pt x="11629110" y="5707395"/>
                    <a:pt x="11596875" y="5739630"/>
                    <a:pt x="11596875" y="5779395"/>
                  </a:cubicBezTo>
                  <a:cubicBezTo>
                    <a:pt x="11596875" y="5819160"/>
                    <a:pt x="11629110" y="5851395"/>
                    <a:pt x="11668875" y="5851395"/>
                  </a:cubicBezTo>
                  <a:cubicBezTo>
                    <a:pt x="11708640" y="5851395"/>
                    <a:pt x="11740875" y="5819160"/>
                    <a:pt x="11740875" y="5779395"/>
                  </a:cubicBezTo>
                  <a:cubicBezTo>
                    <a:pt x="11740875" y="5739630"/>
                    <a:pt x="11708640" y="5707395"/>
                    <a:pt x="11668875" y="5707395"/>
                  </a:cubicBezTo>
                  <a:close/>
                  <a:moveTo>
                    <a:pt x="11668875" y="5310187"/>
                  </a:moveTo>
                  <a:cubicBezTo>
                    <a:pt x="11629110" y="5310187"/>
                    <a:pt x="11596875" y="5342422"/>
                    <a:pt x="11596875" y="5382187"/>
                  </a:cubicBezTo>
                  <a:cubicBezTo>
                    <a:pt x="11596875" y="5421952"/>
                    <a:pt x="11629110" y="5454187"/>
                    <a:pt x="11668875" y="5454187"/>
                  </a:cubicBezTo>
                  <a:cubicBezTo>
                    <a:pt x="11708640" y="5454187"/>
                    <a:pt x="11740875" y="5421952"/>
                    <a:pt x="11740875" y="5382187"/>
                  </a:cubicBezTo>
                  <a:cubicBezTo>
                    <a:pt x="11740875" y="5342422"/>
                    <a:pt x="11708640" y="5310187"/>
                    <a:pt x="11668875" y="5310187"/>
                  </a:cubicBezTo>
                  <a:close/>
                  <a:moveTo>
                    <a:pt x="543954" y="117045"/>
                  </a:moveTo>
                  <a:cubicBezTo>
                    <a:pt x="284863" y="2132701"/>
                    <a:pt x="111600" y="4268099"/>
                    <a:pt x="107911" y="6218441"/>
                  </a:cubicBezTo>
                  <a:lnTo>
                    <a:pt x="11395674" y="6370841"/>
                  </a:lnTo>
                  <a:lnTo>
                    <a:pt x="11798445" y="302101"/>
                  </a:lnTo>
                  <a:close/>
                  <a:moveTo>
                    <a:pt x="0" y="0"/>
                  </a:moveTo>
                  <a:lnTo>
                    <a:pt x="11917421" y="0"/>
                  </a:lnTo>
                  <a:lnTo>
                    <a:pt x="11917421" y="6509657"/>
                  </a:lnTo>
                  <a:lnTo>
                    <a:pt x="0" y="6509657"/>
                  </a:ln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  <p:grpSp>
          <p:nvGrpSpPr>
            <p:cNvPr id="10" name="Csoportba foglalás 9"/>
            <p:cNvGrpSpPr/>
            <p:nvPr/>
          </p:nvGrpSpPr>
          <p:grpSpPr>
            <a:xfrm>
              <a:off x="289829" y="534941"/>
              <a:ext cx="144000" cy="946262"/>
              <a:chOff x="11886565" y="5636759"/>
              <a:chExt cx="144000" cy="946262"/>
            </a:xfrm>
          </p:grpSpPr>
          <p:sp>
            <p:nvSpPr>
              <p:cNvPr id="11" name="Ellipszis 10"/>
              <p:cNvSpPr/>
              <p:nvPr/>
            </p:nvSpPr>
            <p:spPr>
              <a:xfrm>
                <a:off x="11886565" y="6439021"/>
                <a:ext cx="144000" cy="144000"/>
              </a:xfrm>
              <a:prstGeom prst="ellipse">
                <a:avLst/>
              </a:prstGeom>
              <a:solidFill>
                <a:schemeClr val="accent1">
                  <a:alpha val="4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" name="Ellipszis 11"/>
              <p:cNvSpPr/>
              <p:nvPr/>
            </p:nvSpPr>
            <p:spPr>
              <a:xfrm>
                <a:off x="11886565" y="6033967"/>
                <a:ext cx="144000" cy="144000"/>
              </a:xfrm>
              <a:prstGeom prst="ellipse">
                <a:avLst/>
              </a:prstGeom>
              <a:solidFill>
                <a:schemeClr val="accent1">
                  <a:alpha val="4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3" name="Ellipszis 12"/>
              <p:cNvSpPr/>
              <p:nvPr/>
            </p:nvSpPr>
            <p:spPr>
              <a:xfrm>
                <a:off x="11886565" y="5636759"/>
                <a:ext cx="144000" cy="144000"/>
              </a:xfrm>
              <a:prstGeom prst="ellipse">
                <a:avLst/>
              </a:prstGeom>
              <a:solidFill>
                <a:schemeClr val="accent1">
                  <a:alpha val="4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pic>
        <p:nvPicPr>
          <p:cNvPr id="15" name="Kép 14">
            <a:extLst>
              <a:ext uri="{FF2B5EF4-FFF2-40B4-BE49-F238E27FC236}">
                <a16:creationId xmlns:a16="http://schemas.microsoft.com/office/drawing/2014/main" id="{9C234B93-58DB-415C-BD64-CDA2C3C171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08309" y="5435633"/>
            <a:ext cx="1383691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41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3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2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358" b="100000" l="0" r="9830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" y="3274961"/>
            <a:ext cx="2851243" cy="3583039"/>
          </a:xfrm>
          <a:prstGeom prst="rect">
            <a:avLst/>
          </a:prstGeom>
        </p:spPr>
      </p:pic>
      <p:sp>
        <p:nvSpPr>
          <p:cNvPr id="7" name="Lekerekített téglalap 6"/>
          <p:cNvSpPr/>
          <p:nvPr/>
        </p:nvSpPr>
        <p:spPr>
          <a:xfrm>
            <a:off x="214202" y="289039"/>
            <a:ext cx="4846896" cy="1340826"/>
          </a:xfrm>
          <a:prstGeom prst="roundRect">
            <a:avLst/>
          </a:prstGeom>
          <a:noFill/>
          <a:ln w="730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>
                <a:solidFill>
                  <a:schemeClr val="bg1"/>
                </a:solidFill>
              </a:rPr>
              <a:t>Mi is történt addig, amíg Marci kiszaladt?</a:t>
            </a:r>
          </a:p>
          <a:p>
            <a:pPr algn="ctr"/>
            <a:r>
              <a:rPr lang="hu-HU" sz="2800" dirty="0">
                <a:solidFill>
                  <a:schemeClr val="bg1"/>
                </a:solidFill>
              </a:rPr>
              <a:t>Kövessük az eseményeket!</a:t>
            </a:r>
          </a:p>
        </p:txBody>
      </p:sp>
      <p:sp>
        <p:nvSpPr>
          <p:cNvPr id="10" name="Lekerekített téglalap 9"/>
          <p:cNvSpPr/>
          <p:nvPr/>
        </p:nvSpPr>
        <p:spPr>
          <a:xfrm>
            <a:off x="309895" y="2087286"/>
            <a:ext cx="4319586" cy="1123950"/>
          </a:xfrm>
          <a:prstGeom prst="roundRect">
            <a:avLst/>
          </a:prstGeom>
          <a:noFill/>
          <a:ln w="730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>
                <a:solidFill>
                  <a:schemeClr val="bg1"/>
                </a:solidFill>
              </a:rPr>
              <a:t>Mit lett a következménye a helytelen tettének?</a:t>
            </a:r>
          </a:p>
        </p:txBody>
      </p:sp>
      <p:sp>
        <p:nvSpPr>
          <p:cNvPr id="19" name="Lekerekített téglalap 7">
            <a:extLst>
              <a:ext uri="{FF2B5EF4-FFF2-40B4-BE49-F238E27FC236}">
                <a16:creationId xmlns:a16="http://schemas.microsoft.com/office/drawing/2014/main" id="{1B76FD90-7461-485E-A7A9-0870B54EBB59}"/>
              </a:ext>
            </a:extLst>
          </p:cNvPr>
          <p:cNvSpPr/>
          <p:nvPr/>
        </p:nvSpPr>
        <p:spPr>
          <a:xfrm>
            <a:off x="6983000" y="1254812"/>
            <a:ext cx="2208720" cy="737213"/>
          </a:xfrm>
          <a:prstGeom prst="roundRect">
            <a:avLst/>
          </a:prstGeom>
          <a:noFill/>
          <a:ln w="730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b="1" dirty="0">
                <a:solidFill>
                  <a:schemeClr val="bg1"/>
                </a:solidFill>
              </a:rPr>
              <a:t> DE</a:t>
            </a:r>
          </a:p>
        </p:txBody>
      </p:sp>
      <p:sp>
        <p:nvSpPr>
          <p:cNvPr id="20" name="Lekerekített téglalap 7">
            <a:extLst>
              <a:ext uri="{FF2B5EF4-FFF2-40B4-BE49-F238E27FC236}">
                <a16:creationId xmlns:a16="http://schemas.microsoft.com/office/drawing/2014/main" id="{42D35DD0-30B2-4C88-9BF9-42D5FA442FC9}"/>
              </a:ext>
            </a:extLst>
          </p:cNvPr>
          <p:cNvSpPr/>
          <p:nvPr/>
        </p:nvSpPr>
        <p:spPr>
          <a:xfrm>
            <a:off x="6967936" y="3009109"/>
            <a:ext cx="2208720" cy="737213"/>
          </a:xfrm>
          <a:prstGeom prst="roundRect">
            <a:avLst/>
          </a:prstGeom>
          <a:noFill/>
          <a:ln w="730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b="1" dirty="0">
                <a:solidFill>
                  <a:schemeClr val="bg1"/>
                </a:solidFill>
              </a:rPr>
              <a:t>MIVEL</a:t>
            </a:r>
          </a:p>
        </p:txBody>
      </p:sp>
      <p:sp>
        <p:nvSpPr>
          <p:cNvPr id="21" name="Lekerekített téglalap 7">
            <a:extLst>
              <a:ext uri="{FF2B5EF4-FFF2-40B4-BE49-F238E27FC236}">
                <a16:creationId xmlns:a16="http://schemas.microsoft.com/office/drawing/2014/main" id="{1D767238-97C3-451E-A69A-18E0FD5C0F10}"/>
              </a:ext>
            </a:extLst>
          </p:cNvPr>
          <p:cNvSpPr/>
          <p:nvPr/>
        </p:nvSpPr>
        <p:spPr>
          <a:xfrm>
            <a:off x="6983000" y="4982098"/>
            <a:ext cx="2208720" cy="737213"/>
          </a:xfrm>
          <a:prstGeom prst="roundRect">
            <a:avLst/>
          </a:prstGeom>
          <a:noFill/>
          <a:ln w="730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b="1" dirty="0">
                <a:solidFill>
                  <a:schemeClr val="bg1"/>
                </a:solidFill>
              </a:rPr>
              <a:t>EZÉRT</a:t>
            </a:r>
          </a:p>
        </p:txBody>
      </p:sp>
      <p:grpSp>
        <p:nvGrpSpPr>
          <p:cNvPr id="2" name="Csoportba foglalás 1"/>
          <p:cNvGrpSpPr/>
          <p:nvPr/>
        </p:nvGrpSpPr>
        <p:grpSpPr>
          <a:xfrm>
            <a:off x="5434839" y="203999"/>
            <a:ext cx="5027597" cy="914400"/>
            <a:chOff x="5434839" y="203999"/>
            <a:chExt cx="5027597" cy="914400"/>
          </a:xfrm>
        </p:grpSpPr>
        <p:sp>
          <p:nvSpPr>
            <p:cNvPr id="8" name="Lekerekített téglalap 7"/>
            <p:cNvSpPr/>
            <p:nvPr/>
          </p:nvSpPr>
          <p:spPr>
            <a:xfrm>
              <a:off x="5707025" y="248487"/>
              <a:ext cx="4755411" cy="825425"/>
            </a:xfrm>
            <a:prstGeom prst="roundRect">
              <a:avLst/>
            </a:prstGeom>
            <a:solidFill>
              <a:schemeClr val="bg1"/>
            </a:solidFill>
            <a:ln w="730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800" dirty="0">
                  <a:solidFill>
                    <a:srgbClr val="EB553E"/>
                  </a:solidFill>
                </a:rPr>
                <a:t> 	Luca arra </a:t>
              </a:r>
              <a:r>
                <a:rPr lang="hu-HU" sz="2800" b="1" dirty="0">
                  <a:solidFill>
                    <a:srgbClr val="EB553E"/>
                  </a:solidFill>
                </a:rPr>
                <a:t>vágyott</a:t>
              </a:r>
              <a:r>
                <a:rPr lang="hu-HU" sz="2800" dirty="0">
                  <a:solidFill>
                    <a:srgbClr val="EB553E"/>
                  </a:solidFill>
                </a:rPr>
                <a:t>, hogy biciklizzen.</a:t>
              </a:r>
            </a:p>
          </p:txBody>
        </p:sp>
        <p:sp>
          <p:nvSpPr>
            <p:cNvPr id="22" name="Ellipszis 21">
              <a:extLst>
                <a:ext uri="{FF2B5EF4-FFF2-40B4-BE49-F238E27FC236}">
                  <a16:creationId xmlns:a16="http://schemas.microsoft.com/office/drawing/2014/main" id="{B17C4D65-F8D1-43CA-AF79-33C164DB6B91}"/>
                </a:ext>
              </a:extLst>
            </p:cNvPr>
            <p:cNvSpPr/>
            <p:nvPr/>
          </p:nvSpPr>
          <p:spPr>
            <a:xfrm>
              <a:off x="5434839" y="203999"/>
              <a:ext cx="914400" cy="914400"/>
            </a:xfrm>
            <a:prstGeom prst="ellipse">
              <a:avLst/>
            </a:prstGeom>
            <a:solidFill>
              <a:srgbClr val="EB55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4000" dirty="0">
                  <a:latin typeface="Arial Rounded MT Bold" panose="020F0704030504030204" pitchFamily="34" charset="0"/>
                </a:rPr>
                <a:t>1. </a:t>
              </a:r>
            </a:p>
          </p:txBody>
        </p:sp>
      </p:grpSp>
      <p:grpSp>
        <p:nvGrpSpPr>
          <p:cNvPr id="3" name="Csoportba foglalás 2"/>
          <p:cNvGrpSpPr/>
          <p:nvPr/>
        </p:nvGrpSpPr>
        <p:grpSpPr>
          <a:xfrm>
            <a:off x="4792625" y="2044958"/>
            <a:ext cx="6876829" cy="914400"/>
            <a:chOff x="4792625" y="2044958"/>
            <a:chExt cx="6876829" cy="914400"/>
          </a:xfrm>
        </p:grpSpPr>
        <p:sp>
          <p:nvSpPr>
            <p:cNvPr id="9" name="Lekerekített téglalap 8"/>
            <p:cNvSpPr/>
            <p:nvPr/>
          </p:nvSpPr>
          <p:spPr>
            <a:xfrm>
              <a:off x="5440104" y="2191420"/>
              <a:ext cx="6229350" cy="675079"/>
            </a:xfrm>
            <a:prstGeom prst="roundRect">
              <a:avLst/>
            </a:prstGeom>
            <a:solidFill>
              <a:schemeClr val="bg1"/>
            </a:solidFill>
            <a:ln w="730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800" b="1" dirty="0">
                  <a:solidFill>
                    <a:srgbClr val="EB553E"/>
                  </a:solidFill>
                </a:rPr>
                <a:t>Nem kérte el </a:t>
              </a:r>
              <a:r>
                <a:rPr lang="hu-HU" sz="2800" dirty="0">
                  <a:solidFill>
                    <a:srgbClr val="EB553E"/>
                  </a:solidFill>
                </a:rPr>
                <a:t>a bátyjától a biciklijét.</a:t>
              </a:r>
            </a:p>
          </p:txBody>
        </p:sp>
        <p:sp>
          <p:nvSpPr>
            <p:cNvPr id="23" name="Ellipszis 22">
              <a:extLst>
                <a:ext uri="{FF2B5EF4-FFF2-40B4-BE49-F238E27FC236}">
                  <a16:creationId xmlns:a16="http://schemas.microsoft.com/office/drawing/2014/main" id="{B4F59597-5BED-41EF-AA1E-F39899195516}"/>
                </a:ext>
              </a:extLst>
            </p:cNvPr>
            <p:cNvSpPr/>
            <p:nvPr/>
          </p:nvSpPr>
          <p:spPr>
            <a:xfrm>
              <a:off x="4792625" y="2044958"/>
              <a:ext cx="914400" cy="914400"/>
            </a:xfrm>
            <a:prstGeom prst="ellipse">
              <a:avLst/>
            </a:prstGeom>
            <a:solidFill>
              <a:srgbClr val="EB55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400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2. </a:t>
              </a:r>
            </a:p>
          </p:txBody>
        </p:sp>
      </p:grpSp>
      <p:grpSp>
        <p:nvGrpSpPr>
          <p:cNvPr id="4" name="Csoportba foglalás 3"/>
          <p:cNvGrpSpPr/>
          <p:nvPr/>
        </p:nvGrpSpPr>
        <p:grpSpPr>
          <a:xfrm>
            <a:off x="4982903" y="3915409"/>
            <a:ext cx="6686550" cy="914400"/>
            <a:chOff x="4982903" y="3915409"/>
            <a:chExt cx="6686550" cy="914400"/>
          </a:xfrm>
        </p:grpSpPr>
        <p:sp>
          <p:nvSpPr>
            <p:cNvPr id="11" name="Lekerekített téglalap 10"/>
            <p:cNvSpPr/>
            <p:nvPr/>
          </p:nvSpPr>
          <p:spPr>
            <a:xfrm>
              <a:off x="5440103" y="3931507"/>
              <a:ext cx="6229350" cy="840338"/>
            </a:xfrm>
            <a:prstGeom prst="roundRect">
              <a:avLst/>
            </a:prstGeom>
            <a:solidFill>
              <a:schemeClr val="bg1"/>
            </a:solidFill>
            <a:ln w="730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800" dirty="0">
                  <a:solidFill>
                    <a:srgbClr val="EB553E"/>
                  </a:solidFill>
                </a:rPr>
                <a:t>Nem volt a méretére állítva, </a:t>
              </a:r>
            </a:p>
            <a:p>
              <a:pPr algn="ctr"/>
              <a:r>
                <a:rPr lang="hu-HU" sz="2800" dirty="0">
                  <a:solidFill>
                    <a:srgbClr val="EB553E"/>
                  </a:solidFill>
                </a:rPr>
                <a:t>ezért </a:t>
              </a:r>
              <a:r>
                <a:rPr lang="hu-HU" sz="2800" b="1" dirty="0">
                  <a:solidFill>
                    <a:srgbClr val="EB553E"/>
                  </a:solidFill>
                </a:rPr>
                <a:t>elesett</a:t>
              </a:r>
              <a:r>
                <a:rPr lang="hu-HU" sz="2800" dirty="0">
                  <a:solidFill>
                    <a:srgbClr val="EB553E"/>
                  </a:solidFill>
                </a:rPr>
                <a:t>.</a:t>
              </a:r>
            </a:p>
          </p:txBody>
        </p:sp>
        <p:sp>
          <p:nvSpPr>
            <p:cNvPr id="24" name="Ellipszis 23">
              <a:extLst>
                <a:ext uri="{FF2B5EF4-FFF2-40B4-BE49-F238E27FC236}">
                  <a16:creationId xmlns:a16="http://schemas.microsoft.com/office/drawing/2014/main" id="{F9A7FC40-0123-4FA9-A6C4-12FC68634E70}"/>
                </a:ext>
              </a:extLst>
            </p:cNvPr>
            <p:cNvSpPr/>
            <p:nvPr/>
          </p:nvSpPr>
          <p:spPr>
            <a:xfrm>
              <a:off x="4982903" y="3915409"/>
              <a:ext cx="914400" cy="914400"/>
            </a:xfrm>
            <a:prstGeom prst="ellipse">
              <a:avLst/>
            </a:prstGeom>
            <a:solidFill>
              <a:srgbClr val="EB55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4000" dirty="0">
                  <a:latin typeface="Arial Rounded MT Bold" panose="020F0704030504030204" pitchFamily="34" charset="0"/>
                </a:rPr>
                <a:t>3. </a:t>
              </a:r>
            </a:p>
          </p:txBody>
        </p:sp>
      </p:grpSp>
      <p:grpSp>
        <p:nvGrpSpPr>
          <p:cNvPr id="6" name="Csoportba foglalás 5"/>
          <p:cNvGrpSpPr/>
          <p:nvPr/>
        </p:nvGrpSpPr>
        <p:grpSpPr>
          <a:xfrm>
            <a:off x="2752808" y="5771114"/>
            <a:ext cx="9272615" cy="914400"/>
            <a:chOff x="2752808" y="5771114"/>
            <a:chExt cx="9272615" cy="914400"/>
          </a:xfrm>
        </p:grpSpPr>
        <p:sp>
          <p:nvSpPr>
            <p:cNvPr id="12" name="Lekerekített téglalap 11"/>
            <p:cNvSpPr/>
            <p:nvPr/>
          </p:nvSpPr>
          <p:spPr>
            <a:xfrm>
              <a:off x="3402419" y="5859708"/>
              <a:ext cx="8623004" cy="737213"/>
            </a:xfrm>
            <a:prstGeom prst="roundRect">
              <a:avLst/>
            </a:prstGeom>
            <a:solidFill>
              <a:schemeClr val="bg1"/>
            </a:solidFill>
            <a:ln w="730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800" b="1" dirty="0">
                  <a:solidFill>
                    <a:srgbClr val="EB553E"/>
                  </a:solidFill>
                </a:rPr>
                <a:t>Megütötte magát </a:t>
              </a:r>
              <a:r>
                <a:rPr lang="hu-HU" sz="2800" dirty="0">
                  <a:solidFill>
                    <a:srgbClr val="EB553E"/>
                  </a:solidFill>
                </a:rPr>
                <a:t>és magára haragította a bátyját. </a:t>
              </a:r>
            </a:p>
          </p:txBody>
        </p:sp>
        <p:sp>
          <p:nvSpPr>
            <p:cNvPr id="25" name="Ellipszis 24">
              <a:extLst>
                <a:ext uri="{FF2B5EF4-FFF2-40B4-BE49-F238E27FC236}">
                  <a16:creationId xmlns:a16="http://schemas.microsoft.com/office/drawing/2014/main" id="{5BA51C1A-6E93-429E-B250-203CD00A77F8}"/>
                </a:ext>
              </a:extLst>
            </p:cNvPr>
            <p:cNvSpPr/>
            <p:nvPr/>
          </p:nvSpPr>
          <p:spPr>
            <a:xfrm>
              <a:off x="2752808" y="5771114"/>
              <a:ext cx="914400" cy="914400"/>
            </a:xfrm>
            <a:prstGeom prst="ellipse">
              <a:avLst/>
            </a:prstGeom>
            <a:solidFill>
              <a:srgbClr val="EB55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4000" dirty="0">
                  <a:latin typeface="Arial Rounded MT Bold" panose="020F0704030504030204" pitchFamily="34" charset="0"/>
                </a:rPr>
                <a:t>4. </a:t>
              </a:r>
            </a:p>
          </p:txBody>
        </p:sp>
      </p:grpSp>
      <p:pic>
        <p:nvPicPr>
          <p:cNvPr id="26" name="Kép 25">
            <a:extLst>
              <a:ext uri="{FF2B5EF4-FFF2-40B4-BE49-F238E27FC236}">
                <a16:creationId xmlns:a16="http://schemas.microsoft.com/office/drawing/2014/main" id="{B461F5B6-E9C6-4A66-A95E-F8008509A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8309" y="-22801"/>
            <a:ext cx="1383691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83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9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55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ép 14">
            <a:extLst>
              <a:ext uri="{FF2B5EF4-FFF2-40B4-BE49-F238E27FC236}">
                <a16:creationId xmlns:a16="http://schemas.microsoft.com/office/drawing/2014/main" id="{0148477F-B96E-4971-8544-1E1E0A81C3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18" t="11280" r="30130" b="26380"/>
          <a:stretch/>
        </p:blipFill>
        <p:spPr>
          <a:xfrm>
            <a:off x="4093547" y="3547024"/>
            <a:ext cx="3109130" cy="3359529"/>
          </a:xfrm>
          <a:prstGeom prst="rect">
            <a:avLst/>
          </a:prstGeom>
        </p:spPr>
      </p:pic>
      <p:sp>
        <p:nvSpPr>
          <p:cNvPr id="5" name="Lekerekített téglalap 4"/>
          <p:cNvSpPr/>
          <p:nvPr/>
        </p:nvSpPr>
        <p:spPr>
          <a:xfrm>
            <a:off x="818466" y="4019106"/>
            <a:ext cx="2637115" cy="1207683"/>
          </a:xfrm>
          <a:prstGeom prst="wedgeRoundRectCallout">
            <a:avLst>
              <a:gd name="adj1" fmla="val 93468"/>
              <a:gd name="adj2" fmla="val 17723"/>
              <a:gd name="adj3" fmla="val 16667"/>
            </a:avLst>
          </a:prstGeom>
          <a:solidFill>
            <a:schemeClr val="bg1"/>
          </a:solidFill>
          <a:ln w="730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rgbClr val="C00000"/>
                </a:solidFill>
              </a:rPr>
              <a:t>2. Gondolj bele, hogy mit érezhet az, </a:t>
            </a:r>
          </a:p>
          <a:p>
            <a:pPr algn="ctr"/>
            <a:r>
              <a:rPr lang="hu-HU" sz="2000" dirty="0">
                <a:solidFill>
                  <a:srgbClr val="C00000"/>
                </a:solidFill>
              </a:rPr>
              <a:t>akivel rosszat tettél!</a:t>
            </a:r>
          </a:p>
        </p:txBody>
      </p:sp>
      <p:sp>
        <p:nvSpPr>
          <p:cNvPr id="6" name="Lekerekített téglalap 5"/>
          <p:cNvSpPr/>
          <p:nvPr/>
        </p:nvSpPr>
        <p:spPr>
          <a:xfrm>
            <a:off x="1840316" y="3090775"/>
            <a:ext cx="2869906" cy="720000"/>
          </a:xfrm>
          <a:prstGeom prst="wedgeRoundRectCallout">
            <a:avLst>
              <a:gd name="adj1" fmla="val 45778"/>
              <a:gd name="adj2" fmla="val 126000"/>
              <a:gd name="adj3" fmla="val 16667"/>
            </a:avLst>
          </a:prstGeom>
          <a:solidFill>
            <a:schemeClr val="bg1"/>
          </a:solidFill>
          <a:ln w="730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rgbClr val="C00000"/>
                </a:solidFill>
              </a:rPr>
              <a:t>3. Mondd el, hogy miért tetted!</a:t>
            </a:r>
          </a:p>
        </p:txBody>
      </p:sp>
      <p:sp>
        <p:nvSpPr>
          <p:cNvPr id="7" name="Lekerekített téglalap 6"/>
          <p:cNvSpPr/>
          <p:nvPr/>
        </p:nvSpPr>
        <p:spPr>
          <a:xfrm>
            <a:off x="2694975" y="1865848"/>
            <a:ext cx="2729627" cy="720000"/>
          </a:xfrm>
          <a:prstGeom prst="wedgeRoundRectCallout">
            <a:avLst>
              <a:gd name="adj1" fmla="val 39154"/>
              <a:gd name="adj2" fmla="val 173256"/>
              <a:gd name="adj3" fmla="val 16667"/>
            </a:avLst>
          </a:prstGeom>
          <a:solidFill>
            <a:schemeClr val="bg1"/>
          </a:solidFill>
          <a:ln w="730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rgbClr val="C00000"/>
                </a:solidFill>
              </a:rPr>
              <a:t>4. Kérj bocsánatot, amiért megbántottad!</a:t>
            </a:r>
          </a:p>
        </p:txBody>
      </p:sp>
      <p:sp>
        <p:nvSpPr>
          <p:cNvPr id="8" name="Lekerekített téglalap 7"/>
          <p:cNvSpPr/>
          <p:nvPr/>
        </p:nvSpPr>
        <p:spPr>
          <a:xfrm>
            <a:off x="8875879" y="4561366"/>
            <a:ext cx="2497655" cy="1796903"/>
          </a:xfrm>
          <a:prstGeom prst="wedgeRoundRectCallout">
            <a:avLst>
              <a:gd name="adj1" fmla="val -88292"/>
              <a:gd name="adj2" fmla="val -20886"/>
              <a:gd name="adj3" fmla="val 16667"/>
            </a:avLst>
          </a:prstGeom>
          <a:solidFill>
            <a:schemeClr val="bg1"/>
          </a:solidFill>
          <a:ln w="730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rgbClr val="C00000"/>
                </a:solidFill>
              </a:rPr>
              <a:t>7. Ha legközelebb hasonló helyzetbe kerülsz, inkább cselekedj másként!</a:t>
            </a: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 rotWithShape="1">
          <a:blip r:embed="rId2"/>
          <a:srcRect l="11818" t="11280" r="30130" b="26380"/>
          <a:stretch/>
        </p:blipFill>
        <p:spPr>
          <a:xfrm flipH="1">
            <a:off x="4930148" y="3547024"/>
            <a:ext cx="3109130" cy="3359529"/>
          </a:xfrm>
          <a:prstGeom prst="rect">
            <a:avLst/>
          </a:prstGeom>
        </p:spPr>
      </p:pic>
      <p:sp>
        <p:nvSpPr>
          <p:cNvPr id="11" name="Lekerekített téglalap 6">
            <a:extLst>
              <a:ext uri="{FF2B5EF4-FFF2-40B4-BE49-F238E27FC236}">
                <a16:creationId xmlns:a16="http://schemas.microsoft.com/office/drawing/2014/main" id="{F18DB04F-EE6F-4CE9-A62A-2C7A87A4345E}"/>
              </a:ext>
            </a:extLst>
          </p:cNvPr>
          <p:cNvSpPr/>
          <p:nvPr/>
        </p:nvSpPr>
        <p:spPr>
          <a:xfrm>
            <a:off x="6255014" y="1923575"/>
            <a:ext cx="3542794" cy="1057619"/>
          </a:xfrm>
          <a:prstGeom prst="wedgeRoundRectCallout">
            <a:avLst>
              <a:gd name="adj1" fmla="val -37163"/>
              <a:gd name="adj2" fmla="val 102474"/>
              <a:gd name="adj3" fmla="val 16667"/>
            </a:avLst>
          </a:prstGeom>
          <a:solidFill>
            <a:schemeClr val="bg1"/>
          </a:solidFill>
          <a:ln w="730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rgbClr val="C00000"/>
                </a:solidFill>
              </a:rPr>
              <a:t>5. Ígérd meg, hogy legközelebb másként cselekszel!</a:t>
            </a:r>
          </a:p>
        </p:txBody>
      </p:sp>
      <p:sp>
        <p:nvSpPr>
          <p:cNvPr id="12" name="Lekerekített téglalap 4">
            <a:extLst>
              <a:ext uri="{FF2B5EF4-FFF2-40B4-BE49-F238E27FC236}">
                <a16:creationId xmlns:a16="http://schemas.microsoft.com/office/drawing/2014/main" id="{008DAB64-9925-49DA-95A3-726343A4B8FB}"/>
              </a:ext>
            </a:extLst>
          </p:cNvPr>
          <p:cNvSpPr/>
          <p:nvPr/>
        </p:nvSpPr>
        <p:spPr>
          <a:xfrm>
            <a:off x="1061571" y="5515900"/>
            <a:ext cx="2897208" cy="842369"/>
          </a:xfrm>
          <a:prstGeom prst="wedgeRoundRectCallout">
            <a:avLst>
              <a:gd name="adj1" fmla="val 79115"/>
              <a:gd name="adj2" fmla="val -35793"/>
              <a:gd name="adj3" fmla="val 16667"/>
            </a:avLst>
          </a:prstGeom>
          <a:solidFill>
            <a:schemeClr val="bg1"/>
          </a:solidFill>
          <a:ln w="730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rgbClr val="C00000"/>
                </a:solidFill>
              </a:rPr>
              <a:t>1. Gondold végig, hogy mi történt!</a:t>
            </a:r>
          </a:p>
        </p:txBody>
      </p:sp>
      <p:sp>
        <p:nvSpPr>
          <p:cNvPr id="13" name="Lekerekített téglalap 6">
            <a:extLst>
              <a:ext uri="{FF2B5EF4-FFF2-40B4-BE49-F238E27FC236}">
                <a16:creationId xmlns:a16="http://schemas.microsoft.com/office/drawing/2014/main" id="{47FD2B79-8B50-4E0A-861E-06D50CA71CCD}"/>
              </a:ext>
            </a:extLst>
          </p:cNvPr>
          <p:cNvSpPr/>
          <p:nvPr/>
        </p:nvSpPr>
        <p:spPr>
          <a:xfrm>
            <a:off x="8174046" y="3405752"/>
            <a:ext cx="2869906" cy="720000"/>
          </a:xfrm>
          <a:prstGeom prst="wedgeRoundRectCallout">
            <a:avLst>
              <a:gd name="adj1" fmla="val -79369"/>
              <a:gd name="adj2" fmla="val 27058"/>
              <a:gd name="adj3" fmla="val 16667"/>
            </a:avLst>
          </a:prstGeom>
          <a:solidFill>
            <a:schemeClr val="bg1"/>
          </a:solidFill>
          <a:ln w="730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rgbClr val="C00000"/>
                </a:solidFill>
              </a:rPr>
              <a:t>6. Tedd jóvá, amit lehet!</a:t>
            </a:r>
          </a:p>
        </p:txBody>
      </p:sp>
      <p:sp>
        <p:nvSpPr>
          <p:cNvPr id="17" name="Lekerekített téglalap 3">
            <a:extLst>
              <a:ext uri="{FF2B5EF4-FFF2-40B4-BE49-F238E27FC236}">
                <a16:creationId xmlns:a16="http://schemas.microsoft.com/office/drawing/2014/main" id="{C2CA350C-9DA6-40F2-ABC2-882A431089FF}"/>
              </a:ext>
            </a:extLst>
          </p:cNvPr>
          <p:cNvSpPr/>
          <p:nvPr/>
        </p:nvSpPr>
        <p:spPr>
          <a:xfrm>
            <a:off x="4445972" y="385974"/>
            <a:ext cx="6182261" cy="1123950"/>
          </a:xfrm>
          <a:prstGeom prst="roundRect">
            <a:avLst/>
          </a:prstGeom>
          <a:noFill/>
          <a:ln w="730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dirty="0">
                <a:solidFill>
                  <a:schemeClr val="bg1"/>
                </a:solidFill>
              </a:rPr>
              <a:t>Hogyan lehet helyrehozni egy helytelen tettet?</a:t>
            </a:r>
          </a:p>
        </p:txBody>
      </p:sp>
      <p:sp>
        <p:nvSpPr>
          <p:cNvPr id="18" name="Lekerekített téglalap 3">
            <a:extLst>
              <a:ext uri="{FF2B5EF4-FFF2-40B4-BE49-F238E27FC236}">
                <a16:creationId xmlns:a16="http://schemas.microsoft.com/office/drawing/2014/main" id="{FBE345C1-8684-46D5-833C-DD0015A4F062}"/>
              </a:ext>
            </a:extLst>
          </p:cNvPr>
          <p:cNvSpPr/>
          <p:nvPr/>
        </p:nvSpPr>
        <p:spPr>
          <a:xfrm>
            <a:off x="-215319" y="385974"/>
            <a:ext cx="4704684" cy="1123950"/>
          </a:xfrm>
          <a:prstGeom prst="roundRect">
            <a:avLst/>
          </a:prstGeom>
          <a:noFill/>
          <a:ln w="730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>
                <a:solidFill>
                  <a:schemeClr val="bg1"/>
                </a:solidFill>
              </a:rPr>
              <a:t>Olvasd el Luca tanácsait! </a:t>
            </a:r>
          </a:p>
        </p:txBody>
      </p:sp>
      <p:pic>
        <p:nvPicPr>
          <p:cNvPr id="19" name="Kép 18">
            <a:extLst>
              <a:ext uri="{FF2B5EF4-FFF2-40B4-BE49-F238E27FC236}">
                <a16:creationId xmlns:a16="http://schemas.microsoft.com/office/drawing/2014/main" id="{4B1FD349-E6D0-4E5F-951A-84CB5E28C0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8309" y="0"/>
            <a:ext cx="1383691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2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383AF">
            <a:alpha val="8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307C432B-4485-4109-A1B1-F2DA529D46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4484" y="3545306"/>
            <a:ext cx="2867521" cy="3977087"/>
          </a:xfrm>
          <a:prstGeom prst="rect">
            <a:avLst/>
          </a:prstGeom>
          <a:noFill/>
        </p:spPr>
      </p:pic>
      <p:sp>
        <p:nvSpPr>
          <p:cNvPr id="5" name="Lekerekített téglalap 3">
            <a:extLst>
              <a:ext uri="{FF2B5EF4-FFF2-40B4-BE49-F238E27FC236}">
                <a16:creationId xmlns:a16="http://schemas.microsoft.com/office/drawing/2014/main" id="{C41DECE7-098E-4E7B-B519-A525BD5C6A57}"/>
              </a:ext>
            </a:extLst>
          </p:cNvPr>
          <p:cNvSpPr/>
          <p:nvPr/>
        </p:nvSpPr>
        <p:spPr>
          <a:xfrm>
            <a:off x="5620782" y="673991"/>
            <a:ext cx="5895232" cy="1123950"/>
          </a:xfrm>
          <a:prstGeom prst="roundRect">
            <a:avLst/>
          </a:prstGeom>
          <a:noFill/>
          <a:ln w="730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>
                <a:solidFill>
                  <a:schemeClr val="bg1"/>
                </a:solidFill>
              </a:rPr>
              <a:t>Hogyan lehet elkerülni, hogy egy rossz helyzet még rosszabb legyen?</a:t>
            </a:r>
          </a:p>
        </p:txBody>
      </p:sp>
      <p:sp>
        <p:nvSpPr>
          <p:cNvPr id="6" name="Lekerekített téglalap 3">
            <a:extLst>
              <a:ext uri="{FF2B5EF4-FFF2-40B4-BE49-F238E27FC236}">
                <a16:creationId xmlns:a16="http://schemas.microsoft.com/office/drawing/2014/main" id="{58C19190-03F4-470D-B86D-8A1838B15BDC}"/>
              </a:ext>
            </a:extLst>
          </p:cNvPr>
          <p:cNvSpPr/>
          <p:nvPr/>
        </p:nvSpPr>
        <p:spPr>
          <a:xfrm>
            <a:off x="620292" y="313123"/>
            <a:ext cx="4704684" cy="1123950"/>
          </a:xfrm>
          <a:prstGeom prst="roundRect">
            <a:avLst/>
          </a:prstGeom>
          <a:noFill/>
          <a:ln w="730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>
                <a:solidFill>
                  <a:schemeClr val="bg1"/>
                </a:solidFill>
              </a:rPr>
              <a:t>Olvasd el Marci tanácsait! </a:t>
            </a:r>
          </a:p>
        </p:txBody>
      </p:sp>
      <p:sp>
        <p:nvSpPr>
          <p:cNvPr id="8" name="Lekerekített téglalap 5">
            <a:extLst>
              <a:ext uri="{FF2B5EF4-FFF2-40B4-BE49-F238E27FC236}">
                <a16:creationId xmlns:a16="http://schemas.microsoft.com/office/drawing/2014/main" id="{D1F0399B-8C62-4DFA-9FB2-285B4692EB44}"/>
              </a:ext>
            </a:extLst>
          </p:cNvPr>
          <p:cNvSpPr/>
          <p:nvPr/>
        </p:nvSpPr>
        <p:spPr>
          <a:xfrm>
            <a:off x="1980865" y="2443981"/>
            <a:ext cx="2869906" cy="720000"/>
          </a:xfrm>
          <a:prstGeom prst="wedgeRoundRectCallout">
            <a:avLst>
              <a:gd name="adj1" fmla="val 53743"/>
              <a:gd name="adj2" fmla="val 136026"/>
              <a:gd name="adj3" fmla="val 16667"/>
            </a:avLst>
          </a:prstGeom>
          <a:solidFill>
            <a:schemeClr val="bg1"/>
          </a:solidFill>
          <a:ln w="730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rgbClr val="3A5E7E"/>
                </a:solidFill>
              </a:rPr>
              <a:t>2. Kérdezd meg, hogy hogy miért tette!</a:t>
            </a:r>
          </a:p>
        </p:txBody>
      </p:sp>
      <p:sp>
        <p:nvSpPr>
          <p:cNvPr id="9" name="Lekerekített téglalap 6">
            <a:extLst>
              <a:ext uri="{FF2B5EF4-FFF2-40B4-BE49-F238E27FC236}">
                <a16:creationId xmlns:a16="http://schemas.microsoft.com/office/drawing/2014/main" id="{39D6AB57-7DB3-46B9-BB4A-F1D965A78A13}"/>
              </a:ext>
            </a:extLst>
          </p:cNvPr>
          <p:cNvSpPr/>
          <p:nvPr/>
        </p:nvSpPr>
        <p:spPr>
          <a:xfrm>
            <a:off x="8109287" y="2709000"/>
            <a:ext cx="2729627" cy="720000"/>
          </a:xfrm>
          <a:prstGeom prst="wedgeRoundRectCallout">
            <a:avLst>
              <a:gd name="adj1" fmla="val -60021"/>
              <a:gd name="adj2" fmla="val 128138"/>
              <a:gd name="adj3" fmla="val 16667"/>
            </a:avLst>
          </a:prstGeom>
          <a:solidFill>
            <a:schemeClr val="bg1"/>
          </a:solidFill>
          <a:ln w="730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rgbClr val="3A5E7E"/>
                </a:solidFill>
              </a:rPr>
              <a:t>3. Ha bocsánatot kér, bocsáss meg!</a:t>
            </a:r>
          </a:p>
        </p:txBody>
      </p:sp>
      <p:sp>
        <p:nvSpPr>
          <p:cNvPr id="10" name="Lekerekített téglalap 4">
            <a:extLst>
              <a:ext uri="{FF2B5EF4-FFF2-40B4-BE49-F238E27FC236}">
                <a16:creationId xmlns:a16="http://schemas.microsoft.com/office/drawing/2014/main" id="{24D81985-928F-4A7A-A961-B80DDA21AC79}"/>
              </a:ext>
            </a:extLst>
          </p:cNvPr>
          <p:cNvSpPr/>
          <p:nvPr/>
        </p:nvSpPr>
        <p:spPr>
          <a:xfrm>
            <a:off x="1116583" y="4344052"/>
            <a:ext cx="2897208" cy="842369"/>
          </a:xfrm>
          <a:prstGeom prst="wedgeRoundRectCallout">
            <a:avLst>
              <a:gd name="adj1" fmla="val 82403"/>
              <a:gd name="adj2" fmla="val 52405"/>
              <a:gd name="adj3" fmla="val 16667"/>
            </a:avLst>
          </a:prstGeom>
          <a:solidFill>
            <a:schemeClr val="bg1"/>
          </a:solidFill>
          <a:ln w="730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rgbClr val="3A5E7E"/>
                </a:solidFill>
              </a:rPr>
              <a:t>1. Gondold végig, hogy mi történt!</a:t>
            </a:r>
          </a:p>
        </p:txBody>
      </p:sp>
      <p:sp>
        <p:nvSpPr>
          <p:cNvPr id="11" name="Lekerekített téglalap 6">
            <a:extLst>
              <a:ext uri="{FF2B5EF4-FFF2-40B4-BE49-F238E27FC236}">
                <a16:creationId xmlns:a16="http://schemas.microsoft.com/office/drawing/2014/main" id="{EB6E343B-7A90-40E2-A912-5E8A0D3120E7}"/>
              </a:ext>
            </a:extLst>
          </p:cNvPr>
          <p:cNvSpPr/>
          <p:nvPr/>
        </p:nvSpPr>
        <p:spPr>
          <a:xfrm>
            <a:off x="8568398" y="4765237"/>
            <a:ext cx="2729627" cy="1123949"/>
          </a:xfrm>
          <a:prstGeom prst="wedgeRoundRectCallout">
            <a:avLst>
              <a:gd name="adj1" fmla="val -75448"/>
              <a:gd name="adj2" fmla="val 19520"/>
              <a:gd name="adj3" fmla="val 16667"/>
            </a:avLst>
          </a:prstGeom>
          <a:solidFill>
            <a:schemeClr val="bg1"/>
          </a:solidFill>
          <a:ln w="730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rgbClr val="3A5E7E"/>
                </a:solidFill>
              </a:rPr>
              <a:t>4. Keressetek együtt egy jó megoldást!</a:t>
            </a:r>
          </a:p>
        </p:txBody>
      </p:sp>
      <p:pic>
        <p:nvPicPr>
          <p:cNvPr id="12" name="Kép 11">
            <a:extLst>
              <a:ext uri="{FF2B5EF4-FFF2-40B4-BE49-F238E27FC236}">
                <a16:creationId xmlns:a16="http://schemas.microsoft.com/office/drawing/2014/main" id="{C4C12DA1-E82F-4380-9176-D0D2CC71C5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90000"/>
            <a:ext cx="1383691" cy="1368000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E6825676-9F64-4B83-B2B1-EBBAA51275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622903" y="3545306"/>
            <a:ext cx="2867521" cy="39770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4213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46000">
              <a:schemeClr val="accent4">
                <a:lumMod val="95000"/>
                <a:lumOff val="5000"/>
              </a:schemeClr>
            </a:gs>
            <a:gs pos="100000">
              <a:schemeClr val="accent4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Csoportba foglalás 6"/>
          <p:cNvGrpSpPr/>
          <p:nvPr/>
        </p:nvGrpSpPr>
        <p:grpSpPr>
          <a:xfrm>
            <a:off x="137290" y="174172"/>
            <a:ext cx="11917421" cy="6509657"/>
            <a:chOff x="137290" y="174172"/>
            <a:chExt cx="11917421" cy="6509657"/>
          </a:xfrm>
        </p:grpSpPr>
        <p:sp>
          <p:nvSpPr>
            <p:cNvPr id="8" name="Szabadkézi sokszög 7"/>
            <p:cNvSpPr/>
            <p:nvPr/>
          </p:nvSpPr>
          <p:spPr>
            <a:xfrm>
              <a:off x="137290" y="174172"/>
              <a:ext cx="11917421" cy="6509657"/>
            </a:xfrm>
            <a:custGeom>
              <a:avLst/>
              <a:gdLst>
                <a:gd name="connsiteX0" fmla="*/ 11668875 w 11917421"/>
                <a:gd name="connsiteY0" fmla="*/ 6112449 h 6509657"/>
                <a:gd name="connsiteX1" fmla="*/ 11596875 w 11917421"/>
                <a:gd name="connsiteY1" fmla="*/ 6184449 h 6509657"/>
                <a:gd name="connsiteX2" fmla="*/ 11668875 w 11917421"/>
                <a:gd name="connsiteY2" fmla="*/ 6256449 h 6509657"/>
                <a:gd name="connsiteX3" fmla="*/ 11740875 w 11917421"/>
                <a:gd name="connsiteY3" fmla="*/ 6184449 h 6509657"/>
                <a:gd name="connsiteX4" fmla="*/ 11668875 w 11917421"/>
                <a:gd name="connsiteY4" fmla="*/ 6112449 h 6509657"/>
                <a:gd name="connsiteX5" fmla="*/ 11668875 w 11917421"/>
                <a:gd name="connsiteY5" fmla="*/ 5707395 h 6509657"/>
                <a:gd name="connsiteX6" fmla="*/ 11596875 w 11917421"/>
                <a:gd name="connsiteY6" fmla="*/ 5779395 h 6509657"/>
                <a:gd name="connsiteX7" fmla="*/ 11668875 w 11917421"/>
                <a:gd name="connsiteY7" fmla="*/ 5851395 h 6509657"/>
                <a:gd name="connsiteX8" fmla="*/ 11740875 w 11917421"/>
                <a:gd name="connsiteY8" fmla="*/ 5779395 h 6509657"/>
                <a:gd name="connsiteX9" fmla="*/ 11668875 w 11917421"/>
                <a:gd name="connsiteY9" fmla="*/ 5707395 h 6509657"/>
                <a:gd name="connsiteX10" fmla="*/ 11668875 w 11917421"/>
                <a:gd name="connsiteY10" fmla="*/ 5310187 h 6509657"/>
                <a:gd name="connsiteX11" fmla="*/ 11596875 w 11917421"/>
                <a:gd name="connsiteY11" fmla="*/ 5382187 h 6509657"/>
                <a:gd name="connsiteX12" fmla="*/ 11668875 w 11917421"/>
                <a:gd name="connsiteY12" fmla="*/ 5454187 h 6509657"/>
                <a:gd name="connsiteX13" fmla="*/ 11740875 w 11917421"/>
                <a:gd name="connsiteY13" fmla="*/ 5382187 h 6509657"/>
                <a:gd name="connsiteX14" fmla="*/ 11668875 w 11917421"/>
                <a:gd name="connsiteY14" fmla="*/ 5310187 h 6509657"/>
                <a:gd name="connsiteX15" fmla="*/ 543954 w 11917421"/>
                <a:gd name="connsiteY15" fmla="*/ 117045 h 6509657"/>
                <a:gd name="connsiteX16" fmla="*/ 107911 w 11917421"/>
                <a:gd name="connsiteY16" fmla="*/ 6218441 h 6509657"/>
                <a:gd name="connsiteX17" fmla="*/ 11395674 w 11917421"/>
                <a:gd name="connsiteY17" fmla="*/ 6370841 h 6509657"/>
                <a:gd name="connsiteX18" fmla="*/ 11798445 w 11917421"/>
                <a:gd name="connsiteY18" fmla="*/ 302101 h 6509657"/>
                <a:gd name="connsiteX19" fmla="*/ 0 w 11917421"/>
                <a:gd name="connsiteY19" fmla="*/ 0 h 6509657"/>
                <a:gd name="connsiteX20" fmla="*/ 11917421 w 11917421"/>
                <a:gd name="connsiteY20" fmla="*/ 0 h 6509657"/>
                <a:gd name="connsiteX21" fmla="*/ 11917421 w 11917421"/>
                <a:gd name="connsiteY21" fmla="*/ 6509657 h 6509657"/>
                <a:gd name="connsiteX22" fmla="*/ 0 w 11917421"/>
                <a:gd name="connsiteY22" fmla="*/ 6509657 h 6509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917421" h="6509657">
                  <a:moveTo>
                    <a:pt x="11668875" y="6112449"/>
                  </a:moveTo>
                  <a:cubicBezTo>
                    <a:pt x="11629110" y="6112449"/>
                    <a:pt x="11596875" y="6144684"/>
                    <a:pt x="11596875" y="6184449"/>
                  </a:cubicBezTo>
                  <a:cubicBezTo>
                    <a:pt x="11596875" y="6224214"/>
                    <a:pt x="11629110" y="6256449"/>
                    <a:pt x="11668875" y="6256449"/>
                  </a:cubicBezTo>
                  <a:cubicBezTo>
                    <a:pt x="11708640" y="6256449"/>
                    <a:pt x="11740875" y="6224214"/>
                    <a:pt x="11740875" y="6184449"/>
                  </a:cubicBezTo>
                  <a:cubicBezTo>
                    <a:pt x="11740875" y="6144684"/>
                    <a:pt x="11708640" y="6112449"/>
                    <a:pt x="11668875" y="6112449"/>
                  </a:cubicBezTo>
                  <a:close/>
                  <a:moveTo>
                    <a:pt x="11668875" y="5707395"/>
                  </a:moveTo>
                  <a:cubicBezTo>
                    <a:pt x="11629110" y="5707395"/>
                    <a:pt x="11596875" y="5739630"/>
                    <a:pt x="11596875" y="5779395"/>
                  </a:cubicBezTo>
                  <a:cubicBezTo>
                    <a:pt x="11596875" y="5819160"/>
                    <a:pt x="11629110" y="5851395"/>
                    <a:pt x="11668875" y="5851395"/>
                  </a:cubicBezTo>
                  <a:cubicBezTo>
                    <a:pt x="11708640" y="5851395"/>
                    <a:pt x="11740875" y="5819160"/>
                    <a:pt x="11740875" y="5779395"/>
                  </a:cubicBezTo>
                  <a:cubicBezTo>
                    <a:pt x="11740875" y="5739630"/>
                    <a:pt x="11708640" y="5707395"/>
                    <a:pt x="11668875" y="5707395"/>
                  </a:cubicBezTo>
                  <a:close/>
                  <a:moveTo>
                    <a:pt x="11668875" y="5310187"/>
                  </a:moveTo>
                  <a:cubicBezTo>
                    <a:pt x="11629110" y="5310187"/>
                    <a:pt x="11596875" y="5342422"/>
                    <a:pt x="11596875" y="5382187"/>
                  </a:cubicBezTo>
                  <a:cubicBezTo>
                    <a:pt x="11596875" y="5421952"/>
                    <a:pt x="11629110" y="5454187"/>
                    <a:pt x="11668875" y="5454187"/>
                  </a:cubicBezTo>
                  <a:cubicBezTo>
                    <a:pt x="11708640" y="5454187"/>
                    <a:pt x="11740875" y="5421952"/>
                    <a:pt x="11740875" y="5382187"/>
                  </a:cubicBezTo>
                  <a:cubicBezTo>
                    <a:pt x="11740875" y="5342422"/>
                    <a:pt x="11708640" y="5310187"/>
                    <a:pt x="11668875" y="5310187"/>
                  </a:cubicBezTo>
                  <a:close/>
                  <a:moveTo>
                    <a:pt x="543954" y="117045"/>
                  </a:moveTo>
                  <a:cubicBezTo>
                    <a:pt x="284863" y="2132701"/>
                    <a:pt x="111600" y="4268099"/>
                    <a:pt x="107911" y="6218441"/>
                  </a:cubicBezTo>
                  <a:lnTo>
                    <a:pt x="11395674" y="6370841"/>
                  </a:lnTo>
                  <a:lnTo>
                    <a:pt x="11798445" y="302101"/>
                  </a:lnTo>
                  <a:close/>
                  <a:moveTo>
                    <a:pt x="0" y="0"/>
                  </a:moveTo>
                  <a:lnTo>
                    <a:pt x="11917421" y="0"/>
                  </a:lnTo>
                  <a:lnTo>
                    <a:pt x="11917421" y="6509657"/>
                  </a:lnTo>
                  <a:lnTo>
                    <a:pt x="0" y="6509657"/>
                  </a:ln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  <p:grpSp>
          <p:nvGrpSpPr>
            <p:cNvPr id="9" name="Csoportba foglalás 8"/>
            <p:cNvGrpSpPr/>
            <p:nvPr/>
          </p:nvGrpSpPr>
          <p:grpSpPr>
            <a:xfrm>
              <a:off x="289829" y="534941"/>
              <a:ext cx="144000" cy="946262"/>
              <a:chOff x="11886565" y="5636759"/>
              <a:chExt cx="144000" cy="946262"/>
            </a:xfrm>
          </p:grpSpPr>
          <p:sp>
            <p:nvSpPr>
              <p:cNvPr id="10" name="Ellipszis 9"/>
              <p:cNvSpPr/>
              <p:nvPr/>
            </p:nvSpPr>
            <p:spPr>
              <a:xfrm>
                <a:off x="11886565" y="6439021"/>
                <a:ext cx="144000" cy="1440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" name="Ellipszis 10"/>
              <p:cNvSpPr/>
              <p:nvPr/>
            </p:nvSpPr>
            <p:spPr>
              <a:xfrm>
                <a:off x="11886565" y="6033967"/>
                <a:ext cx="144000" cy="1440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" name="Ellipszis 11"/>
              <p:cNvSpPr/>
              <p:nvPr/>
            </p:nvSpPr>
            <p:spPr>
              <a:xfrm>
                <a:off x="11886565" y="5636759"/>
                <a:ext cx="144000" cy="1440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pic>
        <p:nvPicPr>
          <p:cNvPr id="15" name="Kép 14">
            <a:extLst>
              <a:ext uri="{FF2B5EF4-FFF2-40B4-BE49-F238E27FC236}">
                <a16:creationId xmlns:a16="http://schemas.microsoft.com/office/drawing/2014/main" id="{0148477F-B96E-4971-8544-1E1E0A81C3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18" t="11280" r="30130" b="26380"/>
          <a:stretch/>
        </p:blipFill>
        <p:spPr>
          <a:xfrm>
            <a:off x="2575284" y="3236494"/>
            <a:ext cx="3351580" cy="3621505"/>
          </a:xfrm>
          <a:prstGeom prst="rect">
            <a:avLst/>
          </a:prstGeom>
        </p:spPr>
      </p:pic>
      <p:sp>
        <p:nvSpPr>
          <p:cNvPr id="4" name="Lekerekített téglalap 3"/>
          <p:cNvSpPr/>
          <p:nvPr/>
        </p:nvSpPr>
        <p:spPr>
          <a:xfrm>
            <a:off x="5037769" y="595622"/>
            <a:ext cx="5457977" cy="1961787"/>
          </a:xfrm>
          <a:prstGeom prst="roundRect">
            <a:avLst/>
          </a:prstGeom>
          <a:noFill/>
          <a:ln w="730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>
                <a:solidFill>
                  <a:schemeClr val="bg1"/>
                </a:solidFill>
              </a:rPr>
              <a:t>Hogyan történhetett a kibékülés </a:t>
            </a:r>
          </a:p>
          <a:p>
            <a:pPr algn="ctr"/>
            <a:r>
              <a:rPr lang="hu-HU" sz="2800">
                <a:solidFill>
                  <a:schemeClr val="bg1"/>
                </a:solidFill>
              </a:rPr>
              <a:t>Luca és </a:t>
            </a:r>
            <a:r>
              <a:rPr lang="hu-HU" sz="2800" dirty="0">
                <a:solidFill>
                  <a:schemeClr val="bg1"/>
                </a:solidFill>
              </a:rPr>
              <a:t>Marci </a:t>
            </a:r>
          </a:p>
          <a:p>
            <a:pPr algn="ctr"/>
            <a:r>
              <a:rPr lang="hu-HU" sz="2800" dirty="0">
                <a:solidFill>
                  <a:schemeClr val="bg1"/>
                </a:solidFill>
              </a:rPr>
              <a:t>tanácsai alapján?  </a:t>
            </a:r>
          </a:p>
          <a:p>
            <a:pPr algn="ctr"/>
            <a:r>
              <a:rPr lang="hu-HU" sz="2800" dirty="0">
                <a:solidFill>
                  <a:schemeClr val="bg1"/>
                </a:solidFill>
              </a:rPr>
              <a:t>Játsszátok el a kibékülés történetét!</a:t>
            </a:r>
          </a:p>
        </p:txBody>
      </p:sp>
      <p:sp>
        <p:nvSpPr>
          <p:cNvPr id="14" name="Lekerekített téglalap 3">
            <a:extLst>
              <a:ext uri="{FF2B5EF4-FFF2-40B4-BE49-F238E27FC236}">
                <a16:creationId xmlns:a16="http://schemas.microsoft.com/office/drawing/2014/main" id="{6C75113E-EAF6-4564-87C3-5635F8C417FD}"/>
              </a:ext>
            </a:extLst>
          </p:cNvPr>
          <p:cNvSpPr/>
          <p:nvPr/>
        </p:nvSpPr>
        <p:spPr>
          <a:xfrm>
            <a:off x="333085" y="684000"/>
            <a:ext cx="4704684" cy="1123950"/>
          </a:xfrm>
          <a:prstGeom prst="roundRect">
            <a:avLst/>
          </a:prstGeom>
          <a:noFill/>
          <a:ln w="730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>
                <a:solidFill>
                  <a:schemeClr val="bg1"/>
                </a:solidFill>
              </a:rPr>
              <a:t>Alkossatok párokat! A pár egyik tagja: Luca legyen, </a:t>
            </a:r>
          </a:p>
          <a:p>
            <a:pPr algn="ctr"/>
            <a:r>
              <a:rPr lang="hu-HU" sz="2800" dirty="0">
                <a:solidFill>
                  <a:schemeClr val="bg1"/>
                </a:solidFill>
              </a:rPr>
              <a:t>a másik tag: Marci.</a:t>
            </a:r>
          </a:p>
        </p:txBody>
      </p:sp>
      <p:pic>
        <p:nvPicPr>
          <p:cNvPr id="16" name="Kép 15">
            <a:extLst>
              <a:ext uri="{FF2B5EF4-FFF2-40B4-BE49-F238E27FC236}">
                <a16:creationId xmlns:a16="http://schemas.microsoft.com/office/drawing/2014/main" id="{12E5AC74-C37C-41E0-85C6-EB4832F791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6154" y="0"/>
            <a:ext cx="1394087" cy="1368000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9783AB6F-0257-45C4-8044-7CE2070011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1549" y="2728904"/>
            <a:ext cx="3667619" cy="509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11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>
            <a:extLst>
              <a:ext uri="{FF2B5EF4-FFF2-40B4-BE49-F238E27FC236}">
                <a16:creationId xmlns:a16="http://schemas.microsoft.com/office/drawing/2014/main" id="{7BCB253A-A9CA-48E5-8AE8-73818316517B}"/>
              </a:ext>
            </a:extLst>
          </p:cNvPr>
          <p:cNvSpPr txBox="1"/>
          <p:nvPr/>
        </p:nvSpPr>
        <p:spPr>
          <a:xfrm>
            <a:off x="2707105" y="1876926"/>
            <a:ext cx="7700211" cy="2237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2" name="Lekerekített téglalap 1"/>
          <p:cNvSpPr/>
          <p:nvPr/>
        </p:nvSpPr>
        <p:spPr>
          <a:xfrm>
            <a:off x="1759117" y="731224"/>
            <a:ext cx="8673766" cy="150034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>
                <a:solidFill>
                  <a:srgbClr val="EB553E"/>
                </a:solidFill>
              </a:rPr>
              <a:t>Olvasd el az aranymondást!</a:t>
            </a:r>
          </a:p>
          <a:p>
            <a:pPr algn="ctr"/>
            <a:r>
              <a:rPr lang="hu-HU" sz="2800" dirty="0">
                <a:solidFill>
                  <a:srgbClr val="EB553E"/>
                </a:solidFill>
              </a:rPr>
              <a:t>Mit gondolsz, hogyan kapcsolódik </a:t>
            </a:r>
          </a:p>
          <a:p>
            <a:pPr algn="ctr"/>
            <a:r>
              <a:rPr lang="hu-HU" sz="2800" dirty="0">
                <a:solidFill>
                  <a:srgbClr val="EB553E"/>
                </a:solidFill>
              </a:rPr>
              <a:t>Luca és Marci történetéhez?  </a:t>
            </a:r>
          </a:p>
        </p:txBody>
      </p:sp>
      <p:grpSp>
        <p:nvGrpSpPr>
          <p:cNvPr id="5" name="Csoportba foglalás 4"/>
          <p:cNvGrpSpPr/>
          <p:nvPr/>
        </p:nvGrpSpPr>
        <p:grpSpPr>
          <a:xfrm>
            <a:off x="111722" y="116117"/>
            <a:ext cx="11917421" cy="6509657"/>
            <a:chOff x="137290" y="174172"/>
            <a:chExt cx="11917421" cy="6509657"/>
          </a:xfrm>
          <a:solidFill>
            <a:schemeClr val="bg1"/>
          </a:solidFill>
        </p:grpSpPr>
        <p:sp>
          <p:nvSpPr>
            <p:cNvPr id="6" name="Szabadkézi sokszög 5"/>
            <p:cNvSpPr/>
            <p:nvPr/>
          </p:nvSpPr>
          <p:spPr>
            <a:xfrm>
              <a:off x="137290" y="174172"/>
              <a:ext cx="11917421" cy="6509657"/>
            </a:xfrm>
            <a:custGeom>
              <a:avLst/>
              <a:gdLst>
                <a:gd name="connsiteX0" fmla="*/ 11668875 w 11917421"/>
                <a:gd name="connsiteY0" fmla="*/ 6112449 h 6509657"/>
                <a:gd name="connsiteX1" fmla="*/ 11596875 w 11917421"/>
                <a:gd name="connsiteY1" fmla="*/ 6184449 h 6509657"/>
                <a:gd name="connsiteX2" fmla="*/ 11668875 w 11917421"/>
                <a:gd name="connsiteY2" fmla="*/ 6256449 h 6509657"/>
                <a:gd name="connsiteX3" fmla="*/ 11740875 w 11917421"/>
                <a:gd name="connsiteY3" fmla="*/ 6184449 h 6509657"/>
                <a:gd name="connsiteX4" fmla="*/ 11668875 w 11917421"/>
                <a:gd name="connsiteY4" fmla="*/ 6112449 h 6509657"/>
                <a:gd name="connsiteX5" fmla="*/ 11668875 w 11917421"/>
                <a:gd name="connsiteY5" fmla="*/ 5707395 h 6509657"/>
                <a:gd name="connsiteX6" fmla="*/ 11596875 w 11917421"/>
                <a:gd name="connsiteY6" fmla="*/ 5779395 h 6509657"/>
                <a:gd name="connsiteX7" fmla="*/ 11668875 w 11917421"/>
                <a:gd name="connsiteY7" fmla="*/ 5851395 h 6509657"/>
                <a:gd name="connsiteX8" fmla="*/ 11740875 w 11917421"/>
                <a:gd name="connsiteY8" fmla="*/ 5779395 h 6509657"/>
                <a:gd name="connsiteX9" fmla="*/ 11668875 w 11917421"/>
                <a:gd name="connsiteY9" fmla="*/ 5707395 h 6509657"/>
                <a:gd name="connsiteX10" fmla="*/ 11668875 w 11917421"/>
                <a:gd name="connsiteY10" fmla="*/ 5310187 h 6509657"/>
                <a:gd name="connsiteX11" fmla="*/ 11596875 w 11917421"/>
                <a:gd name="connsiteY11" fmla="*/ 5382187 h 6509657"/>
                <a:gd name="connsiteX12" fmla="*/ 11668875 w 11917421"/>
                <a:gd name="connsiteY12" fmla="*/ 5454187 h 6509657"/>
                <a:gd name="connsiteX13" fmla="*/ 11740875 w 11917421"/>
                <a:gd name="connsiteY13" fmla="*/ 5382187 h 6509657"/>
                <a:gd name="connsiteX14" fmla="*/ 11668875 w 11917421"/>
                <a:gd name="connsiteY14" fmla="*/ 5310187 h 6509657"/>
                <a:gd name="connsiteX15" fmla="*/ 543954 w 11917421"/>
                <a:gd name="connsiteY15" fmla="*/ 117045 h 6509657"/>
                <a:gd name="connsiteX16" fmla="*/ 107911 w 11917421"/>
                <a:gd name="connsiteY16" fmla="*/ 6218441 h 6509657"/>
                <a:gd name="connsiteX17" fmla="*/ 11395674 w 11917421"/>
                <a:gd name="connsiteY17" fmla="*/ 6370841 h 6509657"/>
                <a:gd name="connsiteX18" fmla="*/ 11798445 w 11917421"/>
                <a:gd name="connsiteY18" fmla="*/ 302101 h 6509657"/>
                <a:gd name="connsiteX19" fmla="*/ 0 w 11917421"/>
                <a:gd name="connsiteY19" fmla="*/ 0 h 6509657"/>
                <a:gd name="connsiteX20" fmla="*/ 11917421 w 11917421"/>
                <a:gd name="connsiteY20" fmla="*/ 0 h 6509657"/>
                <a:gd name="connsiteX21" fmla="*/ 11917421 w 11917421"/>
                <a:gd name="connsiteY21" fmla="*/ 6509657 h 6509657"/>
                <a:gd name="connsiteX22" fmla="*/ 0 w 11917421"/>
                <a:gd name="connsiteY22" fmla="*/ 6509657 h 6509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917421" h="6509657">
                  <a:moveTo>
                    <a:pt x="11668875" y="6112449"/>
                  </a:moveTo>
                  <a:cubicBezTo>
                    <a:pt x="11629110" y="6112449"/>
                    <a:pt x="11596875" y="6144684"/>
                    <a:pt x="11596875" y="6184449"/>
                  </a:cubicBezTo>
                  <a:cubicBezTo>
                    <a:pt x="11596875" y="6224214"/>
                    <a:pt x="11629110" y="6256449"/>
                    <a:pt x="11668875" y="6256449"/>
                  </a:cubicBezTo>
                  <a:cubicBezTo>
                    <a:pt x="11708640" y="6256449"/>
                    <a:pt x="11740875" y="6224214"/>
                    <a:pt x="11740875" y="6184449"/>
                  </a:cubicBezTo>
                  <a:cubicBezTo>
                    <a:pt x="11740875" y="6144684"/>
                    <a:pt x="11708640" y="6112449"/>
                    <a:pt x="11668875" y="6112449"/>
                  </a:cubicBezTo>
                  <a:close/>
                  <a:moveTo>
                    <a:pt x="11668875" y="5707395"/>
                  </a:moveTo>
                  <a:cubicBezTo>
                    <a:pt x="11629110" y="5707395"/>
                    <a:pt x="11596875" y="5739630"/>
                    <a:pt x="11596875" y="5779395"/>
                  </a:cubicBezTo>
                  <a:cubicBezTo>
                    <a:pt x="11596875" y="5819160"/>
                    <a:pt x="11629110" y="5851395"/>
                    <a:pt x="11668875" y="5851395"/>
                  </a:cubicBezTo>
                  <a:cubicBezTo>
                    <a:pt x="11708640" y="5851395"/>
                    <a:pt x="11740875" y="5819160"/>
                    <a:pt x="11740875" y="5779395"/>
                  </a:cubicBezTo>
                  <a:cubicBezTo>
                    <a:pt x="11740875" y="5739630"/>
                    <a:pt x="11708640" y="5707395"/>
                    <a:pt x="11668875" y="5707395"/>
                  </a:cubicBezTo>
                  <a:close/>
                  <a:moveTo>
                    <a:pt x="11668875" y="5310187"/>
                  </a:moveTo>
                  <a:cubicBezTo>
                    <a:pt x="11629110" y="5310187"/>
                    <a:pt x="11596875" y="5342422"/>
                    <a:pt x="11596875" y="5382187"/>
                  </a:cubicBezTo>
                  <a:cubicBezTo>
                    <a:pt x="11596875" y="5421952"/>
                    <a:pt x="11629110" y="5454187"/>
                    <a:pt x="11668875" y="5454187"/>
                  </a:cubicBezTo>
                  <a:cubicBezTo>
                    <a:pt x="11708640" y="5454187"/>
                    <a:pt x="11740875" y="5421952"/>
                    <a:pt x="11740875" y="5382187"/>
                  </a:cubicBezTo>
                  <a:cubicBezTo>
                    <a:pt x="11740875" y="5342422"/>
                    <a:pt x="11708640" y="5310187"/>
                    <a:pt x="11668875" y="5310187"/>
                  </a:cubicBezTo>
                  <a:close/>
                  <a:moveTo>
                    <a:pt x="543954" y="117045"/>
                  </a:moveTo>
                  <a:cubicBezTo>
                    <a:pt x="284863" y="2132701"/>
                    <a:pt x="111600" y="4268099"/>
                    <a:pt x="107911" y="6218441"/>
                  </a:cubicBezTo>
                  <a:lnTo>
                    <a:pt x="11395674" y="6370841"/>
                  </a:lnTo>
                  <a:lnTo>
                    <a:pt x="11798445" y="302101"/>
                  </a:lnTo>
                  <a:close/>
                  <a:moveTo>
                    <a:pt x="0" y="0"/>
                  </a:moveTo>
                  <a:lnTo>
                    <a:pt x="11917421" y="0"/>
                  </a:lnTo>
                  <a:lnTo>
                    <a:pt x="11917421" y="6509657"/>
                  </a:lnTo>
                  <a:lnTo>
                    <a:pt x="0" y="650965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 dirty="0">
                <a:solidFill>
                  <a:schemeClr val="tx1"/>
                </a:solidFill>
              </a:endParaRPr>
            </a:p>
          </p:txBody>
        </p:sp>
        <p:grpSp>
          <p:nvGrpSpPr>
            <p:cNvPr id="7" name="Csoportba foglalás 6"/>
            <p:cNvGrpSpPr/>
            <p:nvPr/>
          </p:nvGrpSpPr>
          <p:grpSpPr>
            <a:xfrm>
              <a:off x="289829" y="534941"/>
              <a:ext cx="144000" cy="946262"/>
              <a:chOff x="11886565" y="5636759"/>
              <a:chExt cx="144000" cy="946262"/>
            </a:xfrm>
            <a:grpFill/>
          </p:grpSpPr>
          <p:sp>
            <p:nvSpPr>
              <p:cNvPr id="8" name="Ellipszis 7"/>
              <p:cNvSpPr/>
              <p:nvPr/>
            </p:nvSpPr>
            <p:spPr>
              <a:xfrm>
                <a:off x="11886565" y="6439021"/>
                <a:ext cx="144000" cy="144000"/>
              </a:xfrm>
              <a:prstGeom prst="ellipse">
                <a:avLst/>
              </a:prstGeom>
              <a:solidFill>
                <a:srgbClr val="6D94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" name="Ellipszis 8"/>
              <p:cNvSpPr/>
              <p:nvPr/>
            </p:nvSpPr>
            <p:spPr>
              <a:xfrm>
                <a:off x="11886565" y="6033967"/>
                <a:ext cx="144000" cy="144000"/>
              </a:xfrm>
              <a:prstGeom prst="ellipse">
                <a:avLst/>
              </a:prstGeom>
              <a:solidFill>
                <a:srgbClr val="6D94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" name="Ellipszis 9"/>
              <p:cNvSpPr/>
              <p:nvPr/>
            </p:nvSpPr>
            <p:spPr>
              <a:xfrm>
                <a:off x="11886565" y="5636759"/>
                <a:ext cx="144000" cy="144000"/>
              </a:xfrm>
              <a:prstGeom prst="ellipse">
                <a:avLst/>
              </a:prstGeom>
              <a:solidFill>
                <a:srgbClr val="6D94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sp>
        <p:nvSpPr>
          <p:cNvPr id="3" name="Szövegdoboz 2"/>
          <p:cNvSpPr txBox="1"/>
          <p:nvPr/>
        </p:nvSpPr>
        <p:spPr>
          <a:xfrm>
            <a:off x="533400" y="2663755"/>
            <a:ext cx="111251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6000" dirty="0">
                <a:solidFill>
                  <a:schemeClr val="bg1"/>
                </a:solidFill>
                <a:latin typeface="Consolas" panose="020B0609020204030204" pitchFamily="49" charset="0"/>
              </a:rPr>
              <a:t>Aki mást felüdít, </a:t>
            </a:r>
          </a:p>
          <a:p>
            <a:pPr algn="ctr"/>
            <a:r>
              <a:rPr lang="hu-HU" sz="6000" dirty="0">
                <a:solidFill>
                  <a:schemeClr val="bg1"/>
                </a:solidFill>
                <a:latin typeface="Consolas" panose="020B0609020204030204" pitchFamily="49" charset="0"/>
              </a:rPr>
              <a:t>maga is felüdül.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6716486" y="4526149"/>
            <a:ext cx="45611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3600" dirty="0">
                <a:solidFill>
                  <a:schemeClr val="bg1"/>
                </a:solidFill>
                <a:latin typeface="Consolas" panose="020B0609020204030204" pitchFamily="49" charset="0"/>
              </a:rPr>
              <a:t>Példabeszédek 11,25</a:t>
            </a:r>
          </a:p>
        </p:txBody>
      </p:sp>
      <p:sp>
        <p:nvSpPr>
          <p:cNvPr id="12" name="Lekerekített téglalap 1">
            <a:extLst>
              <a:ext uri="{FF2B5EF4-FFF2-40B4-BE49-F238E27FC236}">
                <a16:creationId xmlns:a16="http://schemas.microsoft.com/office/drawing/2014/main" id="{941B27B3-C6D2-44EF-B9FE-8800D213FDFA}"/>
              </a:ext>
            </a:extLst>
          </p:cNvPr>
          <p:cNvSpPr/>
          <p:nvPr/>
        </p:nvSpPr>
        <p:spPr>
          <a:xfrm>
            <a:off x="408261" y="5422970"/>
            <a:ext cx="5562600" cy="70380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>
                <a:solidFill>
                  <a:srgbClr val="EB553E"/>
                </a:solidFill>
              </a:rPr>
              <a:t> Tanuld meg az aranymondást!</a:t>
            </a:r>
          </a:p>
        </p:txBody>
      </p:sp>
      <p:pic>
        <p:nvPicPr>
          <p:cNvPr id="14" name="Kép 13">
            <a:extLst>
              <a:ext uri="{FF2B5EF4-FFF2-40B4-BE49-F238E27FC236}">
                <a16:creationId xmlns:a16="http://schemas.microsoft.com/office/drawing/2014/main" id="{DCC34D7B-4D13-472D-A763-076D539DD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8309" y="-16852"/>
            <a:ext cx="1383691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904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94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mit szeretnétek - zenés">
            <a:hlinkClick r:id="" action="ppaction://media"/>
            <a:extLst>
              <a:ext uri="{FF2B5EF4-FFF2-40B4-BE49-F238E27FC236}">
                <a16:creationId xmlns:a16="http://schemas.microsoft.com/office/drawing/2014/main" id="{4989C2A0-AC05-4715-9ADA-309610D534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9171" y="2915650"/>
            <a:ext cx="1781477" cy="1781477"/>
          </a:xfrm>
          <a:prstGeom prst="rect">
            <a:avLst/>
          </a:prstGeom>
          <a:noFill/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3414DA21-A077-4B98-B54C-7C65451CE365}"/>
              </a:ext>
            </a:extLst>
          </p:cNvPr>
          <p:cNvSpPr txBox="1"/>
          <p:nvPr/>
        </p:nvSpPr>
        <p:spPr>
          <a:xfrm>
            <a:off x="1511622" y="422390"/>
            <a:ext cx="10376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solidFill>
                  <a:schemeClr val="bg1"/>
                </a:solidFill>
              </a:rPr>
              <a:t>Tanuld meg az éneket! Kattints a hangszóróra, és hallgasd meg!</a:t>
            </a: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8C9E2FD3-2611-4D9A-9131-4D67DD0EB1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379910" cy="1368000"/>
          </a:xfrm>
          <a:prstGeom prst="rect">
            <a:avLst/>
          </a:prstGeom>
        </p:spPr>
      </p:pic>
      <p:pic>
        <p:nvPicPr>
          <p:cNvPr id="17" name="Kép 16">
            <a:extLst>
              <a:ext uri="{FF2B5EF4-FFF2-40B4-BE49-F238E27FC236}">
                <a16:creationId xmlns:a16="http://schemas.microsoft.com/office/drawing/2014/main" id="{4D719832-79CE-4C1C-8556-28FA982F66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8610" y="1368000"/>
            <a:ext cx="9369046" cy="525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25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6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88F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270234" cy="225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clrChange>
              <a:clrFrom>
                <a:srgbClr val="F58221"/>
              </a:clrFrom>
              <a:clrTo>
                <a:srgbClr val="F5822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747" y="663522"/>
            <a:ext cx="5293179" cy="5400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zövegdoboz 6"/>
          <p:cNvSpPr txBox="1">
            <a:spLocks noChangeArrowheads="1"/>
          </p:cNvSpPr>
          <p:nvPr/>
        </p:nvSpPr>
        <p:spPr bwMode="auto">
          <a:xfrm>
            <a:off x="453744" y="2832649"/>
            <a:ext cx="5470634" cy="3231654"/>
          </a:xfrm>
          <a:prstGeom prst="rect">
            <a:avLst/>
          </a:prstGeom>
          <a:solidFill>
            <a:srgbClr val="EB553E"/>
          </a:solidFill>
          <a:ln w="111125">
            <a:solidFill>
              <a:schemeClr val="bg1"/>
            </a:solidFill>
          </a:ln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60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600" dirty="0">
                <a:solidFill>
                  <a:prstClr val="white"/>
                </a:solidFill>
                <a:cs typeface="Arial" panose="020B0604020202020204" pitchFamily="34" charset="0"/>
              </a:rPr>
              <a:t>Áldás, békesség!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60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>
                <a:solidFill>
                  <a:prstClr val="white"/>
                </a:solidFill>
                <a:cs typeface="Arial" panose="020B0604020202020204" pitchFamily="34" charset="0"/>
              </a:rPr>
              <a:t>Kezdd a digitális hittanórát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>
                <a:solidFill>
                  <a:prstClr val="white"/>
                </a:solidFill>
                <a:cs typeface="Arial" panose="020B0604020202020204" pitchFamily="34" charset="0"/>
              </a:rPr>
              <a:t>az óra eleji imádsággal!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2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09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98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78"/>
            <a:ext cx="1753961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>
            <a:spLocks noChangeArrowheads="1"/>
          </p:cNvSpPr>
          <p:nvPr/>
        </p:nvSpPr>
        <p:spPr bwMode="auto">
          <a:xfrm>
            <a:off x="1965097" y="351277"/>
            <a:ext cx="9552453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4000" dirty="0">
                <a:solidFill>
                  <a:prstClr val="white"/>
                </a:solidFill>
                <a:cs typeface="Arial" panose="020B0604020202020204" pitchFamily="34" charset="0"/>
              </a:rPr>
              <a:t>A digitális hittanóra végén így imádkozz! </a:t>
            </a:r>
          </a:p>
        </p:txBody>
      </p:sp>
      <p:sp>
        <p:nvSpPr>
          <p:cNvPr id="7" name="Ellipszis 6"/>
          <p:cNvSpPr>
            <a:spLocks noChangeAspect="1"/>
          </p:cNvSpPr>
          <p:nvPr/>
        </p:nvSpPr>
        <p:spPr>
          <a:xfrm>
            <a:off x="7999423" y="2100860"/>
            <a:ext cx="3837443" cy="3837443"/>
          </a:xfrm>
          <a:prstGeom prst="ellipse">
            <a:avLst/>
          </a:prstGeom>
          <a:solidFill>
            <a:schemeClr val="bg1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2000" dirty="0">
              <a:solidFill>
                <a:srgbClr val="AE2E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8318737" y="3419506"/>
            <a:ext cx="3198813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2400" dirty="0">
                <a:solidFill>
                  <a:srgbClr val="BC713D"/>
                </a:solidFill>
                <a:cs typeface="Arial" panose="020B0604020202020204" pitchFamily="34" charset="0"/>
              </a:rPr>
              <a:t>Kedves Hittanos! </a:t>
            </a:r>
          </a:p>
          <a:p>
            <a:pPr algn="ctr">
              <a:defRPr/>
            </a:pPr>
            <a:r>
              <a:rPr lang="hu-HU" sz="2400" dirty="0">
                <a:solidFill>
                  <a:srgbClr val="BC713D"/>
                </a:solidFill>
                <a:cs typeface="Arial" panose="020B0604020202020204" pitchFamily="34" charset="0"/>
              </a:rPr>
              <a:t>Várunk a következő </a:t>
            </a:r>
            <a:r>
              <a:rPr lang="hu-HU" sz="2400">
                <a:solidFill>
                  <a:srgbClr val="BC713D"/>
                </a:solidFill>
                <a:cs typeface="Arial" panose="020B0604020202020204" pitchFamily="34" charset="0"/>
              </a:rPr>
              <a:t>digitális tanévben is!</a:t>
            </a:r>
            <a:endParaRPr lang="hu-HU" sz="2400" dirty="0">
              <a:solidFill>
                <a:srgbClr val="BC713D"/>
              </a:solidFill>
              <a:cs typeface="Arial" panose="020B0604020202020204" pitchFamily="34" charset="0"/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3">
            <a:clrChange>
              <a:clrFrom>
                <a:srgbClr val="A2D7B4"/>
              </a:clrFrom>
              <a:clrTo>
                <a:srgbClr val="A2D7B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4413" y="1364543"/>
            <a:ext cx="5328366" cy="531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8373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98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Csoportba foglalás 2"/>
          <p:cNvGrpSpPr/>
          <p:nvPr/>
        </p:nvGrpSpPr>
        <p:grpSpPr>
          <a:xfrm>
            <a:off x="854836" y="2524021"/>
            <a:ext cx="3600000" cy="3600001"/>
            <a:chOff x="5725765" y="-1726033"/>
            <a:chExt cx="3934395" cy="372768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Ellipszis 9"/>
            <p:cNvSpPr>
              <a:spLocks noChangeAspect="1"/>
            </p:cNvSpPr>
            <p:nvPr/>
          </p:nvSpPr>
          <p:spPr>
            <a:xfrm>
              <a:off x="5725765" y="-1726033"/>
              <a:ext cx="3934395" cy="3727683"/>
            </a:xfrm>
            <a:prstGeom prst="ellipse">
              <a:avLst/>
            </a:prstGeom>
            <a:solidFill>
              <a:srgbClr val="FFFFFF"/>
            </a:solidFill>
            <a:ln w="44450">
              <a:noFill/>
            </a:ln>
            <a:effectLst>
              <a:innerShdw blurRad="571500">
                <a:schemeClr val="bg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2000" dirty="0">
                <a:solidFill>
                  <a:srgbClr val="BC713D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églalap 4"/>
            <p:cNvSpPr>
              <a:spLocks noChangeArrowheads="1"/>
            </p:cNvSpPr>
            <p:nvPr/>
          </p:nvSpPr>
          <p:spPr bwMode="auto">
            <a:xfrm>
              <a:off x="5725765" y="-1017272"/>
              <a:ext cx="3881409" cy="2772625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400050"/>
            </a:sp3d>
          </p:spPr>
          <p:txBody>
            <a:bodyPr wrap="square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dirty="0">
                  <a:solidFill>
                    <a:srgbClr val="BC713D"/>
                  </a:solidFill>
                  <a:effectLst/>
                  <a:cs typeface="Arial" panose="020B0604020202020204" pitchFamily="34" charset="0"/>
                </a:rPr>
                <a:t>Kedves Szülők!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dirty="0">
                  <a:solidFill>
                    <a:srgbClr val="BC713D"/>
                  </a:solidFill>
                  <a:effectLst/>
                  <a:cs typeface="Arial" panose="020B0604020202020204" pitchFamily="34" charset="0"/>
                </a:rPr>
                <a:t>Köszönjük a segítségüket!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dirty="0">
                  <a:solidFill>
                    <a:srgbClr val="BC713D"/>
                  </a:solidFill>
                  <a:effectLst/>
                  <a:cs typeface="Arial" panose="020B0604020202020204" pitchFamily="34" charset="0"/>
                </a:rPr>
                <a:t>Isten áldását kívánjuk ezzel az Igével!</a:t>
              </a:r>
            </a:p>
          </p:txBody>
        </p:sp>
      </p:grpSp>
      <p:sp>
        <p:nvSpPr>
          <p:cNvPr id="7" name="Szövegdoboz 5"/>
          <p:cNvSpPr txBox="1">
            <a:spLocks noChangeArrowheads="1"/>
          </p:cNvSpPr>
          <p:nvPr/>
        </p:nvSpPr>
        <p:spPr bwMode="auto">
          <a:xfrm>
            <a:off x="6050068" y="2646147"/>
            <a:ext cx="5102199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hu-HU" sz="4400" dirty="0">
                <a:solidFill>
                  <a:schemeClr val="bg1"/>
                </a:solidFill>
                <a:latin typeface="Comic Sans MS" panose="030F0702030302020204" pitchFamily="66" charset="0"/>
              </a:rPr>
              <a:t>„Jóságod és szereteted kísér életem minden napján.” (Zsoltárok 23,4) </a:t>
            </a:r>
          </a:p>
        </p:txBody>
      </p:sp>
      <p:sp>
        <p:nvSpPr>
          <p:cNvPr id="6" name="Téglalap 5"/>
          <p:cNvSpPr/>
          <p:nvPr/>
        </p:nvSpPr>
        <p:spPr>
          <a:xfrm>
            <a:off x="5472747" y="1021611"/>
            <a:ext cx="625684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hu-HU" altLang="hu-HU" sz="6000" dirty="0">
                <a:solidFill>
                  <a:schemeClr val="bg1"/>
                </a:solidFill>
                <a:cs typeface="Arial" panose="020B0604020202020204" pitchFamily="34" charset="0"/>
              </a:rPr>
              <a:t>Áldás, békesség! </a:t>
            </a:r>
          </a:p>
        </p:txBody>
      </p:sp>
    </p:spTree>
    <p:extLst>
      <p:ext uri="{BB962C8B-B14F-4D97-AF65-F5344CB8AC3E}">
        <p14:creationId xmlns:p14="http://schemas.microsoft.com/office/powerpoint/2010/main" val="30602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660924" y="5076460"/>
            <a:ext cx="110972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solidFill>
                  <a:srgbClr val="B44C8F"/>
                </a:solidFill>
              </a:rPr>
              <a:t>Ha megbeszéltétek a mondatok befejezését, akkor</a:t>
            </a:r>
          </a:p>
          <a:p>
            <a:r>
              <a:rPr lang="hu-HU" sz="2800" dirty="0">
                <a:solidFill>
                  <a:srgbClr val="B44C8F"/>
                </a:solidFill>
              </a:rPr>
              <a:t>beszéljétek meg, hogy melyik befejezés jó, melyik rossz, és </a:t>
            </a:r>
          </a:p>
          <a:p>
            <a:r>
              <a:rPr lang="hu-HU" sz="2800" dirty="0">
                <a:solidFill>
                  <a:srgbClr val="B44C8F"/>
                </a:solidFill>
              </a:rPr>
              <a:t>melyik lehet jó is és rossz is.</a:t>
            </a:r>
          </a:p>
        </p:txBody>
      </p:sp>
      <p:grpSp>
        <p:nvGrpSpPr>
          <p:cNvPr id="79" name="Csoportba foglalás 78"/>
          <p:cNvGrpSpPr/>
          <p:nvPr/>
        </p:nvGrpSpPr>
        <p:grpSpPr>
          <a:xfrm>
            <a:off x="3599450" y="2431907"/>
            <a:ext cx="7835278" cy="501428"/>
            <a:chOff x="4037600" y="2023222"/>
            <a:chExt cx="7835278" cy="501428"/>
          </a:xfrm>
        </p:grpSpPr>
        <p:sp>
          <p:nvSpPr>
            <p:cNvPr id="7" name="Szövegdoboz 6"/>
            <p:cNvSpPr txBox="1"/>
            <p:nvPr/>
          </p:nvSpPr>
          <p:spPr>
            <a:xfrm>
              <a:off x="4767035" y="2056826"/>
              <a:ext cx="71058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400" dirty="0">
                  <a:solidFill>
                    <a:srgbClr val="800080"/>
                  </a:solidFill>
                </a:rPr>
                <a:t>Ha sokáig szaladgálunk az udvaron, akkor …</a:t>
              </a:r>
            </a:p>
          </p:txBody>
        </p:sp>
        <p:sp>
          <p:nvSpPr>
            <p:cNvPr id="64" name="Szabadkézi sokszög 63"/>
            <p:cNvSpPr/>
            <p:nvPr/>
          </p:nvSpPr>
          <p:spPr>
            <a:xfrm>
              <a:off x="4037600" y="2023222"/>
              <a:ext cx="539953" cy="501428"/>
            </a:xfrm>
            <a:custGeom>
              <a:avLst/>
              <a:gdLst/>
              <a:ahLst/>
              <a:cxnLst/>
              <a:rect l="l" t="t" r="r" b="b"/>
              <a:pathLst>
                <a:path w="539953" h="501428">
                  <a:moveTo>
                    <a:pt x="389097" y="359362"/>
                  </a:moveTo>
                  <a:lnTo>
                    <a:pt x="389097" y="389872"/>
                  </a:lnTo>
                  <a:lnTo>
                    <a:pt x="419607" y="389872"/>
                  </a:lnTo>
                  <a:lnTo>
                    <a:pt x="419607" y="359362"/>
                  </a:lnTo>
                  <a:close/>
                  <a:moveTo>
                    <a:pt x="350123" y="94327"/>
                  </a:moveTo>
                  <a:lnTo>
                    <a:pt x="340077" y="94773"/>
                  </a:lnTo>
                  <a:lnTo>
                    <a:pt x="327799" y="96113"/>
                  </a:lnTo>
                  <a:lnTo>
                    <a:pt x="309046" y="96113"/>
                  </a:lnTo>
                  <a:lnTo>
                    <a:pt x="304581" y="96559"/>
                  </a:lnTo>
                  <a:lnTo>
                    <a:pt x="296321" y="96559"/>
                  </a:lnTo>
                  <a:lnTo>
                    <a:pt x="287615" y="94773"/>
                  </a:lnTo>
                  <a:lnTo>
                    <a:pt x="280695" y="94773"/>
                  </a:lnTo>
                  <a:lnTo>
                    <a:pt x="267970" y="96113"/>
                  </a:lnTo>
                  <a:lnTo>
                    <a:pt x="255691" y="98345"/>
                  </a:lnTo>
                  <a:lnTo>
                    <a:pt x="245422" y="96559"/>
                  </a:lnTo>
                  <a:lnTo>
                    <a:pt x="234037" y="97899"/>
                  </a:lnTo>
                  <a:lnTo>
                    <a:pt x="227786" y="98345"/>
                  </a:lnTo>
                  <a:lnTo>
                    <a:pt x="223545" y="99685"/>
                  </a:lnTo>
                  <a:lnTo>
                    <a:pt x="212159" y="99685"/>
                  </a:lnTo>
                  <a:lnTo>
                    <a:pt x="201667" y="100578"/>
                  </a:lnTo>
                  <a:lnTo>
                    <a:pt x="194746" y="104373"/>
                  </a:lnTo>
                  <a:lnTo>
                    <a:pt x="190281" y="108838"/>
                  </a:lnTo>
                  <a:lnTo>
                    <a:pt x="188942" y="115312"/>
                  </a:lnTo>
                  <a:lnTo>
                    <a:pt x="190728" y="119330"/>
                  </a:lnTo>
                  <a:lnTo>
                    <a:pt x="194746" y="125804"/>
                  </a:lnTo>
                  <a:lnTo>
                    <a:pt x="200327" y="131832"/>
                  </a:lnTo>
                  <a:lnTo>
                    <a:pt x="206578" y="134064"/>
                  </a:lnTo>
                  <a:lnTo>
                    <a:pt x="213499" y="135850"/>
                  </a:lnTo>
                  <a:lnTo>
                    <a:pt x="222205" y="137636"/>
                  </a:lnTo>
                  <a:lnTo>
                    <a:pt x="232697" y="138529"/>
                  </a:lnTo>
                  <a:lnTo>
                    <a:pt x="243190" y="139868"/>
                  </a:lnTo>
                  <a:lnTo>
                    <a:pt x="247431" y="140315"/>
                  </a:lnTo>
                  <a:lnTo>
                    <a:pt x="253682" y="139868"/>
                  </a:lnTo>
                  <a:lnTo>
                    <a:pt x="258370" y="140315"/>
                  </a:lnTo>
                  <a:lnTo>
                    <a:pt x="263728" y="138975"/>
                  </a:lnTo>
                  <a:lnTo>
                    <a:pt x="272435" y="136296"/>
                  </a:lnTo>
                  <a:lnTo>
                    <a:pt x="276230" y="132725"/>
                  </a:lnTo>
                  <a:lnTo>
                    <a:pt x="285383" y="130269"/>
                  </a:lnTo>
                  <a:lnTo>
                    <a:pt x="293643" y="127144"/>
                  </a:lnTo>
                  <a:lnTo>
                    <a:pt x="306367" y="125804"/>
                  </a:lnTo>
                  <a:lnTo>
                    <a:pt x="313288" y="122232"/>
                  </a:lnTo>
                  <a:lnTo>
                    <a:pt x="320432" y="121786"/>
                  </a:lnTo>
                  <a:lnTo>
                    <a:pt x="327352" y="118884"/>
                  </a:lnTo>
                  <a:lnTo>
                    <a:pt x="337845" y="115758"/>
                  </a:lnTo>
                  <a:lnTo>
                    <a:pt x="346551" y="114865"/>
                  </a:lnTo>
                  <a:lnTo>
                    <a:pt x="349230" y="114865"/>
                  </a:lnTo>
                  <a:lnTo>
                    <a:pt x="350123" y="116651"/>
                  </a:lnTo>
                  <a:lnTo>
                    <a:pt x="347890" y="121786"/>
                  </a:lnTo>
                  <a:lnTo>
                    <a:pt x="342979" y="127144"/>
                  </a:lnTo>
                  <a:lnTo>
                    <a:pt x="336505" y="132725"/>
                  </a:lnTo>
                  <a:lnTo>
                    <a:pt x="329585" y="139868"/>
                  </a:lnTo>
                  <a:lnTo>
                    <a:pt x="323334" y="147235"/>
                  </a:lnTo>
                  <a:lnTo>
                    <a:pt x="317306" y="151030"/>
                  </a:lnTo>
                  <a:lnTo>
                    <a:pt x="315074" y="155495"/>
                  </a:lnTo>
                  <a:lnTo>
                    <a:pt x="298107" y="171569"/>
                  </a:lnTo>
                  <a:lnTo>
                    <a:pt x="297661" y="173801"/>
                  </a:lnTo>
                  <a:lnTo>
                    <a:pt x="291633" y="178266"/>
                  </a:lnTo>
                  <a:lnTo>
                    <a:pt x="285383" y="186972"/>
                  </a:lnTo>
                  <a:lnTo>
                    <a:pt x="278462" y="195232"/>
                  </a:lnTo>
                  <a:lnTo>
                    <a:pt x="271095" y="205278"/>
                  </a:lnTo>
                  <a:lnTo>
                    <a:pt x="268863" y="212199"/>
                  </a:lnTo>
                  <a:lnTo>
                    <a:pt x="261942" y="221352"/>
                  </a:lnTo>
                  <a:lnTo>
                    <a:pt x="254129" y="227826"/>
                  </a:lnTo>
                  <a:lnTo>
                    <a:pt x="247878" y="229165"/>
                  </a:lnTo>
                  <a:lnTo>
                    <a:pt x="244529" y="231398"/>
                  </a:lnTo>
                  <a:lnTo>
                    <a:pt x="242743" y="233630"/>
                  </a:lnTo>
                  <a:lnTo>
                    <a:pt x="239618" y="240104"/>
                  </a:lnTo>
                  <a:lnTo>
                    <a:pt x="240511" y="243676"/>
                  </a:lnTo>
                  <a:lnTo>
                    <a:pt x="242743" y="247471"/>
                  </a:lnTo>
                  <a:lnTo>
                    <a:pt x="244976" y="250150"/>
                  </a:lnTo>
                  <a:lnTo>
                    <a:pt x="247878" y="251489"/>
                  </a:lnTo>
                  <a:lnTo>
                    <a:pt x="251896" y="254168"/>
                  </a:lnTo>
                  <a:lnTo>
                    <a:pt x="260603" y="255731"/>
                  </a:lnTo>
                  <a:lnTo>
                    <a:pt x="267077" y="256624"/>
                  </a:lnTo>
                  <a:lnTo>
                    <a:pt x="271095" y="255731"/>
                  </a:lnTo>
                  <a:lnTo>
                    <a:pt x="277569" y="256624"/>
                  </a:lnTo>
                  <a:lnTo>
                    <a:pt x="289847" y="258856"/>
                  </a:lnTo>
                  <a:lnTo>
                    <a:pt x="299893" y="259749"/>
                  </a:lnTo>
                  <a:lnTo>
                    <a:pt x="308153" y="263321"/>
                  </a:lnTo>
                  <a:lnTo>
                    <a:pt x="314181" y="267116"/>
                  </a:lnTo>
                  <a:lnTo>
                    <a:pt x="319985" y="271135"/>
                  </a:lnTo>
                  <a:lnTo>
                    <a:pt x="327799" y="272474"/>
                  </a:lnTo>
                  <a:lnTo>
                    <a:pt x="336505" y="275823"/>
                  </a:lnTo>
                  <a:lnTo>
                    <a:pt x="342533" y="287208"/>
                  </a:lnTo>
                  <a:lnTo>
                    <a:pt x="342979" y="298147"/>
                  </a:lnTo>
                  <a:lnTo>
                    <a:pt x="344319" y="306407"/>
                  </a:lnTo>
                  <a:lnTo>
                    <a:pt x="342979" y="318685"/>
                  </a:lnTo>
                  <a:lnTo>
                    <a:pt x="340077" y="327392"/>
                  </a:lnTo>
                  <a:lnTo>
                    <a:pt x="337398" y="335652"/>
                  </a:lnTo>
                  <a:lnTo>
                    <a:pt x="333380" y="344358"/>
                  </a:lnTo>
                  <a:lnTo>
                    <a:pt x="323334" y="362218"/>
                  </a:lnTo>
                  <a:lnTo>
                    <a:pt x="313288" y="372263"/>
                  </a:lnTo>
                  <a:lnTo>
                    <a:pt x="308600" y="375835"/>
                  </a:lnTo>
                  <a:lnTo>
                    <a:pt x="299893" y="380077"/>
                  </a:lnTo>
                  <a:lnTo>
                    <a:pt x="291633" y="385435"/>
                  </a:lnTo>
                  <a:lnTo>
                    <a:pt x="286722" y="388783"/>
                  </a:lnTo>
                  <a:lnTo>
                    <a:pt x="281141" y="389230"/>
                  </a:lnTo>
                  <a:lnTo>
                    <a:pt x="271988" y="390569"/>
                  </a:lnTo>
                  <a:lnTo>
                    <a:pt x="263728" y="389676"/>
                  </a:lnTo>
                  <a:lnTo>
                    <a:pt x="260156" y="386328"/>
                  </a:lnTo>
                  <a:lnTo>
                    <a:pt x="251896" y="374942"/>
                  </a:lnTo>
                  <a:lnTo>
                    <a:pt x="248771" y="372710"/>
                  </a:lnTo>
                  <a:lnTo>
                    <a:pt x="244529" y="372263"/>
                  </a:lnTo>
                  <a:lnTo>
                    <a:pt x="240957" y="371817"/>
                  </a:lnTo>
                  <a:lnTo>
                    <a:pt x="238725" y="373603"/>
                  </a:lnTo>
                  <a:lnTo>
                    <a:pt x="238725" y="375835"/>
                  </a:lnTo>
                  <a:lnTo>
                    <a:pt x="240957" y="380523"/>
                  </a:lnTo>
                  <a:lnTo>
                    <a:pt x="244976" y="384542"/>
                  </a:lnTo>
                  <a:lnTo>
                    <a:pt x="250110" y="389230"/>
                  </a:lnTo>
                  <a:lnTo>
                    <a:pt x="255691" y="392802"/>
                  </a:lnTo>
                  <a:lnTo>
                    <a:pt x="260603" y="393695"/>
                  </a:lnTo>
                  <a:lnTo>
                    <a:pt x="267077" y="395481"/>
                  </a:lnTo>
                  <a:lnTo>
                    <a:pt x="271095" y="396820"/>
                  </a:lnTo>
                  <a:lnTo>
                    <a:pt x="277569" y="397267"/>
                  </a:lnTo>
                  <a:lnTo>
                    <a:pt x="282480" y="397267"/>
                  </a:lnTo>
                  <a:lnTo>
                    <a:pt x="289401" y="395927"/>
                  </a:lnTo>
                  <a:lnTo>
                    <a:pt x="299447" y="392802"/>
                  </a:lnTo>
                  <a:lnTo>
                    <a:pt x="309046" y="387221"/>
                  </a:lnTo>
                  <a:lnTo>
                    <a:pt x="319092" y="383202"/>
                  </a:lnTo>
                  <a:lnTo>
                    <a:pt x="325120" y="378737"/>
                  </a:lnTo>
                  <a:lnTo>
                    <a:pt x="332487" y="374049"/>
                  </a:lnTo>
                  <a:lnTo>
                    <a:pt x="340077" y="368468"/>
                  </a:lnTo>
                  <a:lnTo>
                    <a:pt x="341640" y="363557"/>
                  </a:lnTo>
                  <a:lnTo>
                    <a:pt x="346997" y="362218"/>
                  </a:lnTo>
                  <a:lnTo>
                    <a:pt x="352579" y="353065"/>
                  </a:lnTo>
                  <a:lnTo>
                    <a:pt x="354811" y="346144"/>
                  </a:lnTo>
                  <a:lnTo>
                    <a:pt x="359722" y="336098"/>
                  </a:lnTo>
                  <a:lnTo>
                    <a:pt x="361731" y="327838"/>
                  </a:lnTo>
                  <a:lnTo>
                    <a:pt x="365303" y="317792"/>
                  </a:lnTo>
                  <a:lnTo>
                    <a:pt x="367089" y="309086"/>
                  </a:lnTo>
                  <a:lnTo>
                    <a:pt x="367089" y="300826"/>
                  </a:lnTo>
                  <a:lnTo>
                    <a:pt x="364857" y="293682"/>
                  </a:lnTo>
                  <a:lnTo>
                    <a:pt x="361731" y="284976"/>
                  </a:lnTo>
                  <a:lnTo>
                    <a:pt x="358383" y="274930"/>
                  </a:lnTo>
                  <a:lnTo>
                    <a:pt x="356597" y="270688"/>
                  </a:lnTo>
                  <a:lnTo>
                    <a:pt x="355257" y="262875"/>
                  </a:lnTo>
                  <a:lnTo>
                    <a:pt x="351239" y="259749"/>
                  </a:lnTo>
                  <a:lnTo>
                    <a:pt x="349230" y="254168"/>
                  </a:lnTo>
                  <a:lnTo>
                    <a:pt x="343872" y="249703"/>
                  </a:lnTo>
                  <a:lnTo>
                    <a:pt x="340077" y="245015"/>
                  </a:lnTo>
                  <a:lnTo>
                    <a:pt x="335612" y="238318"/>
                  </a:lnTo>
                  <a:lnTo>
                    <a:pt x="326906" y="234969"/>
                  </a:lnTo>
                  <a:lnTo>
                    <a:pt x="323780" y="232737"/>
                  </a:lnTo>
                  <a:lnTo>
                    <a:pt x="319092" y="231844"/>
                  </a:lnTo>
                  <a:lnTo>
                    <a:pt x="315520" y="229612"/>
                  </a:lnTo>
                  <a:lnTo>
                    <a:pt x="309939" y="226933"/>
                  </a:lnTo>
                  <a:lnTo>
                    <a:pt x="305028" y="226486"/>
                  </a:lnTo>
                  <a:lnTo>
                    <a:pt x="300340" y="224477"/>
                  </a:lnTo>
                  <a:lnTo>
                    <a:pt x="292973" y="224924"/>
                  </a:lnTo>
                  <a:lnTo>
                    <a:pt x="287615" y="225370"/>
                  </a:lnTo>
                  <a:lnTo>
                    <a:pt x="279355" y="220905"/>
                  </a:lnTo>
                  <a:lnTo>
                    <a:pt x="277123" y="220012"/>
                  </a:lnTo>
                  <a:lnTo>
                    <a:pt x="277569" y="217333"/>
                  </a:lnTo>
                  <a:lnTo>
                    <a:pt x="282480" y="210859"/>
                  </a:lnTo>
                  <a:lnTo>
                    <a:pt x="285829" y="204385"/>
                  </a:lnTo>
                  <a:lnTo>
                    <a:pt x="291187" y="198135"/>
                  </a:lnTo>
                  <a:lnTo>
                    <a:pt x="296321" y="191661"/>
                  </a:lnTo>
                  <a:lnTo>
                    <a:pt x="302572" y="184294"/>
                  </a:lnTo>
                  <a:lnTo>
                    <a:pt x="310386" y="176927"/>
                  </a:lnTo>
                  <a:lnTo>
                    <a:pt x="317306" y="169783"/>
                  </a:lnTo>
                  <a:lnTo>
                    <a:pt x="321771" y="163755"/>
                  </a:lnTo>
                  <a:lnTo>
                    <a:pt x="326906" y="161076"/>
                  </a:lnTo>
                  <a:lnTo>
                    <a:pt x="330031" y="156835"/>
                  </a:lnTo>
                  <a:lnTo>
                    <a:pt x="336505" y="149468"/>
                  </a:lnTo>
                  <a:lnTo>
                    <a:pt x="344319" y="144110"/>
                  </a:lnTo>
                  <a:lnTo>
                    <a:pt x="351239" y="138529"/>
                  </a:lnTo>
                  <a:lnTo>
                    <a:pt x="358383" y="131832"/>
                  </a:lnTo>
                  <a:lnTo>
                    <a:pt x="363964" y="128483"/>
                  </a:lnTo>
                  <a:lnTo>
                    <a:pt x="369991" y="123125"/>
                  </a:lnTo>
                  <a:lnTo>
                    <a:pt x="376689" y="115758"/>
                  </a:lnTo>
                  <a:lnTo>
                    <a:pt x="380037" y="112633"/>
                  </a:lnTo>
                  <a:lnTo>
                    <a:pt x="380484" y="108838"/>
                  </a:lnTo>
                  <a:lnTo>
                    <a:pt x="380484" y="102587"/>
                  </a:lnTo>
                  <a:lnTo>
                    <a:pt x="378921" y="96113"/>
                  </a:lnTo>
                  <a:lnTo>
                    <a:pt x="373563" y="94327"/>
                  </a:lnTo>
                  <a:lnTo>
                    <a:pt x="365303" y="94327"/>
                  </a:lnTo>
                  <a:lnTo>
                    <a:pt x="358383" y="94773"/>
                  </a:lnTo>
                  <a:close/>
                  <a:moveTo>
                    <a:pt x="296184" y="67"/>
                  </a:moveTo>
                  <a:cubicBezTo>
                    <a:pt x="361812" y="1908"/>
                    <a:pt x="433394" y="45493"/>
                    <a:pt x="481110" y="87967"/>
                  </a:cubicBezTo>
                  <a:cubicBezTo>
                    <a:pt x="528825" y="130442"/>
                    <a:pt x="529841" y="174843"/>
                    <a:pt x="536503" y="219940"/>
                  </a:cubicBezTo>
                  <a:cubicBezTo>
                    <a:pt x="543166" y="265038"/>
                    <a:pt x="544815" y="362095"/>
                    <a:pt x="497100" y="404570"/>
                  </a:cubicBezTo>
                  <a:cubicBezTo>
                    <a:pt x="449384" y="447044"/>
                    <a:pt x="402454" y="476013"/>
                    <a:pt x="346154" y="487671"/>
                  </a:cubicBezTo>
                  <a:cubicBezTo>
                    <a:pt x="289855" y="499329"/>
                    <a:pt x="207017" y="516991"/>
                    <a:pt x="159302" y="474517"/>
                  </a:cubicBezTo>
                  <a:cubicBezTo>
                    <a:pt x="111586" y="432042"/>
                    <a:pt x="21885" y="321179"/>
                    <a:pt x="9892" y="254914"/>
                  </a:cubicBezTo>
                  <a:cubicBezTo>
                    <a:pt x="-24915" y="182774"/>
                    <a:pt x="39629" y="119397"/>
                    <a:pt x="87345" y="76923"/>
                  </a:cubicBezTo>
                  <a:cubicBezTo>
                    <a:pt x="135060" y="34448"/>
                    <a:pt x="230557" y="-1773"/>
                    <a:pt x="296184" y="67"/>
                  </a:cubicBezTo>
                  <a:close/>
                </a:path>
              </a:pathLst>
            </a:custGeom>
            <a:solidFill>
              <a:srgbClr val="9C0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80" name="Csoportba foglalás 79"/>
          <p:cNvGrpSpPr/>
          <p:nvPr/>
        </p:nvGrpSpPr>
        <p:grpSpPr>
          <a:xfrm>
            <a:off x="3599450" y="1539798"/>
            <a:ext cx="6764966" cy="501428"/>
            <a:chOff x="4037600" y="1333273"/>
            <a:chExt cx="6764966" cy="501428"/>
          </a:xfrm>
        </p:grpSpPr>
        <p:sp>
          <p:nvSpPr>
            <p:cNvPr id="10" name="Szövegdoboz 9"/>
            <p:cNvSpPr txBox="1"/>
            <p:nvPr/>
          </p:nvSpPr>
          <p:spPr>
            <a:xfrm>
              <a:off x="4767035" y="1371243"/>
              <a:ext cx="60355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400" dirty="0">
                  <a:solidFill>
                    <a:srgbClr val="800080"/>
                  </a:solidFill>
                </a:rPr>
                <a:t>Ha leejtjük a tojást a földre, akkor … </a:t>
              </a:r>
            </a:p>
          </p:txBody>
        </p:sp>
        <p:sp>
          <p:nvSpPr>
            <p:cNvPr id="63" name="Szabadkézi sokszög 62"/>
            <p:cNvSpPr/>
            <p:nvPr/>
          </p:nvSpPr>
          <p:spPr>
            <a:xfrm>
              <a:off x="4037600" y="1333273"/>
              <a:ext cx="539953" cy="501428"/>
            </a:xfrm>
            <a:custGeom>
              <a:avLst/>
              <a:gdLst/>
              <a:ahLst/>
              <a:cxnLst/>
              <a:rect l="l" t="t" r="r" b="b"/>
              <a:pathLst>
                <a:path w="539953" h="501428">
                  <a:moveTo>
                    <a:pt x="405347" y="344947"/>
                  </a:moveTo>
                  <a:lnTo>
                    <a:pt x="405347" y="375457"/>
                  </a:lnTo>
                  <a:lnTo>
                    <a:pt x="435857" y="375457"/>
                  </a:lnTo>
                  <a:lnTo>
                    <a:pt x="435857" y="344947"/>
                  </a:lnTo>
                  <a:close/>
                  <a:moveTo>
                    <a:pt x="182684" y="123968"/>
                  </a:moveTo>
                  <a:lnTo>
                    <a:pt x="180452" y="124861"/>
                  </a:lnTo>
                  <a:lnTo>
                    <a:pt x="178219" y="127094"/>
                  </a:lnTo>
                  <a:lnTo>
                    <a:pt x="180452" y="131335"/>
                  </a:lnTo>
                  <a:lnTo>
                    <a:pt x="184470" y="131335"/>
                  </a:lnTo>
                  <a:lnTo>
                    <a:pt x="185363" y="127987"/>
                  </a:lnTo>
                  <a:lnTo>
                    <a:pt x="185363" y="125308"/>
                  </a:lnTo>
                  <a:close/>
                  <a:moveTo>
                    <a:pt x="287831" y="86017"/>
                  </a:moveTo>
                  <a:lnTo>
                    <a:pt x="279571" y="87803"/>
                  </a:lnTo>
                  <a:lnTo>
                    <a:pt x="266847" y="91598"/>
                  </a:lnTo>
                  <a:lnTo>
                    <a:pt x="255015" y="93831"/>
                  </a:lnTo>
                  <a:lnTo>
                    <a:pt x="252113" y="97402"/>
                  </a:lnTo>
                  <a:lnTo>
                    <a:pt x="247648" y="97849"/>
                  </a:lnTo>
                  <a:lnTo>
                    <a:pt x="240281" y="101644"/>
                  </a:lnTo>
                  <a:lnTo>
                    <a:pt x="233360" y="105662"/>
                  </a:lnTo>
                  <a:lnTo>
                    <a:pt x="227556" y="110351"/>
                  </a:lnTo>
                  <a:lnTo>
                    <a:pt x="224877" y="114369"/>
                  </a:lnTo>
                  <a:lnTo>
                    <a:pt x="220189" y="118834"/>
                  </a:lnTo>
                  <a:lnTo>
                    <a:pt x="216171" y="125308"/>
                  </a:lnTo>
                  <a:lnTo>
                    <a:pt x="213715" y="127987"/>
                  </a:lnTo>
                  <a:lnTo>
                    <a:pt x="212822" y="133121"/>
                  </a:lnTo>
                  <a:lnTo>
                    <a:pt x="213715" y="138702"/>
                  </a:lnTo>
                  <a:lnTo>
                    <a:pt x="216617" y="142274"/>
                  </a:lnTo>
                  <a:lnTo>
                    <a:pt x="220635" y="146293"/>
                  </a:lnTo>
                  <a:lnTo>
                    <a:pt x="227556" y="148748"/>
                  </a:lnTo>
                  <a:lnTo>
                    <a:pt x="231574" y="149195"/>
                  </a:lnTo>
                  <a:lnTo>
                    <a:pt x="246308" y="148302"/>
                  </a:lnTo>
                  <a:lnTo>
                    <a:pt x="250327" y="145846"/>
                  </a:lnTo>
                  <a:lnTo>
                    <a:pt x="254122" y="144953"/>
                  </a:lnTo>
                  <a:lnTo>
                    <a:pt x="260819" y="142274"/>
                  </a:lnTo>
                  <a:lnTo>
                    <a:pt x="270865" y="138702"/>
                  </a:lnTo>
                  <a:lnTo>
                    <a:pt x="277339" y="134014"/>
                  </a:lnTo>
                  <a:lnTo>
                    <a:pt x="282474" y="129103"/>
                  </a:lnTo>
                  <a:lnTo>
                    <a:pt x="290064" y="125308"/>
                  </a:lnTo>
                  <a:lnTo>
                    <a:pt x="296091" y="121736"/>
                  </a:lnTo>
                  <a:lnTo>
                    <a:pt x="305244" y="119503"/>
                  </a:lnTo>
                  <a:lnTo>
                    <a:pt x="312165" y="120843"/>
                  </a:lnTo>
                  <a:lnTo>
                    <a:pt x="317523" y="121289"/>
                  </a:lnTo>
                  <a:lnTo>
                    <a:pt x="321764" y="124861"/>
                  </a:lnTo>
                  <a:lnTo>
                    <a:pt x="328908" y="129103"/>
                  </a:lnTo>
                  <a:lnTo>
                    <a:pt x="332703" y="136247"/>
                  </a:lnTo>
                  <a:lnTo>
                    <a:pt x="333150" y="146739"/>
                  </a:lnTo>
                  <a:lnTo>
                    <a:pt x="331364" y="167501"/>
                  </a:lnTo>
                  <a:lnTo>
                    <a:pt x="328015" y="172858"/>
                  </a:lnTo>
                  <a:lnTo>
                    <a:pt x="325783" y="178886"/>
                  </a:lnTo>
                  <a:lnTo>
                    <a:pt x="322211" y="184244"/>
                  </a:lnTo>
                  <a:lnTo>
                    <a:pt x="318416" y="189378"/>
                  </a:lnTo>
                  <a:lnTo>
                    <a:pt x="313951" y="192950"/>
                  </a:lnTo>
                  <a:lnTo>
                    <a:pt x="308816" y="199424"/>
                  </a:lnTo>
                  <a:lnTo>
                    <a:pt x="301226" y="206345"/>
                  </a:lnTo>
                  <a:lnTo>
                    <a:pt x="285599" y="224651"/>
                  </a:lnTo>
                  <a:lnTo>
                    <a:pt x="279571" y="230008"/>
                  </a:lnTo>
                  <a:lnTo>
                    <a:pt x="275553" y="234696"/>
                  </a:lnTo>
                  <a:lnTo>
                    <a:pt x="272874" y="239161"/>
                  </a:lnTo>
                  <a:lnTo>
                    <a:pt x="267740" y="244296"/>
                  </a:lnTo>
                  <a:lnTo>
                    <a:pt x="260373" y="253002"/>
                  </a:lnTo>
                  <a:lnTo>
                    <a:pt x="252559" y="266174"/>
                  </a:lnTo>
                  <a:lnTo>
                    <a:pt x="239834" y="287158"/>
                  </a:lnTo>
                  <a:lnTo>
                    <a:pt x="235816" y="297204"/>
                  </a:lnTo>
                  <a:lnTo>
                    <a:pt x="229788" y="306357"/>
                  </a:lnTo>
                  <a:lnTo>
                    <a:pt x="223314" y="318189"/>
                  </a:lnTo>
                  <a:lnTo>
                    <a:pt x="218403" y="323770"/>
                  </a:lnTo>
                  <a:lnTo>
                    <a:pt x="211929" y="331584"/>
                  </a:lnTo>
                  <a:lnTo>
                    <a:pt x="206571" y="341629"/>
                  </a:lnTo>
                  <a:lnTo>
                    <a:pt x="200097" y="350782"/>
                  </a:lnTo>
                  <a:lnTo>
                    <a:pt x="196079" y="356140"/>
                  </a:lnTo>
                  <a:lnTo>
                    <a:pt x="197418" y="361721"/>
                  </a:lnTo>
                  <a:lnTo>
                    <a:pt x="197418" y="367749"/>
                  </a:lnTo>
                  <a:lnTo>
                    <a:pt x="198311" y="369981"/>
                  </a:lnTo>
                  <a:lnTo>
                    <a:pt x="201883" y="372214"/>
                  </a:lnTo>
                  <a:lnTo>
                    <a:pt x="207911" y="373107"/>
                  </a:lnTo>
                  <a:lnTo>
                    <a:pt x="212822" y="369535"/>
                  </a:lnTo>
                  <a:lnTo>
                    <a:pt x="218850" y="369088"/>
                  </a:lnTo>
                  <a:lnTo>
                    <a:pt x="228895" y="367302"/>
                  </a:lnTo>
                  <a:lnTo>
                    <a:pt x="232914" y="367302"/>
                  </a:lnTo>
                  <a:lnTo>
                    <a:pt x="245862" y="365293"/>
                  </a:lnTo>
                  <a:lnTo>
                    <a:pt x="274214" y="365293"/>
                  </a:lnTo>
                  <a:lnTo>
                    <a:pt x="291180" y="367302"/>
                  </a:lnTo>
                  <a:lnTo>
                    <a:pt x="304798" y="365293"/>
                  </a:lnTo>
                  <a:lnTo>
                    <a:pt x="315737" y="365293"/>
                  </a:lnTo>
                  <a:lnTo>
                    <a:pt x="328015" y="365740"/>
                  </a:lnTo>
                  <a:lnTo>
                    <a:pt x="338731" y="367302"/>
                  </a:lnTo>
                  <a:lnTo>
                    <a:pt x="345428" y="365740"/>
                  </a:lnTo>
                  <a:lnTo>
                    <a:pt x="349223" y="365740"/>
                  </a:lnTo>
                  <a:lnTo>
                    <a:pt x="349669" y="364847"/>
                  </a:lnTo>
                  <a:lnTo>
                    <a:pt x="350116" y="361721"/>
                  </a:lnTo>
                  <a:lnTo>
                    <a:pt x="345874" y="359489"/>
                  </a:lnTo>
                  <a:lnTo>
                    <a:pt x="343195" y="359489"/>
                  </a:lnTo>
                  <a:lnTo>
                    <a:pt x="340517" y="357703"/>
                  </a:lnTo>
                  <a:lnTo>
                    <a:pt x="332703" y="359042"/>
                  </a:lnTo>
                  <a:lnTo>
                    <a:pt x="322657" y="357703"/>
                  </a:lnTo>
                  <a:lnTo>
                    <a:pt x="313058" y="357256"/>
                  </a:lnTo>
                  <a:lnTo>
                    <a:pt x="309263" y="357703"/>
                  </a:lnTo>
                  <a:lnTo>
                    <a:pt x="299217" y="356140"/>
                  </a:lnTo>
                  <a:lnTo>
                    <a:pt x="295198" y="357703"/>
                  </a:lnTo>
                  <a:lnTo>
                    <a:pt x="287831" y="355247"/>
                  </a:lnTo>
                  <a:lnTo>
                    <a:pt x="275107" y="353461"/>
                  </a:lnTo>
                  <a:lnTo>
                    <a:pt x="264614" y="352122"/>
                  </a:lnTo>
                  <a:lnTo>
                    <a:pt x="255015" y="352568"/>
                  </a:lnTo>
                  <a:lnTo>
                    <a:pt x="248094" y="352122"/>
                  </a:lnTo>
                  <a:lnTo>
                    <a:pt x="243629" y="353461"/>
                  </a:lnTo>
                  <a:lnTo>
                    <a:pt x="236262" y="352122"/>
                  </a:lnTo>
                  <a:lnTo>
                    <a:pt x="216617" y="352122"/>
                  </a:lnTo>
                  <a:lnTo>
                    <a:pt x="216171" y="350336"/>
                  </a:lnTo>
                  <a:lnTo>
                    <a:pt x="221528" y="343862"/>
                  </a:lnTo>
                  <a:lnTo>
                    <a:pt x="225324" y="337388"/>
                  </a:lnTo>
                  <a:lnTo>
                    <a:pt x="224877" y="335602"/>
                  </a:lnTo>
                  <a:lnTo>
                    <a:pt x="227556" y="334262"/>
                  </a:lnTo>
                  <a:lnTo>
                    <a:pt x="235816" y="326002"/>
                  </a:lnTo>
                  <a:lnTo>
                    <a:pt x="238495" y="321091"/>
                  </a:lnTo>
                  <a:lnTo>
                    <a:pt x="242513" y="317296"/>
                  </a:lnTo>
                  <a:lnTo>
                    <a:pt x="252113" y="297204"/>
                  </a:lnTo>
                  <a:lnTo>
                    <a:pt x="256801" y="289391"/>
                  </a:lnTo>
                  <a:lnTo>
                    <a:pt x="264614" y="279345"/>
                  </a:lnTo>
                  <a:lnTo>
                    <a:pt x="267293" y="273987"/>
                  </a:lnTo>
                  <a:lnTo>
                    <a:pt x="271758" y="266174"/>
                  </a:lnTo>
                  <a:lnTo>
                    <a:pt x="277339" y="258360"/>
                  </a:lnTo>
                  <a:lnTo>
                    <a:pt x="280464" y="253449"/>
                  </a:lnTo>
                  <a:lnTo>
                    <a:pt x="286492" y="251440"/>
                  </a:lnTo>
                  <a:lnTo>
                    <a:pt x="286938" y="244742"/>
                  </a:lnTo>
                  <a:lnTo>
                    <a:pt x="292519" y="240501"/>
                  </a:lnTo>
                  <a:lnTo>
                    <a:pt x="295198" y="236036"/>
                  </a:lnTo>
                  <a:lnTo>
                    <a:pt x="301226" y="230455"/>
                  </a:lnTo>
                  <a:lnTo>
                    <a:pt x="309263" y="221748"/>
                  </a:lnTo>
                  <a:lnTo>
                    <a:pt x="315737" y="216391"/>
                  </a:lnTo>
                  <a:lnTo>
                    <a:pt x="323550" y="211256"/>
                  </a:lnTo>
                  <a:lnTo>
                    <a:pt x="326229" y="206345"/>
                  </a:lnTo>
                  <a:lnTo>
                    <a:pt x="330471" y="203889"/>
                  </a:lnTo>
                  <a:lnTo>
                    <a:pt x="333150" y="200764"/>
                  </a:lnTo>
                  <a:lnTo>
                    <a:pt x="341409" y="192950"/>
                  </a:lnTo>
                  <a:lnTo>
                    <a:pt x="344981" y="190271"/>
                  </a:lnTo>
                  <a:lnTo>
                    <a:pt x="352348" y="177993"/>
                  </a:lnTo>
                  <a:lnTo>
                    <a:pt x="356367" y="173751"/>
                  </a:lnTo>
                  <a:lnTo>
                    <a:pt x="359715" y="165045"/>
                  </a:lnTo>
                  <a:lnTo>
                    <a:pt x="360162" y="154999"/>
                  </a:lnTo>
                  <a:lnTo>
                    <a:pt x="358822" y="144953"/>
                  </a:lnTo>
                  <a:lnTo>
                    <a:pt x="359715" y="138256"/>
                  </a:lnTo>
                  <a:lnTo>
                    <a:pt x="359715" y="131335"/>
                  </a:lnTo>
                  <a:lnTo>
                    <a:pt x="358822" y="123968"/>
                  </a:lnTo>
                  <a:lnTo>
                    <a:pt x="354134" y="117494"/>
                  </a:lnTo>
                  <a:lnTo>
                    <a:pt x="349669" y="110797"/>
                  </a:lnTo>
                  <a:lnTo>
                    <a:pt x="341409" y="102091"/>
                  </a:lnTo>
                  <a:lnTo>
                    <a:pt x="339624" y="98295"/>
                  </a:lnTo>
                  <a:lnTo>
                    <a:pt x="334489" y="96510"/>
                  </a:lnTo>
                  <a:lnTo>
                    <a:pt x="326229" y="92045"/>
                  </a:lnTo>
                  <a:lnTo>
                    <a:pt x="317523" y="88696"/>
                  </a:lnTo>
                  <a:lnTo>
                    <a:pt x="307477" y="87357"/>
                  </a:lnTo>
                  <a:lnTo>
                    <a:pt x="298324" y="87357"/>
                  </a:lnTo>
                  <a:close/>
                  <a:moveTo>
                    <a:pt x="296184" y="67"/>
                  </a:moveTo>
                  <a:cubicBezTo>
                    <a:pt x="361812" y="1908"/>
                    <a:pt x="433394" y="45493"/>
                    <a:pt x="481110" y="87967"/>
                  </a:cubicBezTo>
                  <a:cubicBezTo>
                    <a:pt x="528825" y="130442"/>
                    <a:pt x="529841" y="174843"/>
                    <a:pt x="536503" y="219940"/>
                  </a:cubicBezTo>
                  <a:cubicBezTo>
                    <a:pt x="543166" y="265038"/>
                    <a:pt x="544815" y="362095"/>
                    <a:pt x="497100" y="404570"/>
                  </a:cubicBezTo>
                  <a:cubicBezTo>
                    <a:pt x="449384" y="447044"/>
                    <a:pt x="402454" y="476013"/>
                    <a:pt x="346154" y="487671"/>
                  </a:cubicBezTo>
                  <a:cubicBezTo>
                    <a:pt x="289855" y="499329"/>
                    <a:pt x="207017" y="516991"/>
                    <a:pt x="159302" y="474517"/>
                  </a:cubicBezTo>
                  <a:cubicBezTo>
                    <a:pt x="111586" y="432042"/>
                    <a:pt x="21885" y="321179"/>
                    <a:pt x="9892" y="254914"/>
                  </a:cubicBezTo>
                  <a:cubicBezTo>
                    <a:pt x="-24915" y="182774"/>
                    <a:pt x="39629" y="119397"/>
                    <a:pt x="87345" y="76923"/>
                  </a:cubicBezTo>
                  <a:cubicBezTo>
                    <a:pt x="135060" y="34448"/>
                    <a:pt x="230557" y="-1773"/>
                    <a:pt x="296184" y="67"/>
                  </a:cubicBezTo>
                  <a:close/>
                </a:path>
              </a:pathLst>
            </a:custGeom>
            <a:solidFill>
              <a:srgbClr val="9C0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78" name="Csoportba foglalás 77"/>
          <p:cNvGrpSpPr/>
          <p:nvPr/>
        </p:nvGrpSpPr>
        <p:grpSpPr>
          <a:xfrm>
            <a:off x="3599450" y="3358014"/>
            <a:ext cx="6764966" cy="501428"/>
            <a:chOff x="4037600" y="2713171"/>
            <a:chExt cx="6764966" cy="501428"/>
          </a:xfrm>
        </p:grpSpPr>
        <p:sp>
          <p:nvSpPr>
            <p:cNvPr id="11" name="Szövegdoboz 10"/>
            <p:cNvSpPr txBox="1"/>
            <p:nvPr/>
          </p:nvSpPr>
          <p:spPr>
            <a:xfrm>
              <a:off x="4767035" y="2742409"/>
              <a:ext cx="60355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400" dirty="0">
                  <a:solidFill>
                    <a:srgbClr val="800080"/>
                  </a:solidFill>
                </a:rPr>
                <a:t>Ha meglocsoljuk a virágot, akkor … </a:t>
              </a:r>
            </a:p>
          </p:txBody>
        </p:sp>
        <p:sp>
          <p:nvSpPr>
            <p:cNvPr id="66" name="Szabadkézi sokszög 65"/>
            <p:cNvSpPr/>
            <p:nvPr/>
          </p:nvSpPr>
          <p:spPr>
            <a:xfrm>
              <a:off x="4037600" y="2713171"/>
              <a:ext cx="539953" cy="501428"/>
            </a:xfrm>
            <a:custGeom>
              <a:avLst/>
              <a:gdLst/>
              <a:ahLst/>
              <a:cxnLst/>
              <a:rect l="l" t="t" r="r" b="b"/>
              <a:pathLst>
                <a:path w="539953" h="501428">
                  <a:moveTo>
                    <a:pt x="380474" y="373440"/>
                  </a:moveTo>
                  <a:lnTo>
                    <a:pt x="380474" y="403950"/>
                  </a:lnTo>
                  <a:lnTo>
                    <a:pt x="410984" y="403950"/>
                  </a:lnTo>
                  <a:lnTo>
                    <a:pt x="410984" y="373440"/>
                  </a:lnTo>
                  <a:close/>
                  <a:moveTo>
                    <a:pt x="374456" y="232291"/>
                  </a:moveTo>
                  <a:lnTo>
                    <a:pt x="371331" y="232737"/>
                  </a:lnTo>
                  <a:lnTo>
                    <a:pt x="371331" y="234969"/>
                  </a:lnTo>
                  <a:lnTo>
                    <a:pt x="374903" y="236086"/>
                  </a:lnTo>
                  <a:lnTo>
                    <a:pt x="375796" y="234523"/>
                  </a:lnTo>
                  <a:close/>
                  <a:moveTo>
                    <a:pt x="288954" y="94773"/>
                  </a:moveTo>
                  <a:lnTo>
                    <a:pt x="284936" y="95220"/>
                  </a:lnTo>
                  <a:lnTo>
                    <a:pt x="278462" y="98792"/>
                  </a:lnTo>
                  <a:lnTo>
                    <a:pt x="273774" y="103480"/>
                  </a:lnTo>
                  <a:lnTo>
                    <a:pt x="272881" y="109731"/>
                  </a:lnTo>
                  <a:lnTo>
                    <a:pt x="271988" y="114419"/>
                  </a:lnTo>
                  <a:lnTo>
                    <a:pt x="271095" y="115758"/>
                  </a:lnTo>
                  <a:lnTo>
                    <a:pt x="271542" y="121116"/>
                  </a:lnTo>
                  <a:lnTo>
                    <a:pt x="268863" y="126697"/>
                  </a:lnTo>
                  <a:lnTo>
                    <a:pt x="264621" y="139422"/>
                  </a:lnTo>
                  <a:lnTo>
                    <a:pt x="262389" y="147235"/>
                  </a:lnTo>
                  <a:lnTo>
                    <a:pt x="258817" y="153709"/>
                  </a:lnTo>
                  <a:lnTo>
                    <a:pt x="253236" y="162862"/>
                  </a:lnTo>
                  <a:lnTo>
                    <a:pt x="250110" y="168220"/>
                  </a:lnTo>
                  <a:lnTo>
                    <a:pt x="246538" y="171569"/>
                  </a:lnTo>
                  <a:lnTo>
                    <a:pt x="241850" y="177819"/>
                  </a:lnTo>
                  <a:lnTo>
                    <a:pt x="240064" y="184294"/>
                  </a:lnTo>
                  <a:lnTo>
                    <a:pt x="240064" y="191661"/>
                  </a:lnTo>
                  <a:lnTo>
                    <a:pt x="239618" y="199027"/>
                  </a:lnTo>
                  <a:lnTo>
                    <a:pt x="236493" y="208627"/>
                  </a:lnTo>
                  <a:lnTo>
                    <a:pt x="233590" y="219119"/>
                  </a:lnTo>
                  <a:lnTo>
                    <a:pt x="227786" y="229612"/>
                  </a:lnTo>
                  <a:lnTo>
                    <a:pt x="224437" y="234969"/>
                  </a:lnTo>
                  <a:lnTo>
                    <a:pt x="220866" y="243676"/>
                  </a:lnTo>
                  <a:lnTo>
                    <a:pt x="219526" y="249257"/>
                  </a:lnTo>
                  <a:lnTo>
                    <a:pt x="216178" y="256624"/>
                  </a:lnTo>
                  <a:lnTo>
                    <a:pt x="213945" y="263321"/>
                  </a:lnTo>
                  <a:lnTo>
                    <a:pt x="214838" y="270242"/>
                  </a:lnTo>
                  <a:lnTo>
                    <a:pt x="214392" y="276269"/>
                  </a:lnTo>
                  <a:lnTo>
                    <a:pt x="217077" y="279841"/>
                  </a:lnTo>
                  <a:lnTo>
                    <a:pt x="220880" y="280734"/>
                  </a:lnTo>
                  <a:lnTo>
                    <a:pt x="223565" y="282520"/>
                  </a:lnTo>
                  <a:lnTo>
                    <a:pt x="227818" y="281627"/>
                  </a:lnTo>
                  <a:lnTo>
                    <a:pt x="235429" y="278055"/>
                  </a:lnTo>
                  <a:lnTo>
                    <a:pt x="241470" y="274483"/>
                  </a:lnTo>
                  <a:lnTo>
                    <a:pt x="247065" y="271135"/>
                  </a:lnTo>
                  <a:lnTo>
                    <a:pt x="251990" y="268009"/>
                  </a:lnTo>
                  <a:lnTo>
                    <a:pt x="260718" y="267563"/>
                  </a:lnTo>
                  <a:lnTo>
                    <a:pt x="271685" y="266223"/>
                  </a:lnTo>
                  <a:lnTo>
                    <a:pt x="279519" y="267563"/>
                  </a:lnTo>
                  <a:lnTo>
                    <a:pt x="290039" y="268009"/>
                  </a:lnTo>
                  <a:lnTo>
                    <a:pt x="295184" y="269795"/>
                  </a:lnTo>
                  <a:lnTo>
                    <a:pt x="299663" y="270242"/>
                  </a:lnTo>
                  <a:lnTo>
                    <a:pt x="300556" y="274037"/>
                  </a:lnTo>
                  <a:lnTo>
                    <a:pt x="302796" y="279841"/>
                  </a:lnTo>
                  <a:lnTo>
                    <a:pt x="301903" y="290334"/>
                  </a:lnTo>
                  <a:lnTo>
                    <a:pt x="301456" y="301719"/>
                  </a:lnTo>
                  <a:lnTo>
                    <a:pt x="301903" y="313774"/>
                  </a:lnTo>
                  <a:lnTo>
                    <a:pt x="302796" y="324713"/>
                  </a:lnTo>
                  <a:lnTo>
                    <a:pt x="302796" y="334759"/>
                  </a:lnTo>
                  <a:lnTo>
                    <a:pt x="305216" y="342126"/>
                  </a:lnTo>
                  <a:lnTo>
                    <a:pt x="305656" y="353511"/>
                  </a:lnTo>
                  <a:lnTo>
                    <a:pt x="305216" y="362218"/>
                  </a:lnTo>
                  <a:lnTo>
                    <a:pt x="306978" y="368915"/>
                  </a:lnTo>
                  <a:lnTo>
                    <a:pt x="307417" y="377175"/>
                  </a:lnTo>
                  <a:lnTo>
                    <a:pt x="309179" y="385881"/>
                  </a:lnTo>
                  <a:lnTo>
                    <a:pt x="306099" y="392802"/>
                  </a:lnTo>
                  <a:lnTo>
                    <a:pt x="306099" y="400615"/>
                  </a:lnTo>
                  <a:lnTo>
                    <a:pt x="309179" y="408429"/>
                  </a:lnTo>
                  <a:lnTo>
                    <a:pt x="310061" y="410661"/>
                  </a:lnTo>
                  <a:lnTo>
                    <a:pt x="312262" y="411108"/>
                  </a:lnTo>
                  <a:lnTo>
                    <a:pt x="315562" y="411108"/>
                  </a:lnTo>
                  <a:lnTo>
                    <a:pt x="316445" y="408429"/>
                  </a:lnTo>
                  <a:lnTo>
                    <a:pt x="317324" y="403294"/>
                  </a:lnTo>
                  <a:lnTo>
                    <a:pt x="318646" y="396820"/>
                  </a:lnTo>
                  <a:lnTo>
                    <a:pt x="318646" y="391462"/>
                  </a:lnTo>
                  <a:lnTo>
                    <a:pt x="319539" y="386328"/>
                  </a:lnTo>
                  <a:lnTo>
                    <a:pt x="317753" y="380970"/>
                  </a:lnTo>
                  <a:lnTo>
                    <a:pt x="315967" y="369585"/>
                  </a:lnTo>
                  <a:lnTo>
                    <a:pt x="314181" y="361325"/>
                  </a:lnTo>
                  <a:lnTo>
                    <a:pt x="314181" y="354851"/>
                  </a:lnTo>
                  <a:lnTo>
                    <a:pt x="319985" y="350386"/>
                  </a:lnTo>
                  <a:lnTo>
                    <a:pt x="319985" y="342126"/>
                  </a:lnTo>
                  <a:lnTo>
                    <a:pt x="317753" y="335652"/>
                  </a:lnTo>
                  <a:lnTo>
                    <a:pt x="317306" y="331633"/>
                  </a:lnTo>
                  <a:lnTo>
                    <a:pt x="318646" y="330517"/>
                  </a:lnTo>
                  <a:lnTo>
                    <a:pt x="324673" y="327392"/>
                  </a:lnTo>
                  <a:lnTo>
                    <a:pt x="327799" y="322480"/>
                  </a:lnTo>
                  <a:lnTo>
                    <a:pt x="326906" y="312435"/>
                  </a:lnTo>
                  <a:lnTo>
                    <a:pt x="326906" y="272028"/>
                  </a:lnTo>
                  <a:lnTo>
                    <a:pt x="329138" y="267563"/>
                  </a:lnTo>
                  <a:lnTo>
                    <a:pt x="334719" y="267116"/>
                  </a:lnTo>
                  <a:lnTo>
                    <a:pt x="343872" y="265777"/>
                  </a:lnTo>
                  <a:lnTo>
                    <a:pt x="352132" y="263768"/>
                  </a:lnTo>
                  <a:lnTo>
                    <a:pt x="360838" y="261982"/>
                  </a:lnTo>
                  <a:lnTo>
                    <a:pt x="370438" y="258856"/>
                  </a:lnTo>
                  <a:lnTo>
                    <a:pt x="372224" y="257517"/>
                  </a:lnTo>
                  <a:lnTo>
                    <a:pt x="374903" y="255731"/>
                  </a:lnTo>
                  <a:lnTo>
                    <a:pt x="378475" y="253275"/>
                  </a:lnTo>
                  <a:lnTo>
                    <a:pt x="383609" y="252829"/>
                  </a:lnTo>
                  <a:lnTo>
                    <a:pt x="386288" y="253275"/>
                  </a:lnTo>
                  <a:lnTo>
                    <a:pt x="391423" y="253275"/>
                  </a:lnTo>
                  <a:lnTo>
                    <a:pt x="394995" y="250150"/>
                  </a:lnTo>
                  <a:lnTo>
                    <a:pt x="395441" y="247025"/>
                  </a:lnTo>
                  <a:lnTo>
                    <a:pt x="394995" y="245015"/>
                  </a:lnTo>
                  <a:lnTo>
                    <a:pt x="391423" y="243676"/>
                  </a:lnTo>
                  <a:lnTo>
                    <a:pt x="391423" y="240551"/>
                  </a:lnTo>
                  <a:lnTo>
                    <a:pt x="385395" y="242783"/>
                  </a:lnTo>
                  <a:lnTo>
                    <a:pt x="378475" y="241444"/>
                  </a:lnTo>
                  <a:lnTo>
                    <a:pt x="375796" y="243676"/>
                  </a:lnTo>
                  <a:lnTo>
                    <a:pt x="340970" y="243676"/>
                  </a:lnTo>
                  <a:lnTo>
                    <a:pt x="335612" y="245015"/>
                  </a:lnTo>
                  <a:lnTo>
                    <a:pt x="330478" y="246132"/>
                  </a:lnTo>
                  <a:lnTo>
                    <a:pt x="326906" y="245015"/>
                  </a:lnTo>
                  <a:lnTo>
                    <a:pt x="324227" y="240551"/>
                  </a:lnTo>
                  <a:lnTo>
                    <a:pt x="322441" y="238318"/>
                  </a:lnTo>
                  <a:lnTo>
                    <a:pt x="322887" y="234523"/>
                  </a:lnTo>
                  <a:lnTo>
                    <a:pt x="322887" y="229612"/>
                  </a:lnTo>
                  <a:lnTo>
                    <a:pt x="322441" y="224477"/>
                  </a:lnTo>
                  <a:lnTo>
                    <a:pt x="322441" y="218226"/>
                  </a:lnTo>
                  <a:lnTo>
                    <a:pt x="322887" y="212645"/>
                  </a:lnTo>
                  <a:lnTo>
                    <a:pt x="322887" y="198581"/>
                  </a:lnTo>
                  <a:lnTo>
                    <a:pt x="321782" y="192107"/>
                  </a:lnTo>
                  <a:lnTo>
                    <a:pt x="318684" y="187865"/>
                  </a:lnTo>
                  <a:lnTo>
                    <a:pt x="314261" y="184294"/>
                  </a:lnTo>
                  <a:lnTo>
                    <a:pt x="310944" y="179829"/>
                  </a:lnTo>
                  <a:lnTo>
                    <a:pt x="307403" y="177373"/>
                  </a:lnTo>
                  <a:lnTo>
                    <a:pt x="303863" y="177373"/>
                  </a:lnTo>
                  <a:lnTo>
                    <a:pt x="300546" y="179829"/>
                  </a:lnTo>
                  <a:lnTo>
                    <a:pt x="299220" y="185186"/>
                  </a:lnTo>
                  <a:lnTo>
                    <a:pt x="299220" y="192107"/>
                  </a:lnTo>
                  <a:lnTo>
                    <a:pt x="298777" y="195679"/>
                  </a:lnTo>
                  <a:lnTo>
                    <a:pt x="298777" y="206171"/>
                  </a:lnTo>
                  <a:lnTo>
                    <a:pt x="299224" y="213985"/>
                  </a:lnTo>
                  <a:lnTo>
                    <a:pt x="294759" y="221798"/>
                  </a:lnTo>
                  <a:lnTo>
                    <a:pt x="293196" y="232737"/>
                  </a:lnTo>
                  <a:lnTo>
                    <a:pt x="295631" y="238765"/>
                  </a:lnTo>
                  <a:lnTo>
                    <a:pt x="295631" y="246578"/>
                  </a:lnTo>
                  <a:lnTo>
                    <a:pt x="293196" y="248364"/>
                  </a:lnTo>
                  <a:lnTo>
                    <a:pt x="288731" y="248811"/>
                  </a:lnTo>
                  <a:lnTo>
                    <a:pt x="282257" y="249257"/>
                  </a:lnTo>
                  <a:lnTo>
                    <a:pt x="276006" y="250150"/>
                  </a:lnTo>
                  <a:lnTo>
                    <a:pt x="269532" y="249257"/>
                  </a:lnTo>
                  <a:lnTo>
                    <a:pt x="263058" y="249257"/>
                  </a:lnTo>
                  <a:lnTo>
                    <a:pt x="256361" y="248364"/>
                  </a:lnTo>
                  <a:lnTo>
                    <a:pt x="250780" y="246578"/>
                  </a:lnTo>
                  <a:lnTo>
                    <a:pt x="248101" y="245015"/>
                  </a:lnTo>
                  <a:lnTo>
                    <a:pt x="247208" y="242336"/>
                  </a:lnTo>
                  <a:lnTo>
                    <a:pt x="248548" y="238318"/>
                  </a:lnTo>
                  <a:lnTo>
                    <a:pt x="250334" y="232291"/>
                  </a:lnTo>
                  <a:lnTo>
                    <a:pt x="253459" y="227826"/>
                  </a:lnTo>
                  <a:lnTo>
                    <a:pt x="257701" y="222245"/>
                  </a:lnTo>
                  <a:lnTo>
                    <a:pt x="261719" y="215771"/>
                  </a:lnTo>
                  <a:lnTo>
                    <a:pt x="263951" y="209520"/>
                  </a:lnTo>
                  <a:lnTo>
                    <a:pt x="271318" y="198135"/>
                  </a:lnTo>
                  <a:lnTo>
                    <a:pt x="272211" y="192553"/>
                  </a:lnTo>
                  <a:lnTo>
                    <a:pt x="273997" y="185633"/>
                  </a:lnTo>
                  <a:lnTo>
                    <a:pt x="276453" y="180275"/>
                  </a:lnTo>
                  <a:lnTo>
                    <a:pt x="277792" y="174694"/>
                  </a:lnTo>
                  <a:lnTo>
                    <a:pt x="280025" y="173801"/>
                  </a:lnTo>
                  <a:lnTo>
                    <a:pt x="283597" y="169783"/>
                  </a:lnTo>
                  <a:lnTo>
                    <a:pt x="288285" y="162416"/>
                  </a:lnTo>
                  <a:lnTo>
                    <a:pt x="292750" y="154602"/>
                  </a:lnTo>
                  <a:lnTo>
                    <a:pt x="298732" y="148575"/>
                  </a:lnTo>
                  <a:lnTo>
                    <a:pt x="303382" y="141877"/>
                  </a:lnTo>
                  <a:lnTo>
                    <a:pt x="308251" y="134957"/>
                  </a:lnTo>
                  <a:lnTo>
                    <a:pt x="313787" y="129376"/>
                  </a:lnTo>
                  <a:lnTo>
                    <a:pt x="315559" y="125358"/>
                  </a:lnTo>
                  <a:lnTo>
                    <a:pt x="317327" y="123125"/>
                  </a:lnTo>
                  <a:lnTo>
                    <a:pt x="318656" y="118437"/>
                  </a:lnTo>
                  <a:lnTo>
                    <a:pt x="319985" y="114419"/>
                  </a:lnTo>
                  <a:lnTo>
                    <a:pt x="316413" y="107498"/>
                  </a:lnTo>
                  <a:lnTo>
                    <a:pt x="308153" y="101024"/>
                  </a:lnTo>
                  <a:lnTo>
                    <a:pt x="301233" y="97452"/>
                  </a:lnTo>
                  <a:lnTo>
                    <a:pt x="296321" y="95220"/>
                  </a:lnTo>
                  <a:lnTo>
                    <a:pt x="292526" y="95220"/>
                  </a:lnTo>
                  <a:close/>
                  <a:moveTo>
                    <a:pt x="296184" y="68"/>
                  </a:moveTo>
                  <a:cubicBezTo>
                    <a:pt x="361812" y="1908"/>
                    <a:pt x="433394" y="45493"/>
                    <a:pt x="481110" y="87967"/>
                  </a:cubicBezTo>
                  <a:cubicBezTo>
                    <a:pt x="528825" y="130442"/>
                    <a:pt x="529841" y="174843"/>
                    <a:pt x="536503" y="219940"/>
                  </a:cubicBezTo>
                  <a:cubicBezTo>
                    <a:pt x="543166" y="265038"/>
                    <a:pt x="544815" y="362095"/>
                    <a:pt x="497100" y="404570"/>
                  </a:cubicBezTo>
                  <a:cubicBezTo>
                    <a:pt x="449384" y="447044"/>
                    <a:pt x="402454" y="476013"/>
                    <a:pt x="346154" y="487671"/>
                  </a:cubicBezTo>
                  <a:cubicBezTo>
                    <a:pt x="289855" y="499329"/>
                    <a:pt x="207017" y="516991"/>
                    <a:pt x="159302" y="474517"/>
                  </a:cubicBezTo>
                  <a:cubicBezTo>
                    <a:pt x="111586" y="432042"/>
                    <a:pt x="21885" y="321179"/>
                    <a:pt x="9892" y="254914"/>
                  </a:cubicBezTo>
                  <a:cubicBezTo>
                    <a:pt x="-24915" y="182774"/>
                    <a:pt x="39629" y="119397"/>
                    <a:pt x="87345" y="76923"/>
                  </a:cubicBezTo>
                  <a:cubicBezTo>
                    <a:pt x="135060" y="34448"/>
                    <a:pt x="230557" y="-1774"/>
                    <a:pt x="296184" y="68"/>
                  </a:cubicBezTo>
                  <a:close/>
                </a:path>
              </a:pathLst>
            </a:custGeom>
            <a:solidFill>
              <a:srgbClr val="9C0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77" name="Csoportba foglalás 76"/>
          <p:cNvGrpSpPr/>
          <p:nvPr/>
        </p:nvGrpSpPr>
        <p:grpSpPr>
          <a:xfrm>
            <a:off x="3599450" y="4239432"/>
            <a:ext cx="7521940" cy="501428"/>
            <a:chOff x="4037600" y="3403120"/>
            <a:chExt cx="7521940" cy="501428"/>
          </a:xfrm>
        </p:grpSpPr>
        <p:sp>
          <p:nvSpPr>
            <p:cNvPr id="12" name="Szövegdoboz 11"/>
            <p:cNvSpPr txBox="1"/>
            <p:nvPr/>
          </p:nvSpPr>
          <p:spPr>
            <a:xfrm>
              <a:off x="4767035" y="3427993"/>
              <a:ext cx="67925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400" dirty="0">
                  <a:solidFill>
                    <a:srgbClr val="800080"/>
                  </a:solidFill>
                </a:rPr>
                <a:t>Ha türelmesen beszélünk egymással, akkor … </a:t>
              </a:r>
            </a:p>
          </p:txBody>
        </p:sp>
        <p:sp>
          <p:nvSpPr>
            <p:cNvPr id="67" name="Szabadkézi sokszög 66"/>
            <p:cNvSpPr/>
            <p:nvPr/>
          </p:nvSpPr>
          <p:spPr>
            <a:xfrm>
              <a:off x="4037600" y="3403120"/>
              <a:ext cx="539953" cy="501428"/>
            </a:xfrm>
            <a:custGeom>
              <a:avLst/>
              <a:gdLst/>
              <a:ahLst/>
              <a:cxnLst/>
              <a:rect l="l" t="t" r="r" b="b"/>
              <a:pathLst>
                <a:path w="539953" h="501428">
                  <a:moveTo>
                    <a:pt x="389098" y="368477"/>
                  </a:moveTo>
                  <a:lnTo>
                    <a:pt x="389098" y="398987"/>
                  </a:lnTo>
                  <a:lnTo>
                    <a:pt x="419608" y="398987"/>
                  </a:lnTo>
                  <a:lnTo>
                    <a:pt x="419608" y="368477"/>
                  </a:lnTo>
                  <a:close/>
                  <a:moveTo>
                    <a:pt x="397227" y="142324"/>
                  </a:moveTo>
                  <a:lnTo>
                    <a:pt x="394548" y="143217"/>
                  </a:lnTo>
                  <a:lnTo>
                    <a:pt x="392762" y="145449"/>
                  </a:lnTo>
                  <a:lnTo>
                    <a:pt x="394994" y="147235"/>
                  </a:lnTo>
                  <a:lnTo>
                    <a:pt x="398120" y="145896"/>
                  </a:lnTo>
                  <a:close/>
                  <a:moveTo>
                    <a:pt x="240511" y="124018"/>
                  </a:moveTo>
                  <a:lnTo>
                    <a:pt x="236492" y="124911"/>
                  </a:lnTo>
                  <a:lnTo>
                    <a:pt x="230465" y="126697"/>
                  </a:lnTo>
                  <a:lnTo>
                    <a:pt x="224437" y="130269"/>
                  </a:lnTo>
                  <a:lnTo>
                    <a:pt x="221312" y="135403"/>
                  </a:lnTo>
                  <a:lnTo>
                    <a:pt x="221312" y="140985"/>
                  </a:lnTo>
                  <a:lnTo>
                    <a:pt x="222205" y="147682"/>
                  </a:lnTo>
                  <a:lnTo>
                    <a:pt x="220419" y="152370"/>
                  </a:lnTo>
                  <a:lnTo>
                    <a:pt x="220419" y="154602"/>
                  </a:lnTo>
                  <a:lnTo>
                    <a:pt x="217740" y="161076"/>
                  </a:lnTo>
                  <a:lnTo>
                    <a:pt x="217070" y="166881"/>
                  </a:lnTo>
                  <a:lnTo>
                    <a:pt x="217740" y="171122"/>
                  </a:lnTo>
                  <a:lnTo>
                    <a:pt x="222205" y="177373"/>
                  </a:lnTo>
                  <a:lnTo>
                    <a:pt x="226223" y="181168"/>
                  </a:lnTo>
                  <a:lnTo>
                    <a:pt x="226223" y="190321"/>
                  </a:lnTo>
                  <a:lnTo>
                    <a:pt x="224437" y="200813"/>
                  </a:lnTo>
                  <a:lnTo>
                    <a:pt x="223991" y="208627"/>
                  </a:lnTo>
                  <a:lnTo>
                    <a:pt x="224437" y="221352"/>
                  </a:lnTo>
                  <a:lnTo>
                    <a:pt x="224437" y="231844"/>
                  </a:lnTo>
                  <a:lnTo>
                    <a:pt x="227786" y="242783"/>
                  </a:lnTo>
                  <a:lnTo>
                    <a:pt x="229125" y="252829"/>
                  </a:lnTo>
                  <a:lnTo>
                    <a:pt x="233144" y="259303"/>
                  </a:lnTo>
                  <a:lnTo>
                    <a:pt x="238725" y="261982"/>
                  </a:lnTo>
                  <a:lnTo>
                    <a:pt x="244976" y="262875"/>
                  </a:lnTo>
                  <a:lnTo>
                    <a:pt x="254129" y="261982"/>
                  </a:lnTo>
                  <a:lnTo>
                    <a:pt x="278908" y="261982"/>
                  </a:lnTo>
                  <a:lnTo>
                    <a:pt x="289401" y="265777"/>
                  </a:lnTo>
                  <a:lnTo>
                    <a:pt x="299893" y="265777"/>
                  </a:lnTo>
                  <a:lnTo>
                    <a:pt x="308153" y="267563"/>
                  </a:lnTo>
                  <a:lnTo>
                    <a:pt x="312841" y="269795"/>
                  </a:lnTo>
                  <a:lnTo>
                    <a:pt x="315520" y="273367"/>
                  </a:lnTo>
                  <a:lnTo>
                    <a:pt x="321771" y="279841"/>
                  </a:lnTo>
                  <a:lnTo>
                    <a:pt x="326013" y="287208"/>
                  </a:lnTo>
                  <a:lnTo>
                    <a:pt x="330924" y="296808"/>
                  </a:lnTo>
                  <a:lnTo>
                    <a:pt x="335612" y="303728"/>
                  </a:lnTo>
                  <a:lnTo>
                    <a:pt x="337398" y="311765"/>
                  </a:lnTo>
                  <a:lnTo>
                    <a:pt x="337844" y="316006"/>
                  </a:lnTo>
                  <a:lnTo>
                    <a:pt x="336058" y="320918"/>
                  </a:lnTo>
                  <a:lnTo>
                    <a:pt x="333380" y="325159"/>
                  </a:lnTo>
                  <a:lnTo>
                    <a:pt x="329138" y="331187"/>
                  </a:lnTo>
                  <a:lnTo>
                    <a:pt x="321771" y="339670"/>
                  </a:lnTo>
                  <a:lnTo>
                    <a:pt x="316413" y="348377"/>
                  </a:lnTo>
                  <a:lnTo>
                    <a:pt x="308153" y="358422"/>
                  </a:lnTo>
                  <a:lnTo>
                    <a:pt x="300340" y="364896"/>
                  </a:lnTo>
                  <a:lnTo>
                    <a:pt x="294535" y="371817"/>
                  </a:lnTo>
                  <a:lnTo>
                    <a:pt x="286722" y="374942"/>
                  </a:lnTo>
                  <a:lnTo>
                    <a:pt x="278462" y="380077"/>
                  </a:lnTo>
                  <a:lnTo>
                    <a:pt x="270202" y="381863"/>
                  </a:lnTo>
                  <a:lnTo>
                    <a:pt x="264174" y="384095"/>
                  </a:lnTo>
                  <a:lnTo>
                    <a:pt x="254129" y="385435"/>
                  </a:lnTo>
                  <a:lnTo>
                    <a:pt x="244976" y="384095"/>
                  </a:lnTo>
                  <a:lnTo>
                    <a:pt x="239618" y="381863"/>
                  </a:lnTo>
                  <a:lnTo>
                    <a:pt x="234483" y="376728"/>
                  </a:lnTo>
                  <a:lnTo>
                    <a:pt x="231804" y="372710"/>
                  </a:lnTo>
                  <a:lnTo>
                    <a:pt x="227786" y="369585"/>
                  </a:lnTo>
                  <a:lnTo>
                    <a:pt x="223991" y="370478"/>
                  </a:lnTo>
                  <a:lnTo>
                    <a:pt x="223544" y="372710"/>
                  </a:lnTo>
                  <a:lnTo>
                    <a:pt x="222651" y="374942"/>
                  </a:lnTo>
                  <a:lnTo>
                    <a:pt x="223991" y="377621"/>
                  </a:lnTo>
                  <a:lnTo>
                    <a:pt x="224437" y="383649"/>
                  </a:lnTo>
                  <a:lnTo>
                    <a:pt x="227786" y="388783"/>
                  </a:lnTo>
                  <a:lnTo>
                    <a:pt x="234483" y="393695"/>
                  </a:lnTo>
                  <a:lnTo>
                    <a:pt x="243190" y="397936"/>
                  </a:lnTo>
                  <a:lnTo>
                    <a:pt x="253682" y="400169"/>
                  </a:lnTo>
                  <a:lnTo>
                    <a:pt x="264621" y="398383"/>
                  </a:lnTo>
                  <a:lnTo>
                    <a:pt x="270649" y="397936"/>
                  </a:lnTo>
                  <a:lnTo>
                    <a:pt x="277569" y="395927"/>
                  </a:lnTo>
                  <a:lnTo>
                    <a:pt x="288954" y="390569"/>
                  </a:lnTo>
                  <a:lnTo>
                    <a:pt x="298107" y="387667"/>
                  </a:lnTo>
                  <a:lnTo>
                    <a:pt x="303688" y="384095"/>
                  </a:lnTo>
                  <a:lnTo>
                    <a:pt x="313288" y="375835"/>
                  </a:lnTo>
                  <a:lnTo>
                    <a:pt x="319539" y="370924"/>
                  </a:lnTo>
                  <a:lnTo>
                    <a:pt x="325566" y="363111"/>
                  </a:lnTo>
                  <a:lnTo>
                    <a:pt x="334273" y="354404"/>
                  </a:lnTo>
                  <a:lnTo>
                    <a:pt x="338737" y="345698"/>
                  </a:lnTo>
                  <a:lnTo>
                    <a:pt x="342533" y="342126"/>
                  </a:lnTo>
                  <a:lnTo>
                    <a:pt x="344318" y="339224"/>
                  </a:lnTo>
                  <a:lnTo>
                    <a:pt x="349230" y="332526"/>
                  </a:lnTo>
                  <a:lnTo>
                    <a:pt x="353025" y="322480"/>
                  </a:lnTo>
                  <a:lnTo>
                    <a:pt x="353471" y="312435"/>
                  </a:lnTo>
                  <a:lnTo>
                    <a:pt x="352578" y="303282"/>
                  </a:lnTo>
                  <a:lnTo>
                    <a:pt x="348337" y="299486"/>
                  </a:lnTo>
                  <a:lnTo>
                    <a:pt x="347890" y="295022"/>
                  </a:lnTo>
                  <a:lnTo>
                    <a:pt x="344765" y="290780"/>
                  </a:lnTo>
                  <a:lnTo>
                    <a:pt x="343872" y="286315"/>
                  </a:lnTo>
                  <a:lnTo>
                    <a:pt x="338737" y="278055"/>
                  </a:lnTo>
                  <a:lnTo>
                    <a:pt x="337844" y="274037"/>
                  </a:lnTo>
                  <a:lnTo>
                    <a:pt x="333380" y="267116"/>
                  </a:lnTo>
                  <a:lnTo>
                    <a:pt x="326013" y="257517"/>
                  </a:lnTo>
                  <a:lnTo>
                    <a:pt x="317306" y="252382"/>
                  </a:lnTo>
                  <a:lnTo>
                    <a:pt x="305921" y="248364"/>
                  </a:lnTo>
                  <a:lnTo>
                    <a:pt x="298554" y="247025"/>
                  </a:lnTo>
                  <a:lnTo>
                    <a:pt x="289847" y="245015"/>
                  </a:lnTo>
                  <a:lnTo>
                    <a:pt x="282927" y="241444"/>
                  </a:lnTo>
                  <a:lnTo>
                    <a:pt x="278462" y="242336"/>
                  </a:lnTo>
                  <a:lnTo>
                    <a:pt x="274220" y="240551"/>
                  </a:lnTo>
                  <a:lnTo>
                    <a:pt x="268416" y="240104"/>
                  </a:lnTo>
                  <a:lnTo>
                    <a:pt x="266184" y="240551"/>
                  </a:lnTo>
                  <a:lnTo>
                    <a:pt x="261496" y="239211"/>
                  </a:lnTo>
                  <a:lnTo>
                    <a:pt x="255022" y="236979"/>
                  </a:lnTo>
                  <a:lnTo>
                    <a:pt x="253236" y="234523"/>
                  </a:lnTo>
                  <a:lnTo>
                    <a:pt x="251450" y="225370"/>
                  </a:lnTo>
                  <a:lnTo>
                    <a:pt x="251896" y="217333"/>
                  </a:lnTo>
                  <a:lnTo>
                    <a:pt x="253236" y="208627"/>
                  </a:lnTo>
                  <a:lnTo>
                    <a:pt x="253236" y="204385"/>
                  </a:lnTo>
                  <a:lnTo>
                    <a:pt x="256584" y="194339"/>
                  </a:lnTo>
                  <a:lnTo>
                    <a:pt x="258370" y="185186"/>
                  </a:lnTo>
                  <a:lnTo>
                    <a:pt x="260156" y="179829"/>
                  </a:lnTo>
                  <a:lnTo>
                    <a:pt x="267970" y="176034"/>
                  </a:lnTo>
                  <a:lnTo>
                    <a:pt x="276230" y="174694"/>
                  </a:lnTo>
                  <a:lnTo>
                    <a:pt x="320878" y="171569"/>
                  </a:lnTo>
                  <a:lnTo>
                    <a:pt x="335612" y="171122"/>
                  </a:lnTo>
                  <a:lnTo>
                    <a:pt x="342533" y="171122"/>
                  </a:lnTo>
                  <a:lnTo>
                    <a:pt x="349230" y="169336"/>
                  </a:lnTo>
                  <a:lnTo>
                    <a:pt x="358383" y="166881"/>
                  </a:lnTo>
                  <a:lnTo>
                    <a:pt x="363071" y="165095"/>
                  </a:lnTo>
                  <a:lnTo>
                    <a:pt x="363964" y="163309"/>
                  </a:lnTo>
                  <a:lnTo>
                    <a:pt x="372224" y="162862"/>
                  </a:lnTo>
                  <a:lnTo>
                    <a:pt x="380037" y="160183"/>
                  </a:lnTo>
                  <a:lnTo>
                    <a:pt x="387627" y="155942"/>
                  </a:lnTo>
                  <a:lnTo>
                    <a:pt x="389637" y="152816"/>
                  </a:lnTo>
                  <a:lnTo>
                    <a:pt x="389637" y="150137"/>
                  </a:lnTo>
                  <a:lnTo>
                    <a:pt x="390530" y="147235"/>
                  </a:lnTo>
                  <a:lnTo>
                    <a:pt x="389637" y="144110"/>
                  </a:lnTo>
                  <a:lnTo>
                    <a:pt x="384502" y="143217"/>
                  </a:lnTo>
                  <a:lnTo>
                    <a:pt x="376689" y="142324"/>
                  </a:lnTo>
                  <a:lnTo>
                    <a:pt x="368875" y="144110"/>
                  </a:lnTo>
                  <a:lnTo>
                    <a:pt x="361285" y="145449"/>
                  </a:lnTo>
                  <a:lnTo>
                    <a:pt x="352578" y="145449"/>
                  </a:lnTo>
                  <a:lnTo>
                    <a:pt x="343872" y="143663"/>
                  </a:lnTo>
                  <a:lnTo>
                    <a:pt x="336505" y="143663"/>
                  </a:lnTo>
                  <a:lnTo>
                    <a:pt x="326906" y="145449"/>
                  </a:lnTo>
                  <a:lnTo>
                    <a:pt x="315520" y="145449"/>
                  </a:lnTo>
                  <a:lnTo>
                    <a:pt x="306814" y="143217"/>
                  </a:lnTo>
                  <a:lnTo>
                    <a:pt x="297661" y="142324"/>
                  </a:lnTo>
                  <a:lnTo>
                    <a:pt x="287615" y="139422"/>
                  </a:lnTo>
                  <a:lnTo>
                    <a:pt x="274890" y="136743"/>
                  </a:lnTo>
                  <a:lnTo>
                    <a:pt x="268416" y="133618"/>
                  </a:lnTo>
                  <a:lnTo>
                    <a:pt x="260156" y="130269"/>
                  </a:lnTo>
                  <a:lnTo>
                    <a:pt x="250110" y="126251"/>
                  </a:lnTo>
                  <a:close/>
                  <a:moveTo>
                    <a:pt x="296184" y="68"/>
                  </a:moveTo>
                  <a:cubicBezTo>
                    <a:pt x="361811" y="1908"/>
                    <a:pt x="433394" y="45493"/>
                    <a:pt x="481109" y="87967"/>
                  </a:cubicBezTo>
                  <a:cubicBezTo>
                    <a:pt x="528825" y="130442"/>
                    <a:pt x="529841" y="174843"/>
                    <a:pt x="536503" y="219940"/>
                  </a:cubicBezTo>
                  <a:cubicBezTo>
                    <a:pt x="543166" y="265038"/>
                    <a:pt x="544815" y="362095"/>
                    <a:pt x="497100" y="404570"/>
                  </a:cubicBezTo>
                  <a:cubicBezTo>
                    <a:pt x="449384" y="447044"/>
                    <a:pt x="402454" y="476013"/>
                    <a:pt x="346154" y="487671"/>
                  </a:cubicBezTo>
                  <a:cubicBezTo>
                    <a:pt x="289854" y="499329"/>
                    <a:pt x="207017" y="516991"/>
                    <a:pt x="159302" y="474517"/>
                  </a:cubicBezTo>
                  <a:cubicBezTo>
                    <a:pt x="111586" y="432042"/>
                    <a:pt x="21885" y="321179"/>
                    <a:pt x="9892" y="254914"/>
                  </a:cubicBezTo>
                  <a:cubicBezTo>
                    <a:pt x="-24915" y="182774"/>
                    <a:pt x="39629" y="119397"/>
                    <a:pt x="87345" y="76923"/>
                  </a:cubicBezTo>
                  <a:cubicBezTo>
                    <a:pt x="135060" y="34448"/>
                    <a:pt x="230556" y="-1774"/>
                    <a:pt x="296184" y="68"/>
                  </a:cubicBezTo>
                  <a:close/>
                </a:path>
              </a:pathLst>
            </a:custGeom>
            <a:solidFill>
              <a:srgbClr val="9C0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81" name="Csoportba foglalás 80"/>
          <p:cNvGrpSpPr/>
          <p:nvPr/>
        </p:nvGrpSpPr>
        <p:grpSpPr>
          <a:xfrm>
            <a:off x="3599450" y="643324"/>
            <a:ext cx="7324664" cy="504000"/>
            <a:chOff x="4037600" y="643324"/>
            <a:chExt cx="7324664" cy="504000"/>
          </a:xfrm>
        </p:grpSpPr>
        <p:sp>
          <p:nvSpPr>
            <p:cNvPr id="60" name="Szabadkézi sokszög 59"/>
            <p:cNvSpPr/>
            <p:nvPr/>
          </p:nvSpPr>
          <p:spPr>
            <a:xfrm>
              <a:off x="4037600" y="643324"/>
              <a:ext cx="539953" cy="501428"/>
            </a:xfrm>
            <a:custGeom>
              <a:avLst/>
              <a:gdLst/>
              <a:ahLst/>
              <a:cxnLst/>
              <a:rect l="l" t="t" r="r" b="b"/>
              <a:pathLst>
                <a:path w="539953" h="501428">
                  <a:moveTo>
                    <a:pt x="370048" y="377819"/>
                  </a:moveTo>
                  <a:lnTo>
                    <a:pt x="370048" y="408329"/>
                  </a:lnTo>
                  <a:lnTo>
                    <a:pt x="400558" y="408329"/>
                  </a:lnTo>
                  <a:lnTo>
                    <a:pt x="400558" y="377819"/>
                  </a:lnTo>
                  <a:close/>
                  <a:moveTo>
                    <a:pt x="231828" y="126868"/>
                  </a:moveTo>
                  <a:lnTo>
                    <a:pt x="226693" y="128654"/>
                  </a:lnTo>
                  <a:lnTo>
                    <a:pt x="225354" y="132895"/>
                  </a:lnTo>
                  <a:lnTo>
                    <a:pt x="229149" y="136914"/>
                  </a:lnTo>
                  <a:lnTo>
                    <a:pt x="233614" y="136021"/>
                  </a:lnTo>
                  <a:lnTo>
                    <a:pt x="236293" y="133342"/>
                  </a:lnTo>
                  <a:lnTo>
                    <a:pt x="235846" y="129770"/>
                  </a:lnTo>
                  <a:close/>
                  <a:moveTo>
                    <a:pt x="290317" y="88917"/>
                  </a:moveTo>
                  <a:lnTo>
                    <a:pt x="282504" y="90256"/>
                  </a:lnTo>
                  <a:lnTo>
                    <a:pt x="278039" y="93605"/>
                  </a:lnTo>
                  <a:lnTo>
                    <a:pt x="274244" y="94944"/>
                  </a:lnTo>
                  <a:lnTo>
                    <a:pt x="271565" y="99409"/>
                  </a:lnTo>
                  <a:lnTo>
                    <a:pt x="267547" y="105883"/>
                  </a:lnTo>
                  <a:lnTo>
                    <a:pt x="256831" y="119054"/>
                  </a:lnTo>
                  <a:lnTo>
                    <a:pt x="253259" y="121064"/>
                  </a:lnTo>
                  <a:lnTo>
                    <a:pt x="248794" y="124636"/>
                  </a:lnTo>
                  <a:lnTo>
                    <a:pt x="246339" y="127314"/>
                  </a:lnTo>
                  <a:lnTo>
                    <a:pt x="244106" y="132895"/>
                  </a:lnTo>
                  <a:lnTo>
                    <a:pt x="244106" y="136021"/>
                  </a:lnTo>
                  <a:lnTo>
                    <a:pt x="242320" y="140262"/>
                  </a:lnTo>
                  <a:lnTo>
                    <a:pt x="239641" y="143834"/>
                  </a:lnTo>
                  <a:lnTo>
                    <a:pt x="233614" y="150308"/>
                  </a:lnTo>
                  <a:lnTo>
                    <a:pt x="228033" y="153880"/>
                  </a:lnTo>
                  <a:lnTo>
                    <a:pt x="221782" y="162140"/>
                  </a:lnTo>
                  <a:lnTo>
                    <a:pt x="218880" y="168614"/>
                  </a:lnTo>
                  <a:lnTo>
                    <a:pt x="217541" y="175758"/>
                  </a:lnTo>
                  <a:lnTo>
                    <a:pt x="215308" y="184464"/>
                  </a:lnTo>
                  <a:lnTo>
                    <a:pt x="213076" y="188706"/>
                  </a:lnTo>
                  <a:lnTo>
                    <a:pt x="209950" y="196073"/>
                  </a:lnTo>
                  <a:lnTo>
                    <a:pt x="208388" y="201431"/>
                  </a:lnTo>
                  <a:lnTo>
                    <a:pt x="208834" y="207012"/>
                  </a:lnTo>
                  <a:lnTo>
                    <a:pt x="210843" y="211030"/>
                  </a:lnTo>
                  <a:lnTo>
                    <a:pt x="213076" y="213263"/>
                  </a:lnTo>
                  <a:lnTo>
                    <a:pt x="217541" y="213709"/>
                  </a:lnTo>
                  <a:lnTo>
                    <a:pt x="221782" y="212816"/>
                  </a:lnTo>
                  <a:lnTo>
                    <a:pt x="229149" y="208798"/>
                  </a:lnTo>
                  <a:lnTo>
                    <a:pt x="232275" y="202770"/>
                  </a:lnTo>
                  <a:lnTo>
                    <a:pt x="234507" y="199198"/>
                  </a:lnTo>
                  <a:lnTo>
                    <a:pt x="235846" y="194957"/>
                  </a:lnTo>
                  <a:lnTo>
                    <a:pt x="240534" y="188260"/>
                  </a:lnTo>
                  <a:lnTo>
                    <a:pt x="250580" y="174865"/>
                  </a:lnTo>
                  <a:lnTo>
                    <a:pt x="256385" y="169954"/>
                  </a:lnTo>
                  <a:lnTo>
                    <a:pt x="261073" y="164373"/>
                  </a:lnTo>
                  <a:lnTo>
                    <a:pt x="267100" y="160801"/>
                  </a:lnTo>
                  <a:lnTo>
                    <a:pt x="273798" y="159015"/>
                  </a:lnTo>
                  <a:lnTo>
                    <a:pt x="276700" y="160801"/>
                  </a:lnTo>
                  <a:lnTo>
                    <a:pt x="278039" y="163480"/>
                  </a:lnTo>
                  <a:lnTo>
                    <a:pt x="278486" y="169954"/>
                  </a:lnTo>
                  <a:lnTo>
                    <a:pt x="278039" y="177767"/>
                  </a:lnTo>
                  <a:lnTo>
                    <a:pt x="278486" y="192278"/>
                  </a:lnTo>
                  <a:lnTo>
                    <a:pt x="280272" y="204556"/>
                  </a:lnTo>
                  <a:lnTo>
                    <a:pt x="282950" y="217058"/>
                  </a:lnTo>
                  <a:lnTo>
                    <a:pt x="284290" y="230676"/>
                  </a:lnTo>
                  <a:lnTo>
                    <a:pt x="286746" y="245410"/>
                  </a:lnTo>
                  <a:lnTo>
                    <a:pt x="288532" y="263269"/>
                  </a:lnTo>
                  <a:lnTo>
                    <a:pt x="288532" y="306131"/>
                  </a:lnTo>
                  <a:lnTo>
                    <a:pt x="287192" y="324884"/>
                  </a:lnTo>
                  <a:lnTo>
                    <a:pt x="287192" y="339618"/>
                  </a:lnTo>
                  <a:lnTo>
                    <a:pt x="286746" y="354129"/>
                  </a:lnTo>
                  <a:lnTo>
                    <a:pt x="288085" y="368863"/>
                  </a:lnTo>
                  <a:lnTo>
                    <a:pt x="288532" y="377569"/>
                  </a:lnTo>
                  <a:lnTo>
                    <a:pt x="290317" y="390294"/>
                  </a:lnTo>
                  <a:lnTo>
                    <a:pt x="292103" y="398107"/>
                  </a:lnTo>
                  <a:lnTo>
                    <a:pt x="294782" y="406814"/>
                  </a:lnTo>
                  <a:lnTo>
                    <a:pt x="297684" y="409046"/>
                  </a:lnTo>
                  <a:lnTo>
                    <a:pt x="301256" y="409046"/>
                  </a:lnTo>
                  <a:lnTo>
                    <a:pt x="303489" y="406814"/>
                  </a:lnTo>
                  <a:lnTo>
                    <a:pt x="305051" y="399000"/>
                  </a:lnTo>
                  <a:lnTo>
                    <a:pt x="303489" y="393866"/>
                  </a:lnTo>
                  <a:lnTo>
                    <a:pt x="300810" y="388061"/>
                  </a:lnTo>
                  <a:lnTo>
                    <a:pt x="301256" y="385159"/>
                  </a:lnTo>
                  <a:lnTo>
                    <a:pt x="300810" y="381141"/>
                  </a:lnTo>
                  <a:lnTo>
                    <a:pt x="300810" y="371095"/>
                  </a:lnTo>
                  <a:lnTo>
                    <a:pt x="299917" y="360156"/>
                  </a:lnTo>
                  <a:lnTo>
                    <a:pt x="300810" y="350110"/>
                  </a:lnTo>
                  <a:lnTo>
                    <a:pt x="298577" y="343190"/>
                  </a:lnTo>
                  <a:lnTo>
                    <a:pt x="300810" y="340064"/>
                  </a:lnTo>
                  <a:lnTo>
                    <a:pt x="301256" y="335376"/>
                  </a:lnTo>
                  <a:lnTo>
                    <a:pt x="301703" y="324437"/>
                  </a:lnTo>
                  <a:lnTo>
                    <a:pt x="303935" y="305685"/>
                  </a:lnTo>
                  <a:lnTo>
                    <a:pt x="305944" y="296979"/>
                  </a:lnTo>
                  <a:lnTo>
                    <a:pt x="307730" y="286486"/>
                  </a:lnTo>
                  <a:lnTo>
                    <a:pt x="307730" y="277780"/>
                  </a:lnTo>
                  <a:lnTo>
                    <a:pt x="309963" y="269520"/>
                  </a:lnTo>
                  <a:lnTo>
                    <a:pt x="309963" y="257241"/>
                  </a:lnTo>
                  <a:lnTo>
                    <a:pt x="310409" y="249428"/>
                  </a:lnTo>
                  <a:lnTo>
                    <a:pt x="311749" y="240275"/>
                  </a:lnTo>
                  <a:lnTo>
                    <a:pt x="311302" y="232015"/>
                  </a:lnTo>
                  <a:lnTo>
                    <a:pt x="311302" y="222416"/>
                  </a:lnTo>
                  <a:lnTo>
                    <a:pt x="312195" y="211477"/>
                  </a:lnTo>
                  <a:lnTo>
                    <a:pt x="311749" y="200091"/>
                  </a:lnTo>
                  <a:lnTo>
                    <a:pt x="313535" y="190938"/>
                  </a:lnTo>
                  <a:lnTo>
                    <a:pt x="315544" y="170847"/>
                  </a:lnTo>
                  <a:lnTo>
                    <a:pt x="317776" y="161247"/>
                  </a:lnTo>
                  <a:lnTo>
                    <a:pt x="317776" y="152094"/>
                  </a:lnTo>
                  <a:lnTo>
                    <a:pt x="315990" y="143834"/>
                  </a:lnTo>
                  <a:lnTo>
                    <a:pt x="318223" y="140262"/>
                  </a:lnTo>
                  <a:lnTo>
                    <a:pt x="318223" y="134681"/>
                  </a:lnTo>
                  <a:lnTo>
                    <a:pt x="320455" y="126868"/>
                  </a:lnTo>
                  <a:lnTo>
                    <a:pt x="321795" y="123296"/>
                  </a:lnTo>
                  <a:lnTo>
                    <a:pt x="321795" y="118608"/>
                  </a:lnTo>
                  <a:lnTo>
                    <a:pt x="322688" y="115929"/>
                  </a:lnTo>
                  <a:lnTo>
                    <a:pt x="322688" y="110571"/>
                  </a:lnTo>
                  <a:lnTo>
                    <a:pt x="321795" y="105437"/>
                  </a:lnTo>
                  <a:lnTo>
                    <a:pt x="317776" y="99409"/>
                  </a:lnTo>
                  <a:lnTo>
                    <a:pt x="311749" y="94944"/>
                  </a:lnTo>
                  <a:lnTo>
                    <a:pt x="305051" y="91819"/>
                  </a:lnTo>
                  <a:lnTo>
                    <a:pt x="297684" y="89363"/>
                  </a:lnTo>
                  <a:close/>
                  <a:moveTo>
                    <a:pt x="296184" y="67"/>
                  </a:moveTo>
                  <a:cubicBezTo>
                    <a:pt x="361811" y="1908"/>
                    <a:pt x="433394" y="45493"/>
                    <a:pt x="481109" y="87967"/>
                  </a:cubicBezTo>
                  <a:cubicBezTo>
                    <a:pt x="528825" y="130442"/>
                    <a:pt x="529841" y="174843"/>
                    <a:pt x="536503" y="219940"/>
                  </a:cubicBezTo>
                  <a:cubicBezTo>
                    <a:pt x="543166" y="265038"/>
                    <a:pt x="544815" y="362095"/>
                    <a:pt x="497100" y="404570"/>
                  </a:cubicBezTo>
                  <a:cubicBezTo>
                    <a:pt x="449384" y="447044"/>
                    <a:pt x="402454" y="476013"/>
                    <a:pt x="346154" y="487671"/>
                  </a:cubicBezTo>
                  <a:cubicBezTo>
                    <a:pt x="289854" y="499329"/>
                    <a:pt x="207017" y="516991"/>
                    <a:pt x="159302" y="474517"/>
                  </a:cubicBezTo>
                  <a:cubicBezTo>
                    <a:pt x="111586" y="432042"/>
                    <a:pt x="21885" y="321179"/>
                    <a:pt x="9892" y="254914"/>
                  </a:cubicBezTo>
                  <a:cubicBezTo>
                    <a:pt x="-24915" y="182774"/>
                    <a:pt x="39629" y="119397"/>
                    <a:pt x="87345" y="76923"/>
                  </a:cubicBezTo>
                  <a:cubicBezTo>
                    <a:pt x="135060" y="34448"/>
                    <a:pt x="230556" y="-1773"/>
                    <a:pt x="296184" y="67"/>
                  </a:cubicBezTo>
                  <a:close/>
                </a:path>
              </a:pathLst>
            </a:custGeom>
            <a:solidFill>
              <a:srgbClr val="9C0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" name="Szövegdoboz 5"/>
            <p:cNvSpPr txBox="1"/>
            <p:nvPr/>
          </p:nvSpPr>
          <p:spPr>
            <a:xfrm>
              <a:off x="4767035" y="685659"/>
              <a:ext cx="65952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400" dirty="0">
                  <a:solidFill>
                    <a:srgbClr val="800080"/>
                  </a:solidFill>
                </a:rPr>
                <a:t>Ha esernyő nélkül megyünk az esőre, akkor … </a:t>
              </a:r>
            </a:p>
          </p:txBody>
        </p:sp>
      </p:grpSp>
      <p:sp>
        <p:nvSpPr>
          <p:cNvPr id="83" name="Ellipszis 36"/>
          <p:cNvSpPr/>
          <p:nvPr/>
        </p:nvSpPr>
        <p:spPr>
          <a:xfrm>
            <a:off x="6931174" y="5512933"/>
            <a:ext cx="695325" cy="659408"/>
          </a:xfrm>
          <a:custGeom>
            <a:avLst/>
            <a:gdLst>
              <a:gd name="connsiteX0" fmla="*/ 0 w 2425385"/>
              <a:gd name="connsiteY0" fmla="*/ 1172207 h 2344414"/>
              <a:gd name="connsiteX1" fmla="*/ 1212693 w 2425385"/>
              <a:gd name="connsiteY1" fmla="*/ 0 h 2344414"/>
              <a:gd name="connsiteX2" fmla="*/ 2425386 w 2425385"/>
              <a:gd name="connsiteY2" fmla="*/ 1172207 h 2344414"/>
              <a:gd name="connsiteX3" fmla="*/ 1212693 w 2425385"/>
              <a:gd name="connsiteY3" fmla="*/ 2344414 h 2344414"/>
              <a:gd name="connsiteX4" fmla="*/ 0 w 2425385"/>
              <a:gd name="connsiteY4" fmla="*/ 1172207 h 2344414"/>
              <a:gd name="connsiteX0" fmla="*/ 41901 w 2467287"/>
              <a:gd name="connsiteY0" fmla="*/ 1207090 h 2379297"/>
              <a:gd name="connsiteX1" fmla="*/ 369979 w 2467287"/>
              <a:gd name="connsiteY1" fmla="*/ 388392 h 2379297"/>
              <a:gd name="connsiteX2" fmla="*/ 1254594 w 2467287"/>
              <a:gd name="connsiteY2" fmla="*/ 34883 h 2379297"/>
              <a:gd name="connsiteX3" fmla="*/ 2467287 w 2467287"/>
              <a:gd name="connsiteY3" fmla="*/ 1207090 h 2379297"/>
              <a:gd name="connsiteX4" fmla="*/ 1254594 w 2467287"/>
              <a:gd name="connsiteY4" fmla="*/ 2379297 h 2379297"/>
              <a:gd name="connsiteX5" fmla="*/ 41901 w 2467287"/>
              <a:gd name="connsiteY5" fmla="*/ 1207090 h 2379297"/>
              <a:gd name="connsiteX0" fmla="*/ 41901 w 2495249"/>
              <a:gd name="connsiteY0" fmla="*/ 1172517 h 2344724"/>
              <a:gd name="connsiteX1" fmla="*/ 369979 w 2495249"/>
              <a:gd name="connsiteY1" fmla="*/ 353819 h 2344724"/>
              <a:gd name="connsiteX2" fmla="*/ 1254594 w 2495249"/>
              <a:gd name="connsiteY2" fmla="*/ 310 h 2344724"/>
              <a:gd name="connsiteX3" fmla="*/ 2037913 w 2495249"/>
              <a:gd name="connsiteY3" fmla="*/ 404620 h 2344724"/>
              <a:gd name="connsiteX4" fmla="*/ 2467287 w 2495249"/>
              <a:gd name="connsiteY4" fmla="*/ 1172517 h 2344724"/>
              <a:gd name="connsiteX5" fmla="*/ 1254594 w 2495249"/>
              <a:gd name="connsiteY5" fmla="*/ 2344724 h 2344724"/>
              <a:gd name="connsiteX6" fmla="*/ 41901 w 2495249"/>
              <a:gd name="connsiteY6" fmla="*/ 1172517 h 2344724"/>
              <a:gd name="connsiteX0" fmla="*/ 41901 w 2472507"/>
              <a:gd name="connsiteY0" fmla="*/ 1172517 h 2352154"/>
              <a:gd name="connsiteX1" fmla="*/ 369979 w 2472507"/>
              <a:gd name="connsiteY1" fmla="*/ 353819 h 2352154"/>
              <a:gd name="connsiteX2" fmla="*/ 1254594 w 2472507"/>
              <a:gd name="connsiteY2" fmla="*/ 310 h 2352154"/>
              <a:gd name="connsiteX3" fmla="*/ 2037913 w 2472507"/>
              <a:gd name="connsiteY3" fmla="*/ 404620 h 2352154"/>
              <a:gd name="connsiteX4" fmla="*/ 2467287 w 2472507"/>
              <a:gd name="connsiteY4" fmla="*/ 1172517 h 2352154"/>
              <a:gd name="connsiteX5" fmla="*/ 2207246 w 2472507"/>
              <a:gd name="connsiteY5" fmla="*/ 1649219 h 2352154"/>
              <a:gd name="connsiteX6" fmla="*/ 1254594 w 2472507"/>
              <a:gd name="connsiteY6" fmla="*/ 2344724 h 2352154"/>
              <a:gd name="connsiteX7" fmla="*/ 41901 w 2472507"/>
              <a:gd name="connsiteY7" fmla="*/ 1172517 h 2352154"/>
              <a:gd name="connsiteX0" fmla="*/ 41901 w 2472507"/>
              <a:gd name="connsiteY0" fmla="*/ 1172517 h 2385874"/>
              <a:gd name="connsiteX1" fmla="*/ 369979 w 2472507"/>
              <a:gd name="connsiteY1" fmla="*/ 353819 h 2385874"/>
              <a:gd name="connsiteX2" fmla="*/ 1254594 w 2472507"/>
              <a:gd name="connsiteY2" fmla="*/ 310 h 2385874"/>
              <a:gd name="connsiteX3" fmla="*/ 2037913 w 2472507"/>
              <a:gd name="connsiteY3" fmla="*/ 404620 h 2385874"/>
              <a:gd name="connsiteX4" fmla="*/ 2467287 w 2472507"/>
              <a:gd name="connsiteY4" fmla="*/ 1172517 h 2385874"/>
              <a:gd name="connsiteX5" fmla="*/ 2207246 w 2472507"/>
              <a:gd name="connsiteY5" fmla="*/ 1649219 h 2385874"/>
              <a:gd name="connsiteX6" fmla="*/ 1254594 w 2472507"/>
              <a:gd name="connsiteY6" fmla="*/ 2344724 h 2385874"/>
              <a:gd name="connsiteX7" fmla="*/ 674779 w 2472507"/>
              <a:gd name="connsiteY7" fmla="*/ 2182619 h 2385874"/>
              <a:gd name="connsiteX8" fmla="*/ 41901 w 2472507"/>
              <a:gd name="connsiteY8" fmla="*/ 1172517 h 2385874"/>
              <a:gd name="connsiteX0" fmla="*/ 41901 w 2472507"/>
              <a:gd name="connsiteY0" fmla="*/ 1172517 h 2319542"/>
              <a:gd name="connsiteX1" fmla="*/ 369979 w 2472507"/>
              <a:gd name="connsiteY1" fmla="*/ 353819 h 2319542"/>
              <a:gd name="connsiteX2" fmla="*/ 1254594 w 2472507"/>
              <a:gd name="connsiteY2" fmla="*/ 310 h 2319542"/>
              <a:gd name="connsiteX3" fmla="*/ 2037913 w 2472507"/>
              <a:gd name="connsiteY3" fmla="*/ 404620 h 2319542"/>
              <a:gd name="connsiteX4" fmla="*/ 2467287 w 2472507"/>
              <a:gd name="connsiteY4" fmla="*/ 1172517 h 2319542"/>
              <a:gd name="connsiteX5" fmla="*/ 2207246 w 2472507"/>
              <a:gd name="connsiteY5" fmla="*/ 1649219 h 2319542"/>
              <a:gd name="connsiteX6" fmla="*/ 1466261 w 2472507"/>
              <a:gd name="connsiteY6" fmla="*/ 2243124 h 2319542"/>
              <a:gd name="connsiteX7" fmla="*/ 674779 w 2472507"/>
              <a:gd name="connsiteY7" fmla="*/ 2182619 h 2319542"/>
              <a:gd name="connsiteX8" fmla="*/ 41901 w 2472507"/>
              <a:gd name="connsiteY8" fmla="*/ 1172517 h 2319542"/>
              <a:gd name="connsiteX0" fmla="*/ 41901 w 2470111"/>
              <a:gd name="connsiteY0" fmla="*/ 1172517 h 2306402"/>
              <a:gd name="connsiteX1" fmla="*/ 369979 w 2470111"/>
              <a:gd name="connsiteY1" fmla="*/ 353819 h 2306402"/>
              <a:gd name="connsiteX2" fmla="*/ 1254594 w 2470111"/>
              <a:gd name="connsiteY2" fmla="*/ 310 h 2306402"/>
              <a:gd name="connsiteX3" fmla="*/ 2037913 w 2470111"/>
              <a:gd name="connsiteY3" fmla="*/ 404620 h 2306402"/>
              <a:gd name="connsiteX4" fmla="*/ 2467287 w 2470111"/>
              <a:gd name="connsiteY4" fmla="*/ 1172517 h 2306402"/>
              <a:gd name="connsiteX5" fmla="*/ 2105646 w 2470111"/>
              <a:gd name="connsiteY5" fmla="*/ 1860885 h 2306402"/>
              <a:gd name="connsiteX6" fmla="*/ 1466261 w 2470111"/>
              <a:gd name="connsiteY6" fmla="*/ 2243124 h 2306402"/>
              <a:gd name="connsiteX7" fmla="*/ 674779 w 2470111"/>
              <a:gd name="connsiteY7" fmla="*/ 2182619 h 2306402"/>
              <a:gd name="connsiteX8" fmla="*/ 41901 w 2470111"/>
              <a:gd name="connsiteY8" fmla="*/ 1172517 h 2306402"/>
              <a:gd name="connsiteX0" fmla="*/ 41901 w 2287167"/>
              <a:gd name="connsiteY0" fmla="*/ 1172517 h 2306402"/>
              <a:gd name="connsiteX1" fmla="*/ 369979 w 2287167"/>
              <a:gd name="connsiteY1" fmla="*/ 353819 h 2306402"/>
              <a:gd name="connsiteX2" fmla="*/ 1254594 w 2287167"/>
              <a:gd name="connsiteY2" fmla="*/ 310 h 2306402"/>
              <a:gd name="connsiteX3" fmla="*/ 2037913 w 2287167"/>
              <a:gd name="connsiteY3" fmla="*/ 404620 h 2306402"/>
              <a:gd name="connsiteX4" fmla="*/ 2272554 w 2287167"/>
              <a:gd name="connsiteY4" fmla="*/ 1011651 h 2306402"/>
              <a:gd name="connsiteX5" fmla="*/ 2105646 w 2287167"/>
              <a:gd name="connsiteY5" fmla="*/ 1860885 h 2306402"/>
              <a:gd name="connsiteX6" fmla="*/ 1466261 w 2287167"/>
              <a:gd name="connsiteY6" fmla="*/ 2243124 h 2306402"/>
              <a:gd name="connsiteX7" fmla="*/ 674779 w 2287167"/>
              <a:gd name="connsiteY7" fmla="*/ 2182619 h 2306402"/>
              <a:gd name="connsiteX8" fmla="*/ 41901 w 2287167"/>
              <a:gd name="connsiteY8" fmla="*/ 1172517 h 230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87167" h="2306402">
                <a:moveTo>
                  <a:pt x="41901" y="1172517"/>
                </a:moveTo>
                <a:cubicBezTo>
                  <a:pt x="-105535" y="840700"/>
                  <a:pt x="167863" y="549187"/>
                  <a:pt x="369979" y="353819"/>
                </a:cubicBezTo>
                <a:cubicBezTo>
                  <a:pt x="572095" y="158451"/>
                  <a:pt x="976605" y="-8157"/>
                  <a:pt x="1254594" y="310"/>
                </a:cubicBezTo>
                <a:cubicBezTo>
                  <a:pt x="1532583" y="8777"/>
                  <a:pt x="1835797" y="209252"/>
                  <a:pt x="2037913" y="404620"/>
                </a:cubicBezTo>
                <a:cubicBezTo>
                  <a:pt x="2240029" y="599988"/>
                  <a:pt x="2244332" y="804218"/>
                  <a:pt x="2272554" y="1011651"/>
                </a:cubicBezTo>
                <a:cubicBezTo>
                  <a:pt x="2300776" y="1219084"/>
                  <a:pt x="2307762" y="1665517"/>
                  <a:pt x="2105646" y="1860885"/>
                </a:cubicBezTo>
                <a:cubicBezTo>
                  <a:pt x="1903530" y="2056253"/>
                  <a:pt x="1704739" y="2189502"/>
                  <a:pt x="1466261" y="2243124"/>
                </a:cubicBezTo>
                <a:cubicBezTo>
                  <a:pt x="1227783" y="2296746"/>
                  <a:pt x="876895" y="2377987"/>
                  <a:pt x="674779" y="2182619"/>
                </a:cubicBezTo>
                <a:cubicBezTo>
                  <a:pt x="472663" y="1987251"/>
                  <a:pt x="92701" y="1477317"/>
                  <a:pt x="41901" y="1172517"/>
                </a:cubicBezTo>
                <a:close/>
              </a:path>
            </a:pathLst>
          </a:custGeom>
          <a:solidFill>
            <a:srgbClr val="9C0F6A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84" name="Ellipszis 36"/>
          <p:cNvSpPr/>
          <p:nvPr/>
        </p:nvSpPr>
        <p:spPr>
          <a:xfrm>
            <a:off x="8520071" y="5468876"/>
            <a:ext cx="1188902" cy="659408"/>
          </a:xfrm>
          <a:custGeom>
            <a:avLst/>
            <a:gdLst>
              <a:gd name="connsiteX0" fmla="*/ 0 w 2425385"/>
              <a:gd name="connsiteY0" fmla="*/ 1172207 h 2344414"/>
              <a:gd name="connsiteX1" fmla="*/ 1212693 w 2425385"/>
              <a:gd name="connsiteY1" fmla="*/ 0 h 2344414"/>
              <a:gd name="connsiteX2" fmla="*/ 2425386 w 2425385"/>
              <a:gd name="connsiteY2" fmla="*/ 1172207 h 2344414"/>
              <a:gd name="connsiteX3" fmla="*/ 1212693 w 2425385"/>
              <a:gd name="connsiteY3" fmla="*/ 2344414 h 2344414"/>
              <a:gd name="connsiteX4" fmla="*/ 0 w 2425385"/>
              <a:gd name="connsiteY4" fmla="*/ 1172207 h 2344414"/>
              <a:gd name="connsiteX0" fmla="*/ 41901 w 2467287"/>
              <a:gd name="connsiteY0" fmla="*/ 1207090 h 2379297"/>
              <a:gd name="connsiteX1" fmla="*/ 369979 w 2467287"/>
              <a:gd name="connsiteY1" fmla="*/ 388392 h 2379297"/>
              <a:gd name="connsiteX2" fmla="*/ 1254594 w 2467287"/>
              <a:gd name="connsiteY2" fmla="*/ 34883 h 2379297"/>
              <a:gd name="connsiteX3" fmla="*/ 2467287 w 2467287"/>
              <a:gd name="connsiteY3" fmla="*/ 1207090 h 2379297"/>
              <a:gd name="connsiteX4" fmla="*/ 1254594 w 2467287"/>
              <a:gd name="connsiteY4" fmla="*/ 2379297 h 2379297"/>
              <a:gd name="connsiteX5" fmla="*/ 41901 w 2467287"/>
              <a:gd name="connsiteY5" fmla="*/ 1207090 h 2379297"/>
              <a:gd name="connsiteX0" fmla="*/ 41901 w 2495249"/>
              <a:gd name="connsiteY0" fmla="*/ 1172517 h 2344724"/>
              <a:gd name="connsiteX1" fmla="*/ 369979 w 2495249"/>
              <a:gd name="connsiteY1" fmla="*/ 353819 h 2344724"/>
              <a:gd name="connsiteX2" fmla="*/ 1254594 w 2495249"/>
              <a:gd name="connsiteY2" fmla="*/ 310 h 2344724"/>
              <a:gd name="connsiteX3" fmla="*/ 2037913 w 2495249"/>
              <a:gd name="connsiteY3" fmla="*/ 404620 h 2344724"/>
              <a:gd name="connsiteX4" fmla="*/ 2467287 w 2495249"/>
              <a:gd name="connsiteY4" fmla="*/ 1172517 h 2344724"/>
              <a:gd name="connsiteX5" fmla="*/ 1254594 w 2495249"/>
              <a:gd name="connsiteY5" fmla="*/ 2344724 h 2344724"/>
              <a:gd name="connsiteX6" fmla="*/ 41901 w 2495249"/>
              <a:gd name="connsiteY6" fmla="*/ 1172517 h 2344724"/>
              <a:gd name="connsiteX0" fmla="*/ 41901 w 2472507"/>
              <a:gd name="connsiteY0" fmla="*/ 1172517 h 2352154"/>
              <a:gd name="connsiteX1" fmla="*/ 369979 w 2472507"/>
              <a:gd name="connsiteY1" fmla="*/ 353819 h 2352154"/>
              <a:gd name="connsiteX2" fmla="*/ 1254594 w 2472507"/>
              <a:gd name="connsiteY2" fmla="*/ 310 h 2352154"/>
              <a:gd name="connsiteX3" fmla="*/ 2037913 w 2472507"/>
              <a:gd name="connsiteY3" fmla="*/ 404620 h 2352154"/>
              <a:gd name="connsiteX4" fmla="*/ 2467287 w 2472507"/>
              <a:gd name="connsiteY4" fmla="*/ 1172517 h 2352154"/>
              <a:gd name="connsiteX5" fmla="*/ 2207246 w 2472507"/>
              <a:gd name="connsiteY5" fmla="*/ 1649219 h 2352154"/>
              <a:gd name="connsiteX6" fmla="*/ 1254594 w 2472507"/>
              <a:gd name="connsiteY6" fmla="*/ 2344724 h 2352154"/>
              <a:gd name="connsiteX7" fmla="*/ 41901 w 2472507"/>
              <a:gd name="connsiteY7" fmla="*/ 1172517 h 2352154"/>
              <a:gd name="connsiteX0" fmla="*/ 41901 w 2472507"/>
              <a:gd name="connsiteY0" fmla="*/ 1172517 h 2385874"/>
              <a:gd name="connsiteX1" fmla="*/ 369979 w 2472507"/>
              <a:gd name="connsiteY1" fmla="*/ 353819 h 2385874"/>
              <a:gd name="connsiteX2" fmla="*/ 1254594 w 2472507"/>
              <a:gd name="connsiteY2" fmla="*/ 310 h 2385874"/>
              <a:gd name="connsiteX3" fmla="*/ 2037913 w 2472507"/>
              <a:gd name="connsiteY3" fmla="*/ 404620 h 2385874"/>
              <a:gd name="connsiteX4" fmla="*/ 2467287 w 2472507"/>
              <a:gd name="connsiteY4" fmla="*/ 1172517 h 2385874"/>
              <a:gd name="connsiteX5" fmla="*/ 2207246 w 2472507"/>
              <a:gd name="connsiteY5" fmla="*/ 1649219 h 2385874"/>
              <a:gd name="connsiteX6" fmla="*/ 1254594 w 2472507"/>
              <a:gd name="connsiteY6" fmla="*/ 2344724 h 2385874"/>
              <a:gd name="connsiteX7" fmla="*/ 674779 w 2472507"/>
              <a:gd name="connsiteY7" fmla="*/ 2182619 h 2385874"/>
              <a:gd name="connsiteX8" fmla="*/ 41901 w 2472507"/>
              <a:gd name="connsiteY8" fmla="*/ 1172517 h 2385874"/>
              <a:gd name="connsiteX0" fmla="*/ 41901 w 2472507"/>
              <a:gd name="connsiteY0" fmla="*/ 1172517 h 2319542"/>
              <a:gd name="connsiteX1" fmla="*/ 369979 w 2472507"/>
              <a:gd name="connsiteY1" fmla="*/ 353819 h 2319542"/>
              <a:gd name="connsiteX2" fmla="*/ 1254594 w 2472507"/>
              <a:gd name="connsiteY2" fmla="*/ 310 h 2319542"/>
              <a:gd name="connsiteX3" fmla="*/ 2037913 w 2472507"/>
              <a:gd name="connsiteY3" fmla="*/ 404620 h 2319542"/>
              <a:gd name="connsiteX4" fmla="*/ 2467287 w 2472507"/>
              <a:gd name="connsiteY4" fmla="*/ 1172517 h 2319542"/>
              <a:gd name="connsiteX5" fmla="*/ 2207246 w 2472507"/>
              <a:gd name="connsiteY5" fmla="*/ 1649219 h 2319542"/>
              <a:gd name="connsiteX6" fmla="*/ 1466261 w 2472507"/>
              <a:gd name="connsiteY6" fmla="*/ 2243124 h 2319542"/>
              <a:gd name="connsiteX7" fmla="*/ 674779 w 2472507"/>
              <a:gd name="connsiteY7" fmla="*/ 2182619 h 2319542"/>
              <a:gd name="connsiteX8" fmla="*/ 41901 w 2472507"/>
              <a:gd name="connsiteY8" fmla="*/ 1172517 h 2319542"/>
              <a:gd name="connsiteX0" fmla="*/ 41901 w 2470111"/>
              <a:gd name="connsiteY0" fmla="*/ 1172517 h 2306402"/>
              <a:gd name="connsiteX1" fmla="*/ 369979 w 2470111"/>
              <a:gd name="connsiteY1" fmla="*/ 353819 h 2306402"/>
              <a:gd name="connsiteX2" fmla="*/ 1254594 w 2470111"/>
              <a:gd name="connsiteY2" fmla="*/ 310 h 2306402"/>
              <a:gd name="connsiteX3" fmla="*/ 2037913 w 2470111"/>
              <a:gd name="connsiteY3" fmla="*/ 404620 h 2306402"/>
              <a:gd name="connsiteX4" fmla="*/ 2467287 w 2470111"/>
              <a:gd name="connsiteY4" fmla="*/ 1172517 h 2306402"/>
              <a:gd name="connsiteX5" fmla="*/ 2105646 w 2470111"/>
              <a:gd name="connsiteY5" fmla="*/ 1860885 h 2306402"/>
              <a:gd name="connsiteX6" fmla="*/ 1466261 w 2470111"/>
              <a:gd name="connsiteY6" fmla="*/ 2243124 h 2306402"/>
              <a:gd name="connsiteX7" fmla="*/ 674779 w 2470111"/>
              <a:gd name="connsiteY7" fmla="*/ 2182619 h 2306402"/>
              <a:gd name="connsiteX8" fmla="*/ 41901 w 2470111"/>
              <a:gd name="connsiteY8" fmla="*/ 1172517 h 2306402"/>
              <a:gd name="connsiteX0" fmla="*/ 41901 w 2287167"/>
              <a:gd name="connsiteY0" fmla="*/ 1172517 h 2306402"/>
              <a:gd name="connsiteX1" fmla="*/ 369979 w 2287167"/>
              <a:gd name="connsiteY1" fmla="*/ 353819 h 2306402"/>
              <a:gd name="connsiteX2" fmla="*/ 1254594 w 2287167"/>
              <a:gd name="connsiteY2" fmla="*/ 310 h 2306402"/>
              <a:gd name="connsiteX3" fmla="*/ 2037913 w 2287167"/>
              <a:gd name="connsiteY3" fmla="*/ 404620 h 2306402"/>
              <a:gd name="connsiteX4" fmla="*/ 2272554 w 2287167"/>
              <a:gd name="connsiteY4" fmla="*/ 1011651 h 2306402"/>
              <a:gd name="connsiteX5" fmla="*/ 2105646 w 2287167"/>
              <a:gd name="connsiteY5" fmla="*/ 1860885 h 2306402"/>
              <a:gd name="connsiteX6" fmla="*/ 1466261 w 2287167"/>
              <a:gd name="connsiteY6" fmla="*/ 2243124 h 2306402"/>
              <a:gd name="connsiteX7" fmla="*/ 674779 w 2287167"/>
              <a:gd name="connsiteY7" fmla="*/ 2182619 h 2306402"/>
              <a:gd name="connsiteX8" fmla="*/ 41901 w 2287167"/>
              <a:gd name="connsiteY8" fmla="*/ 1172517 h 230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87167" h="2306402">
                <a:moveTo>
                  <a:pt x="41901" y="1172517"/>
                </a:moveTo>
                <a:cubicBezTo>
                  <a:pt x="-105535" y="840700"/>
                  <a:pt x="167863" y="549187"/>
                  <a:pt x="369979" y="353819"/>
                </a:cubicBezTo>
                <a:cubicBezTo>
                  <a:pt x="572095" y="158451"/>
                  <a:pt x="976605" y="-8157"/>
                  <a:pt x="1254594" y="310"/>
                </a:cubicBezTo>
                <a:cubicBezTo>
                  <a:pt x="1532583" y="8777"/>
                  <a:pt x="1835797" y="209252"/>
                  <a:pt x="2037913" y="404620"/>
                </a:cubicBezTo>
                <a:cubicBezTo>
                  <a:pt x="2240029" y="599988"/>
                  <a:pt x="2244332" y="804218"/>
                  <a:pt x="2272554" y="1011651"/>
                </a:cubicBezTo>
                <a:cubicBezTo>
                  <a:pt x="2300776" y="1219084"/>
                  <a:pt x="2307762" y="1665517"/>
                  <a:pt x="2105646" y="1860885"/>
                </a:cubicBezTo>
                <a:cubicBezTo>
                  <a:pt x="1903530" y="2056253"/>
                  <a:pt x="1704739" y="2189502"/>
                  <a:pt x="1466261" y="2243124"/>
                </a:cubicBezTo>
                <a:cubicBezTo>
                  <a:pt x="1227783" y="2296746"/>
                  <a:pt x="876895" y="2377987"/>
                  <a:pt x="674779" y="2182619"/>
                </a:cubicBezTo>
                <a:cubicBezTo>
                  <a:pt x="472663" y="1987251"/>
                  <a:pt x="92701" y="1477317"/>
                  <a:pt x="41901" y="1172517"/>
                </a:cubicBezTo>
                <a:close/>
              </a:path>
            </a:pathLst>
          </a:custGeom>
          <a:solidFill>
            <a:srgbClr val="9C0F6A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85" name="Ellipszis 36"/>
          <p:cNvSpPr/>
          <p:nvPr/>
        </p:nvSpPr>
        <p:spPr>
          <a:xfrm>
            <a:off x="4233635" y="628340"/>
            <a:ext cx="640857" cy="576302"/>
          </a:xfrm>
          <a:custGeom>
            <a:avLst/>
            <a:gdLst>
              <a:gd name="connsiteX0" fmla="*/ 0 w 2425385"/>
              <a:gd name="connsiteY0" fmla="*/ 1172207 h 2344414"/>
              <a:gd name="connsiteX1" fmla="*/ 1212693 w 2425385"/>
              <a:gd name="connsiteY1" fmla="*/ 0 h 2344414"/>
              <a:gd name="connsiteX2" fmla="*/ 2425386 w 2425385"/>
              <a:gd name="connsiteY2" fmla="*/ 1172207 h 2344414"/>
              <a:gd name="connsiteX3" fmla="*/ 1212693 w 2425385"/>
              <a:gd name="connsiteY3" fmla="*/ 2344414 h 2344414"/>
              <a:gd name="connsiteX4" fmla="*/ 0 w 2425385"/>
              <a:gd name="connsiteY4" fmla="*/ 1172207 h 2344414"/>
              <a:gd name="connsiteX0" fmla="*/ 41901 w 2467287"/>
              <a:gd name="connsiteY0" fmla="*/ 1207090 h 2379297"/>
              <a:gd name="connsiteX1" fmla="*/ 369979 w 2467287"/>
              <a:gd name="connsiteY1" fmla="*/ 388392 h 2379297"/>
              <a:gd name="connsiteX2" fmla="*/ 1254594 w 2467287"/>
              <a:gd name="connsiteY2" fmla="*/ 34883 h 2379297"/>
              <a:gd name="connsiteX3" fmla="*/ 2467287 w 2467287"/>
              <a:gd name="connsiteY3" fmla="*/ 1207090 h 2379297"/>
              <a:gd name="connsiteX4" fmla="*/ 1254594 w 2467287"/>
              <a:gd name="connsiteY4" fmla="*/ 2379297 h 2379297"/>
              <a:gd name="connsiteX5" fmla="*/ 41901 w 2467287"/>
              <a:gd name="connsiteY5" fmla="*/ 1207090 h 2379297"/>
              <a:gd name="connsiteX0" fmla="*/ 41901 w 2495249"/>
              <a:gd name="connsiteY0" fmla="*/ 1172517 h 2344724"/>
              <a:gd name="connsiteX1" fmla="*/ 369979 w 2495249"/>
              <a:gd name="connsiteY1" fmla="*/ 353819 h 2344724"/>
              <a:gd name="connsiteX2" fmla="*/ 1254594 w 2495249"/>
              <a:gd name="connsiteY2" fmla="*/ 310 h 2344724"/>
              <a:gd name="connsiteX3" fmla="*/ 2037913 w 2495249"/>
              <a:gd name="connsiteY3" fmla="*/ 404620 h 2344724"/>
              <a:gd name="connsiteX4" fmla="*/ 2467287 w 2495249"/>
              <a:gd name="connsiteY4" fmla="*/ 1172517 h 2344724"/>
              <a:gd name="connsiteX5" fmla="*/ 1254594 w 2495249"/>
              <a:gd name="connsiteY5" fmla="*/ 2344724 h 2344724"/>
              <a:gd name="connsiteX6" fmla="*/ 41901 w 2495249"/>
              <a:gd name="connsiteY6" fmla="*/ 1172517 h 2344724"/>
              <a:gd name="connsiteX0" fmla="*/ 41901 w 2472507"/>
              <a:gd name="connsiteY0" fmla="*/ 1172517 h 2352154"/>
              <a:gd name="connsiteX1" fmla="*/ 369979 w 2472507"/>
              <a:gd name="connsiteY1" fmla="*/ 353819 h 2352154"/>
              <a:gd name="connsiteX2" fmla="*/ 1254594 w 2472507"/>
              <a:gd name="connsiteY2" fmla="*/ 310 h 2352154"/>
              <a:gd name="connsiteX3" fmla="*/ 2037913 w 2472507"/>
              <a:gd name="connsiteY3" fmla="*/ 404620 h 2352154"/>
              <a:gd name="connsiteX4" fmla="*/ 2467287 w 2472507"/>
              <a:gd name="connsiteY4" fmla="*/ 1172517 h 2352154"/>
              <a:gd name="connsiteX5" fmla="*/ 2207246 w 2472507"/>
              <a:gd name="connsiteY5" fmla="*/ 1649219 h 2352154"/>
              <a:gd name="connsiteX6" fmla="*/ 1254594 w 2472507"/>
              <a:gd name="connsiteY6" fmla="*/ 2344724 h 2352154"/>
              <a:gd name="connsiteX7" fmla="*/ 41901 w 2472507"/>
              <a:gd name="connsiteY7" fmla="*/ 1172517 h 2352154"/>
              <a:gd name="connsiteX0" fmla="*/ 41901 w 2472507"/>
              <a:gd name="connsiteY0" fmla="*/ 1172517 h 2385874"/>
              <a:gd name="connsiteX1" fmla="*/ 369979 w 2472507"/>
              <a:gd name="connsiteY1" fmla="*/ 353819 h 2385874"/>
              <a:gd name="connsiteX2" fmla="*/ 1254594 w 2472507"/>
              <a:gd name="connsiteY2" fmla="*/ 310 h 2385874"/>
              <a:gd name="connsiteX3" fmla="*/ 2037913 w 2472507"/>
              <a:gd name="connsiteY3" fmla="*/ 404620 h 2385874"/>
              <a:gd name="connsiteX4" fmla="*/ 2467287 w 2472507"/>
              <a:gd name="connsiteY4" fmla="*/ 1172517 h 2385874"/>
              <a:gd name="connsiteX5" fmla="*/ 2207246 w 2472507"/>
              <a:gd name="connsiteY5" fmla="*/ 1649219 h 2385874"/>
              <a:gd name="connsiteX6" fmla="*/ 1254594 w 2472507"/>
              <a:gd name="connsiteY6" fmla="*/ 2344724 h 2385874"/>
              <a:gd name="connsiteX7" fmla="*/ 674779 w 2472507"/>
              <a:gd name="connsiteY7" fmla="*/ 2182619 h 2385874"/>
              <a:gd name="connsiteX8" fmla="*/ 41901 w 2472507"/>
              <a:gd name="connsiteY8" fmla="*/ 1172517 h 2385874"/>
              <a:gd name="connsiteX0" fmla="*/ 41901 w 2472507"/>
              <a:gd name="connsiteY0" fmla="*/ 1172517 h 2319542"/>
              <a:gd name="connsiteX1" fmla="*/ 369979 w 2472507"/>
              <a:gd name="connsiteY1" fmla="*/ 353819 h 2319542"/>
              <a:gd name="connsiteX2" fmla="*/ 1254594 w 2472507"/>
              <a:gd name="connsiteY2" fmla="*/ 310 h 2319542"/>
              <a:gd name="connsiteX3" fmla="*/ 2037913 w 2472507"/>
              <a:gd name="connsiteY3" fmla="*/ 404620 h 2319542"/>
              <a:gd name="connsiteX4" fmla="*/ 2467287 w 2472507"/>
              <a:gd name="connsiteY4" fmla="*/ 1172517 h 2319542"/>
              <a:gd name="connsiteX5" fmla="*/ 2207246 w 2472507"/>
              <a:gd name="connsiteY5" fmla="*/ 1649219 h 2319542"/>
              <a:gd name="connsiteX6" fmla="*/ 1466261 w 2472507"/>
              <a:gd name="connsiteY6" fmla="*/ 2243124 h 2319542"/>
              <a:gd name="connsiteX7" fmla="*/ 674779 w 2472507"/>
              <a:gd name="connsiteY7" fmla="*/ 2182619 h 2319542"/>
              <a:gd name="connsiteX8" fmla="*/ 41901 w 2472507"/>
              <a:gd name="connsiteY8" fmla="*/ 1172517 h 2319542"/>
              <a:gd name="connsiteX0" fmla="*/ 41901 w 2470111"/>
              <a:gd name="connsiteY0" fmla="*/ 1172517 h 2306402"/>
              <a:gd name="connsiteX1" fmla="*/ 369979 w 2470111"/>
              <a:gd name="connsiteY1" fmla="*/ 353819 h 2306402"/>
              <a:gd name="connsiteX2" fmla="*/ 1254594 w 2470111"/>
              <a:gd name="connsiteY2" fmla="*/ 310 h 2306402"/>
              <a:gd name="connsiteX3" fmla="*/ 2037913 w 2470111"/>
              <a:gd name="connsiteY3" fmla="*/ 404620 h 2306402"/>
              <a:gd name="connsiteX4" fmla="*/ 2467287 w 2470111"/>
              <a:gd name="connsiteY4" fmla="*/ 1172517 h 2306402"/>
              <a:gd name="connsiteX5" fmla="*/ 2105646 w 2470111"/>
              <a:gd name="connsiteY5" fmla="*/ 1860885 h 2306402"/>
              <a:gd name="connsiteX6" fmla="*/ 1466261 w 2470111"/>
              <a:gd name="connsiteY6" fmla="*/ 2243124 h 2306402"/>
              <a:gd name="connsiteX7" fmla="*/ 674779 w 2470111"/>
              <a:gd name="connsiteY7" fmla="*/ 2182619 h 2306402"/>
              <a:gd name="connsiteX8" fmla="*/ 41901 w 2470111"/>
              <a:gd name="connsiteY8" fmla="*/ 1172517 h 2306402"/>
              <a:gd name="connsiteX0" fmla="*/ 41901 w 2287167"/>
              <a:gd name="connsiteY0" fmla="*/ 1172517 h 2306402"/>
              <a:gd name="connsiteX1" fmla="*/ 369979 w 2287167"/>
              <a:gd name="connsiteY1" fmla="*/ 353819 h 2306402"/>
              <a:gd name="connsiteX2" fmla="*/ 1254594 w 2287167"/>
              <a:gd name="connsiteY2" fmla="*/ 310 h 2306402"/>
              <a:gd name="connsiteX3" fmla="*/ 2037913 w 2287167"/>
              <a:gd name="connsiteY3" fmla="*/ 404620 h 2306402"/>
              <a:gd name="connsiteX4" fmla="*/ 2272554 w 2287167"/>
              <a:gd name="connsiteY4" fmla="*/ 1011651 h 2306402"/>
              <a:gd name="connsiteX5" fmla="*/ 2105646 w 2287167"/>
              <a:gd name="connsiteY5" fmla="*/ 1860885 h 2306402"/>
              <a:gd name="connsiteX6" fmla="*/ 1466261 w 2287167"/>
              <a:gd name="connsiteY6" fmla="*/ 2243124 h 2306402"/>
              <a:gd name="connsiteX7" fmla="*/ 674779 w 2287167"/>
              <a:gd name="connsiteY7" fmla="*/ 2182619 h 2306402"/>
              <a:gd name="connsiteX8" fmla="*/ 41901 w 2287167"/>
              <a:gd name="connsiteY8" fmla="*/ 1172517 h 230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87167" h="2306402">
                <a:moveTo>
                  <a:pt x="41901" y="1172517"/>
                </a:moveTo>
                <a:cubicBezTo>
                  <a:pt x="-105535" y="840700"/>
                  <a:pt x="167863" y="549187"/>
                  <a:pt x="369979" y="353819"/>
                </a:cubicBezTo>
                <a:cubicBezTo>
                  <a:pt x="572095" y="158451"/>
                  <a:pt x="976605" y="-8157"/>
                  <a:pt x="1254594" y="310"/>
                </a:cubicBezTo>
                <a:cubicBezTo>
                  <a:pt x="1532583" y="8777"/>
                  <a:pt x="1835797" y="209252"/>
                  <a:pt x="2037913" y="404620"/>
                </a:cubicBezTo>
                <a:cubicBezTo>
                  <a:pt x="2240029" y="599988"/>
                  <a:pt x="2244332" y="804218"/>
                  <a:pt x="2272554" y="1011651"/>
                </a:cubicBezTo>
                <a:cubicBezTo>
                  <a:pt x="2300776" y="1219084"/>
                  <a:pt x="2307762" y="1665517"/>
                  <a:pt x="2105646" y="1860885"/>
                </a:cubicBezTo>
                <a:cubicBezTo>
                  <a:pt x="1903530" y="2056253"/>
                  <a:pt x="1704739" y="2189502"/>
                  <a:pt x="1466261" y="2243124"/>
                </a:cubicBezTo>
                <a:cubicBezTo>
                  <a:pt x="1227783" y="2296746"/>
                  <a:pt x="876895" y="2377987"/>
                  <a:pt x="674779" y="2182619"/>
                </a:cubicBezTo>
                <a:cubicBezTo>
                  <a:pt x="472663" y="1987251"/>
                  <a:pt x="92701" y="1477317"/>
                  <a:pt x="41901" y="1172517"/>
                </a:cubicBezTo>
                <a:close/>
              </a:path>
            </a:pathLst>
          </a:custGeom>
          <a:solidFill>
            <a:srgbClr val="9C0F6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86" name="Ellipszis 36"/>
          <p:cNvSpPr/>
          <p:nvPr/>
        </p:nvSpPr>
        <p:spPr>
          <a:xfrm>
            <a:off x="9500960" y="667389"/>
            <a:ext cx="947965" cy="576302"/>
          </a:xfrm>
          <a:custGeom>
            <a:avLst/>
            <a:gdLst>
              <a:gd name="connsiteX0" fmla="*/ 0 w 2425385"/>
              <a:gd name="connsiteY0" fmla="*/ 1172207 h 2344414"/>
              <a:gd name="connsiteX1" fmla="*/ 1212693 w 2425385"/>
              <a:gd name="connsiteY1" fmla="*/ 0 h 2344414"/>
              <a:gd name="connsiteX2" fmla="*/ 2425386 w 2425385"/>
              <a:gd name="connsiteY2" fmla="*/ 1172207 h 2344414"/>
              <a:gd name="connsiteX3" fmla="*/ 1212693 w 2425385"/>
              <a:gd name="connsiteY3" fmla="*/ 2344414 h 2344414"/>
              <a:gd name="connsiteX4" fmla="*/ 0 w 2425385"/>
              <a:gd name="connsiteY4" fmla="*/ 1172207 h 2344414"/>
              <a:gd name="connsiteX0" fmla="*/ 41901 w 2467287"/>
              <a:gd name="connsiteY0" fmla="*/ 1207090 h 2379297"/>
              <a:gd name="connsiteX1" fmla="*/ 369979 w 2467287"/>
              <a:gd name="connsiteY1" fmla="*/ 388392 h 2379297"/>
              <a:gd name="connsiteX2" fmla="*/ 1254594 w 2467287"/>
              <a:gd name="connsiteY2" fmla="*/ 34883 h 2379297"/>
              <a:gd name="connsiteX3" fmla="*/ 2467287 w 2467287"/>
              <a:gd name="connsiteY3" fmla="*/ 1207090 h 2379297"/>
              <a:gd name="connsiteX4" fmla="*/ 1254594 w 2467287"/>
              <a:gd name="connsiteY4" fmla="*/ 2379297 h 2379297"/>
              <a:gd name="connsiteX5" fmla="*/ 41901 w 2467287"/>
              <a:gd name="connsiteY5" fmla="*/ 1207090 h 2379297"/>
              <a:gd name="connsiteX0" fmla="*/ 41901 w 2495249"/>
              <a:gd name="connsiteY0" fmla="*/ 1172517 h 2344724"/>
              <a:gd name="connsiteX1" fmla="*/ 369979 w 2495249"/>
              <a:gd name="connsiteY1" fmla="*/ 353819 h 2344724"/>
              <a:gd name="connsiteX2" fmla="*/ 1254594 w 2495249"/>
              <a:gd name="connsiteY2" fmla="*/ 310 h 2344724"/>
              <a:gd name="connsiteX3" fmla="*/ 2037913 w 2495249"/>
              <a:gd name="connsiteY3" fmla="*/ 404620 h 2344724"/>
              <a:gd name="connsiteX4" fmla="*/ 2467287 w 2495249"/>
              <a:gd name="connsiteY4" fmla="*/ 1172517 h 2344724"/>
              <a:gd name="connsiteX5" fmla="*/ 1254594 w 2495249"/>
              <a:gd name="connsiteY5" fmla="*/ 2344724 h 2344724"/>
              <a:gd name="connsiteX6" fmla="*/ 41901 w 2495249"/>
              <a:gd name="connsiteY6" fmla="*/ 1172517 h 2344724"/>
              <a:gd name="connsiteX0" fmla="*/ 41901 w 2472507"/>
              <a:gd name="connsiteY0" fmla="*/ 1172517 h 2352154"/>
              <a:gd name="connsiteX1" fmla="*/ 369979 w 2472507"/>
              <a:gd name="connsiteY1" fmla="*/ 353819 h 2352154"/>
              <a:gd name="connsiteX2" fmla="*/ 1254594 w 2472507"/>
              <a:gd name="connsiteY2" fmla="*/ 310 h 2352154"/>
              <a:gd name="connsiteX3" fmla="*/ 2037913 w 2472507"/>
              <a:gd name="connsiteY3" fmla="*/ 404620 h 2352154"/>
              <a:gd name="connsiteX4" fmla="*/ 2467287 w 2472507"/>
              <a:gd name="connsiteY4" fmla="*/ 1172517 h 2352154"/>
              <a:gd name="connsiteX5" fmla="*/ 2207246 w 2472507"/>
              <a:gd name="connsiteY5" fmla="*/ 1649219 h 2352154"/>
              <a:gd name="connsiteX6" fmla="*/ 1254594 w 2472507"/>
              <a:gd name="connsiteY6" fmla="*/ 2344724 h 2352154"/>
              <a:gd name="connsiteX7" fmla="*/ 41901 w 2472507"/>
              <a:gd name="connsiteY7" fmla="*/ 1172517 h 2352154"/>
              <a:gd name="connsiteX0" fmla="*/ 41901 w 2472507"/>
              <a:gd name="connsiteY0" fmla="*/ 1172517 h 2385874"/>
              <a:gd name="connsiteX1" fmla="*/ 369979 w 2472507"/>
              <a:gd name="connsiteY1" fmla="*/ 353819 h 2385874"/>
              <a:gd name="connsiteX2" fmla="*/ 1254594 w 2472507"/>
              <a:gd name="connsiteY2" fmla="*/ 310 h 2385874"/>
              <a:gd name="connsiteX3" fmla="*/ 2037913 w 2472507"/>
              <a:gd name="connsiteY3" fmla="*/ 404620 h 2385874"/>
              <a:gd name="connsiteX4" fmla="*/ 2467287 w 2472507"/>
              <a:gd name="connsiteY4" fmla="*/ 1172517 h 2385874"/>
              <a:gd name="connsiteX5" fmla="*/ 2207246 w 2472507"/>
              <a:gd name="connsiteY5" fmla="*/ 1649219 h 2385874"/>
              <a:gd name="connsiteX6" fmla="*/ 1254594 w 2472507"/>
              <a:gd name="connsiteY6" fmla="*/ 2344724 h 2385874"/>
              <a:gd name="connsiteX7" fmla="*/ 674779 w 2472507"/>
              <a:gd name="connsiteY7" fmla="*/ 2182619 h 2385874"/>
              <a:gd name="connsiteX8" fmla="*/ 41901 w 2472507"/>
              <a:gd name="connsiteY8" fmla="*/ 1172517 h 2385874"/>
              <a:gd name="connsiteX0" fmla="*/ 41901 w 2472507"/>
              <a:gd name="connsiteY0" fmla="*/ 1172517 h 2319542"/>
              <a:gd name="connsiteX1" fmla="*/ 369979 w 2472507"/>
              <a:gd name="connsiteY1" fmla="*/ 353819 h 2319542"/>
              <a:gd name="connsiteX2" fmla="*/ 1254594 w 2472507"/>
              <a:gd name="connsiteY2" fmla="*/ 310 h 2319542"/>
              <a:gd name="connsiteX3" fmla="*/ 2037913 w 2472507"/>
              <a:gd name="connsiteY3" fmla="*/ 404620 h 2319542"/>
              <a:gd name="connsiteX4" fmla="*/ 2467287 w 2472507"/>
              <a:gd name="connsiteY4" fmla="*/ 1172517 h 2319542"/>
              <a:gd name="connsiteX5" fmla="*/ 2207246 w 2472507"/>
              <a:gd name="connsiteY5" fmla="*/ 1649219 h 2319542"/>
              <a:gd name="connsiteX6" fmla="*/ 1466261 w 2472507"/>
              <a:gd name="connsiteY6" fmla="*/ 2243124 h 2319542"/>
              <a:gd name="connsiteX7" fmla="*/ 674779 w 2472507"/>
              <a:gd name="connsiteY7" fmla="*/ 2182619 h 2319542"/>
              <a:gd name="connsiteX8" fmla="*/ 41901 w 2472507"/>
              <a:gd name="connsiteY8" fmla="*/ 1172517 h 2319542"/>
              <a:gd name="connsiteX0" fmla="*/ 41901 w 2470111"/>
              <a:gd name="connsiteY0" fmla="*/ 1172517 h 2306402"/>
              <a:gd name="connsiteX1" fmla="*/ 369979 w 2470111"/>
              <a:gd name="connsiteY1" fmla="*/ 353819 h 2306402"/>
              <a:gd name="connsiteX2" fmla="*/ 1254594 w 2470111"/>
              <a:gd name="connsiteY2" fmla="*/ 310 h 2306402"/>
              <a:gd name="connsiteX3" fmla="*/ 2037913 w 2470111"/>
              <a:gd name="connsiteY3" fmla="*/ 404620 h 2306402"/>
              <a:gd name="connsiteX4" fmla="*/ 2467287 w 2470111"/>
              <a:gd name="connsiteY4" fmla="*/ 1172517 h 2306402"/>
              <a:gd name="connsiteX5" fmla="*/ 2105646 w 2470111"/>
              <a:gd name="connsiteY5" fmla="*/ 1860885 h 2306402"/>
              <a:gd name="connsiteX6" fmla="*/ 1466261 w 2470111"/>
              <a:gd name="connsiteY6" fmla="*/ 2243124 h 2306402"/>
              <a:gd name="connsiteX7" fmla="*/ 674779 w 2470111"/>
              <a:gd name="connsiteY7" fmla="*/ 2182619 h 2306402"/>
              <a:gd name="connsiteX8" fmla="*/ 41901 w 2470111"/>
              <a:gd name="connsiteY8" fmla="*/ 1172517 h 2306402"/>
              <a:gd name="connsiteX0" fmla="*/ 41901 w 2287167"/>
              <a:gd name="connsiteY0" fmla="*/ 1172517 h 2306402"/>
              <a:gd name="connsiteX1" fmla="*/ 369979 w 2287167"/>
              <a:gd name="connsiteY1" fmla="*/ 353819 h 2306402"/>
              <a:gd name="connsiteX2" fmla="*/ 1254594 w 2287167"/>
              <a:gd name="connsiteY2" fmla="*/ 310 h 2306402"/>
              <a:gd name="connsiteX3" fmla="*/ 2037913 w 2287167"/>
              <a:gd name="connsiteY3" fmla="*/ 404620 h 2306402"/>
              <a:gd name="connsiteX4" fmla="*/ 2272554 w 2287167"/>
              <a:gd name="connsiteY4" fmla="*/ 1011651 h 2306402"/>
              <a:gd name="connsiteX5" fmla="*/ 2105646 w 2287167"/>
              <a:gd name="connsiteY5" fmla="*/ 1860885 h 2306402"/>
              <a:gd name="connsiteX6" fmla="*/ 1466261 w 2287167"/>
              <a:gd name="connsiteY6" fmla="*/ 2243124 h 2306402"/>
              <a:gd name="connsiteX7" fmla="*/ 674779 w 2287167"/>
              <a:gd name="connsiteY7" fmla="*/ 2182619 h 2306402"/>
              <a:gd name="connsiteX8" fmla="*/ 41901 w 2287167"/>
              <a:gd name="connsiteY8" fmla="*/ 1172517 h 230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87167" h="2306402">
                <a:moveTo>
                  <a:pt x="41901" y="1172517"/>
                </a:moveTo>
                <a:cubicBezTo>
                  <a:pt x="-105535" y="840700"/>
                  <a:pt x="167863" y="549187"/>
                  <a:pt x="369979" y="353819"/>
                </a:cubicBezTo>
                <a:cubicBezTo>
                  <a:pt x="572095" y="158451"/>
                  <a:pt x="976605" y="-8157"/>
                  <a:pt x="1254594" y="310"/>
                </a:cubicBezTo>
                <a:cubicBezTo>
                  <a:pt x="1532583" y="8777"/>
                  <a:pt x="1835797" y="209252"/>
                  <a:pt x="2037913" y="404620"/>
                </a:cubicBezTo>
                <a:cubicBezTo>
                  <a:pt x="2240029" y="599988"/>
                  <a:pt x="2244332" y="804218"/>
                  <a:pt x="2272554" y="1011651"/>
                </a:cubicBezTo>
                <a:cubicBezTo>
                  <a:pt x="2300776" y="1219084"/>
                  <a:pt x="2307762" y="1665517"/>
                  <a:pt x="2105646" y="1860885"/>
                </a:cubicBezTo>
                <a:cubicBezTo>
                  <a:pt x="1903530" y="2056253"/>
                  <a:pt x="1704739" y="2189502"/>
                  <a:pt x="1466261" y="2243124"/>
                </a:cubicBezTo>
                <a:cubicBezTo>
                  <a:pt x="1227783" y="2296746"/>
                  <a:pt x="876895" y="2377987"/>
                  <a:pt x="674779" y="2182619"/>
                </a:cubicBezTo>
                <a:cubicBezTo>
                  <a:pt x="472663" y="1987251"/>
                  <a:pt x="92701" y="1477317"/>
                  <a:pt x="41901" y="1172517"/>
                </a:cubicBezTo>
                <a:close/>
              </a:path>
            </a:pathLst>
          </a:custGeom>
          <a:solidFill>
            <a:srgbClr val="9C0F6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87" name="Ellipszis 36"/>
          <p:cNvSpPr/>
          <p:nvPr/>
        </p:nvSpPr>
        <p:spPr>
          <a:xfrm>
            <a:off x="8043090" y="1555132"/>
            <a:ext cx="947965" cy="576302"/>
          </a:xfrm>
          <a:custGeom>
            <a:avLst/>
            <a:gdLst>
              <a:gd name="connsiteX0" fmla="*/ 0 w 2425385"/>
              <a:gd name="connsiteY0" fmla="*/ 1172207 h 2344414"/>
              <a:gd name="connsiteX1" fmla="*/ 1212693 w 2425385"/>
              <a:gd name="connsiteY1" fmla="*/ 0 h 2344414"/>
              <a:gd name="connsiteX2" fmla="*/ 2425386 w 2425385"/>
              <a:gd name="connsiteY2" fmla="*/ 1172207 h 2344414"/>
              <a:gd name="connsiteX3" fmla="*/ 1212693 w 2425385"/>
              <a:gd name="connsiteY3" fmla="*/ 2344414 h 2344414"/>
              <a:gd name="connsiteX4" fmla="*/ 0 w 2425385"/>
              <a:gd name="connsiteY4" fmla="*/ 1172207 h 2344414"/>
              <a:gd name="connsiteX0" fmla="*/ 41901 w 2467287"/>
              <a:gd name="connsiteY0" fmla="*/ 1207090 h 2379297"/>
              <a:gd name="connsiteX1" fmla="*/ 369979 w 2467287"/>
              <a:gd name="connsiteY1" fmla="*/ 388392 h 2379297"/>
              <a:gd name="connsiteX2" fmla="*/ 1254594 w 2467287"/>
              <a:gd name="connsiteY2" fmla="*/ 34883 h 2379297"/>
              <a:gd name="connsiteX3" fmla="*/ 2467287 w 2467287"/>
              <a:gd name="connsiteY3" fmla="*/ 1207090 h 2379297"/>
              <a:gd name="connsiteX4" fmla="*/ 1254594 w 2467287"/>
              <a:gd name="connsiteY4" fmla="*/ 2379297 h 2379297"/>
              <a:gd name="connsiteX5" fmla="*/ 41901 w 2467287"/>
              <a:gd name="connsiteY5" fmla="*/ 1207090 h 2379297"/>
              <a:gd name="connsiteX0" fmla="*/ 41901 w 2495249"/>
              <a:gd name="connsiteY0" fmla="*/ 1172517 h 2344724"/>
              <a:gd name="connsiteX1" fmla="*/ 369979 w 2495249"/>
              <a:gd name="connsiteY1" fmla="*/ 353819 h 2344724"/>
              <a:gd name="connsiteX2" fmla="*/ 1254594 w 2495249"/>
              <a:gd name="connsiteY2" fmla="*/ 310 h 2344724"/>
              <a:gd name="connsiteX3" fmla="*/ 2037913 w 2495249"/>
              <a:gd name="connsiteY3" fmla="*/ 404620 h 2344724"/>
              <a:gd name="connsiteX4" fmla="*/ 2467287 w 2495249"/>
              <a:gd name="connsiteY4" fmla="*/ 1172517 h 2344724"/>
              <a:gd name="connsiteX5" fmla="*/ 1254594 w 2495249"/>
              <a:gd name="connsiteY5" fmla="*/ 2344724 h 2344724"/>
              <a:gd name="connsiteX6" fmla="*/ 41901 w 2495249"/>
              <a:gd name="connsiteY6" fmla="*/ 1172517 h 2344724"/>
              <a:gd name="connsiteX0" fmla="*/ 41901 w 2472507"/>
              <a:gd name="connsiteY0" fmla="*/ 1172517 h 2352154"/>
              <a:gd name="connsiteX1" fmla="*/ 369979 w 2472507"/>
              <a:gd name="connsiteY1" fmla="*/ 353819 h 2352154"/>
              <a:gd name="connsiteX2" fmla="*/ 1254594 w 2472507"/>
              <a:gd name="connsiteY2" fmla="*/ 310 h 2352154"/>
              <a:gd name="connsiteX3" fmla="*/ 2037913 w 2472507"/>
              <a:gd name="connsiteY3" fmla="*/ 404620 h 2352154"/>
              <a:gd name="connsiteX4" fmla="*/ 2467287 w 2472507"/>
              <a:gd name="connsiteY4" fmla="*/ 1172517 h 2352154"/>
              <a:gd name="connsiteX5" fmla="*/ 2207246 w 2472507"/>
              <a:gd name="connsiteY5" fmla="*/ 1649219 h 2352154"/>
              <a:gd name="connsiteX6" fmla="*/ 1254594 w 2472507"/>
              <a:gd name="connsiteY6" fmla="*/ 2344724 h 2352154"/>
              <a:gd name="connsiteX7" fmla="*/ 41901 w 2472507"/>
              <a:gd name="connsiteY7" fmla="*/ 1172517 h 2352154"/>
              <a:gd name="connsiteX0" fmla="*/ 41901 w 2472507"/>
              <a:gd name="connsiteY0" fmla="*/ 1172517 h 2385874"/>
              <a:gd name="connsiteX1" fmla="*/ 369979 w 2472507"/>
              <a:gd name="connsiteY1" fmla="*/ 353819 h 2385874"/>
              <a:gd name="connsiteX2" fmla="*/ 1254594 w 2472507"/>
              <a:gd name="connsiteY2" fmla="*/ 310 h 2385874"/>
              <a:gd name="connsiteX3" fmla="*/ 2037913 w 2472507"/>
              <a:gd name="connsiteY3" fmla="*/ 404620 h 2385874"/>
              <a:gd name="connsiteX4" fmla="*/ 2467287 w 2472507"/>
              <a:gd name="connsiteY4" fmla="*/ 1172517 h 2385874"/>
              <a:gd name="connsiteX5" fmla="*/ 2207246 w 2472507"/>
              <a:gd name="connsiteY5" fmla="*/ 1649219 h 2385874"/>
              <a:gd name="connsiteX6" fmla="*/ 1254594 w 2472507"/>
              <a:gd name="connsiteY6" fmla="*/ 2344724 h 2385874"/>
              <a:gd name="connsiteX7" fmla="*/ 674779 w 2472507"/>
              <a:gd name="connsiteY7" fmla="*/ 2182619 h 2385874"/>
              <a:gd name="connsiteX8" fmla="*/ 41901 w 2472507"/>
              <a:gd name="connsiteY8" fmla="*/ 1172517 h 2385874"/>
              <a:gd name="connsiteX0" fmla="*/ 41901 w 2472507"/>
              <a:gd name="connsiteY0" fmla="*/ 1172517 h 2319542"/>
              <a:gd name="connsiteX1" fmla="*/ 369979 w 2472507"/>
              <a:gd name="connsiteY1" fmla="*/ 353819 h 2319542"/>
              <a:gd name="connsiteX2" fmla="*/ 1254594 w 2472507"/>
              <a:gd name="connsiteY2" fmla="*/ 310 h 2319542"/>
              <a:gd name="connsiteX3" fmla="*/ 2037913 w 2472507"/>
              <a:gd name="connsiteY3" fmla="*/ 404620 h 2319542"/>
              <a:gd name="connsiteX4" fmla="*/ 2467287 w 2472507"/>
              <a:gd name="connsiteY4" fmla="*/ 1172517 h 2319542"/>
              <a:gd name="connsiteX5" fmla="*/ 2207246 w 2472507"/>
              <a:gd name="connsiteY5" fmla="*/ 1649219 h 2319542"/>
              <a:gd name="connsiteX6" fmla="*/ 1466261 w 2472507"/>
              <a:gd name="connsiteY6" fmla="*/ 2243124 h 2319542"/>
              <a:gd name="connsiteX7" fmla="*/ 674779 w 2472507"/>
              <a:gd name="connsiteY7" fmla="*/ 2182619 h 2319542"/>
              <a:gd name="connsiteX8" fmla="*/ 41901 w 2472507"/>
              <a:gd name="connsiteY8" fmla="*/ 1172517 h 2319542"/>
              <a:gd name="connsiteX0" fmla="*/ 41901 w 2470111"/>
              <a:gd name="connsiteY0" fmla="*/ 1172517 h 2306402"/>
              <a:gd name="connsiteX1" fmla="*/ 369979 w 2470111"/>
              <a:gd name="connsiteY1" fmla="*/ 353819 h 2306402"/>
              <a:gd name="connsiteX2" fmla="*/ 1254594 w 2470111"/>
              <a:gd name="connsiteY2" fmla="*/ 310 h 2306402"/>
              <a:gd name="connsiteX3" fmla="*/ 2037913 w 2470111"/>
              <a:gd name="connsiteY3" fmla="*/ 404620 h 2306402"/>
              <a:gd name="connsiteX4" fmla="*/ 2467287 w 2470111"/>
              <a:gd name="connsiteY4" fmla="*/ 1172517 h 2306402"/>
              <a:gd name="connsiteX5" fmla="*/ 2105646 w 2470111"/>
              <a:gd name="connsiteY5" fmla="*/ 1860885 h 2306402"/>
              <a:gd name="connsiteX6" fmla="*/ 1466261 w 2470111"/>
              <a:gd name="connsiteY6" fmla="*/ 2243124 h 2306402"/>
              <a:gd name="connsiteX7" fmla="*/ 674779 w 2470111"/>
              <a:gd name="connsiteY7" fmla="*/ 2182619 h 2306402"/>
              <a:gd name="connsiteX8" fmla="*/ 41901 w 2470111"/>
              <a:gd name="connsiteY8" fmla="*/ 1172517 h 2306402"/>
              <a:gd name="connsiteX0" fmla="*/ 41901 w 2287167"/>
              <a:gd name="connsiteY0" fmla="*/ 1172517 h 2306402"/>
              <a:gd name="connsiteX1" fmla="*/ 369979 w 2287167"/>
              <a:gd name="connsiteY1" fmla="*/ 353819 h 2306402"/>
              <a:gd name="connsiteX2" fmla="*/ 1254594 w 2287167"/>
              <a:gd name="connsiteY2" fmla="*/ 310 h 2306402"/>
              <a:gd name="connsiteX3" fmla="*/ 2037913 w 2287167"/>
              <a:gd name="connsiteY3" fmla="*/ 404620 h 2306402"/>
              <a:gd name="connsiteX4" fmla="*/ 2272554 w 2287167"/>
              <a:gd name="connsiteY4" fmla="*/ 1011651 h 2306402"/>
              <a:gd name="connsiteX5" fmla="*/ 2105646 w 2287167"/>
              <a:gd name="connsiteY5" fmla="*/ 1860885 h 2306402"/>
              <a:gd name="connsiteX6" fmla="*/ 1466261 w 2287167"/>
              <a:gd name="connsiteY6" fmla="*/ 2243124 h 2306402"/>
              <a:gd name="connsiteX7" fmla="*/ 674779 w 2287167"/>
              <a:gd name="connsiteY7" fmla="*/ 2182619 h 2306402"/>
              <a:gd name="connsiteX8" fmla="*/ 41901 w 2287167"/>
              <a:gd name="connsiteY8" fmla="*/ 1172517 h 230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87167" h="2306402">
                <a:moveTo>
                  <a:pt x="41901" y="1172517"/>
                </a:moveTo>
                <a:cubicBezTo>
                  <a:pt x="-105535" y="840700"/>
                  <a:pt x="167863" y="549187"/>
                  <a:pt x="369979" y="353819"/>
                </a:cubicBezTo>
                <a:cubicBezTo>
                  <a:pt x="572095" y="158451"/>
                  <a:pt x="976605" y="-8157"/>
                  <a:pt x="1254594" y="310"/>
                </a:cubicBezTo>
                <a:cubicBezTo>
                  <a:pt x="1532583" y="8777"/>
                  <a:pt x="1835797" y="209252"/>
                  <a:pt x="2037913" y="404620"/>
                </a:cubicBezTo>
                <a:cubicBezTo>
                  <a:pt x="2240029" y="599988"/>
                  <a:pt x="2244332" y="804218"/>
                  <a:pt x="2272554" y="1011651"/>
                </a:cubicBezTo>
                <a:cubicBezTo>
                  <a:pt x="2300776" y="1219084"/>
                  <a:pt x="2307762" y="1665517"/>
                  <a:pt x="2105646" y="1860885"/>
                </a:cubicBezTo>
                <a:cubicBezTo>
                  <a:pt x="1903530" y="2056253"/>
                  <a:pt x="1704739" y="2189502"/>
                  <a:pt x="1466261" y="2243124"/>
                </a:cubicBezTo>
                <a:cubicBezTo>
                  <a:pt x="1227783" y="2296746"/>
                  <a:pt x="876895" y="2377987"/>
                  <a:pt x="674779" y="2182619"/>
                </a:cubicBezTo>
                <a:cubicBezTo>
                  <a:pt x="472663" y="1987251"/>
                  <a:pt x="92701" y="1477317"/>
                  <a:pt x="41901" y="1172517"/>
                </a:cubicBezTo>
                <a:close/>
              </a:path>
            </a:pathLst>
          </a:custGeom>
          <a:solidFill>
            <a:srgbClr val="9C0F6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88" name="Ellipszis 36"/>
          <p:cNvSpPr/>
          <p:nvPr/>
        </p:nvSpPr>
        <p:spPr>
          <a:xfrm>
            <a:off x="9318895" y="2443065"/>
            <a:ext cx="947965" cy="576302"/>
          </a:xfrm>
          <a:custGeom>
            <a:avLst/>
            <a:gdLst>
              <a:gd name="connsiteX0" fmla="*/ 0 w 2425385"/>
              <a:gd name="connsiteY0" fmla="*/ 1172207 h 2344414"/>
              <a:gd name="connsiteX1" fmla="*/ 1212693 w 2425385"/>
              <a:gd name="connsiteY1" fmla="*/ 0 h 2344414"/>
              <a:gd name="connsiteX2" fmla="*/ 2425386 w 2425385"/>
              <a:gd name="connsiteY2" fmla="*/ 1172207 h 2344414"/>
              <a:gd name="connsiteX3" fmla="*/ 1212693 w 2425385"/>
              <a:gd name="connsiteY3" fmla="*/ 2344414 h 2344414"/>
              <a:gd name="connsiteX4" fmla="*/ 0 w 2425385"/>
              <a:gd name="connsiteY4" fmla="*/ 1172207 h 2344414"/>
              <a:gd name="connsiteX0" fmla="*/ 41901 w 2467287"/>
              <a:gd name="connsiteY0" fmla="*/ 1207090 h 2379297"/>
              <a:gd name="connsiteX1" fmla="*/ 369979 w 2467287"/>
              <a:gd name="connsiteY1" fmla="*/ 388392 h 2379297"/>
              <a:gd name="connsiteX2" fmla="*/ 1254594 w 2467287"/>
              <a:gd name="connsiteY2" fmla="*/ 34883 h 2379297"/>
              <a:gd name="connsiteX3" fmla="*/ 2467287 w 2467287"/>
              <a:gd name="connsiteY3" fmla="*/ 1207090 h 2379297"/>
              <a:gd name="connsiteX4" fmla="*/ 1254594 w 2467287"/>
              <a:gd name="connsiteY4" fmla="*/ 2379297 h 2379297"/>
              <a:gd name="connsiteX5" fmla="*/ 41901 w 2467287"/>
              <a:gd name="connsiteY5" fmla="*/ 1207090 h 2379297"/>
              <a:gd name="connsiteX0" fmla="*/ 41901 w 2495249"/>
              <a:gd name="connsiteY0" fmla="*/ 1172517 h 2344724"/>
              <a:gd name="connsiteX1" fmla="*/ 369979 w 2495249"/>
              <a:gd name="connsiteY1" fmla="*/ 353819 h 2344724"/>
              <a:gd name="connsiteX2" fmla="*/ 1254594 w 2495249"/>
              <a:gd name="connsiteY2" fmla="*/ 310 h 2344724"/>
              <a:gd name="connsiteX3" fmla="*/ 2037913 w 2495249"/>
              <a:gd name="connsiteY3" fmla="*/ 404620 h 2344724"/>
              <a:gd name="connsiteX4" fmla="*/ 2467287 w 2495249"/>
              <a:gd name="connsiteY4" fmla="*/ 1172517 h 2344724"/>
              <a:gd name="connsiteX5" fmla="*/ 1254594 w 2495249"/>
              <a:gd name="connsiteY5" fmla="*/ 2344724 h 2344724"/>
              <a:gd name="connsiteX6" fmla="*/ 41901 w 2495249"/>
              <a:gd name="connsiteY6" fmla="*/ 1172517 h 2344724"/>
              <a:gd name="connsiteX0" fmla="*/ 41901 w 2472507"/>
              <a:gd name="connsiteY0" fmla="*/ 1172517 h 2352154"/>
              <a:gd name="connsiteX1" fmla="*/ 369979 w 2472507"/>
              <a:gd name="connsiteY1" fmla="*/ 353819 h 2352154"/>
              <a:gd name="connsiteX2" fmla="*/ 1254594 w 2472507"/>
              <a:gd name="connsiteY2" fmla="*/ 310 h 2352154"/>
              <a:gd name="connsiteX3" fmla="*/ 2037913 w 2472507"/>
              <a:gd name="connsiteY3" fmla="*/ 404620 h 2352154"/>
              <a:gd name="connsiteX4" fmla="*/ 2467287 w 2472507"/>
              <a:gd name="connsiteY4" fmla="*/ 1172517 h 2352154"/>
              <a:gd name="connsiteX5" fmla="*/ 2207246 w 2472507"/>
              <a:gd name="connsiteY5" fmla="*/ 1649219 h 2352154"/>
              <a:gd name="connsiteX6" fmla="*/ 1254594 w 2472507"/>
              <a:gd name="connsiteY6" fmla="*/ 2344724 h 2352154"/>
              <a:gd name="connsiteX7" fmla="*/ 41901 w 2472507"/>
              <a:gd name="connsiteY7" fmla="*/ 1172517 h 2352154"/>
              <a:gd name="connsiteX0" fmla="*/ 41901 w 2472507"/>
              <a:gd name="connsiteY0" fmla="*/ 1172517 h 2385874"/>
              <a:gd name="connsiteX1" fmla="*/ 369979 w 2472507"/>
              <a:gd name="connsiteY1" fmla="*/ 353819 h 2385874"/>
              <a:gd name="connsiteX2" fmla="*/ 1254594 w 2472507"/>
              <a:gd name="connsiteY2" fmla="*/ 310 h 2385874"/>
              <a:gd name="connsiteX3" fmla="*/ 2037913 w 2472507"/>
              <a:gd name="connsiteY3" fmla="*/ 404620 h 2385874"/>
              <a:gd name="connsiteX4" fmla="*/ 2467287 w 2472507"/>
              <a:gd name="connsiteY4" fmla="*/ 1172517 h 2385874"/>
              <a:gd name="connsiteX5" fmla="*/ 2207246 w 2472507"/>
              <a:gd name="connsiteY5" fmla="*/ 1649219 h 2385874"/>
              <a:gd name="connsiteX6" fmla="*/ 1254594 w 2472507"/>
              <a:gd name="connsiteY6" fmla="*/ 2344724 h 2385874"/>
              <a:gd name="connsiteX7" fmla="*/ 674779 w 2472507"/>
              <a:gd name="connsiteY7" fmla="*/ 2182619 h 2385874"/>
              <a:gd name="connsiteX8" fmla="*/ 41901 w 2472507"/>
              <a:gd name="connsiteY8" fmla="*/ 1172517 h 2385874"/>
              <a:gd name="connsiteX0" fmla="*/ 41901 w 2472507"/>
              <a:gd name="connsiteY0" fmla="*/ 1172517 h 2319542"/>
              <a:gd name="connsiteX1" fmla="*/ 369979 w 2472507"/>
              <a:gd name="connsiteY1" fmla="*/ 353819 h 2319542"/>
              <a:gd name="connsiteX2" fmla="*/ 1254594 w 2472507"/>
              <a:gd name="connsiteY2" fmla="*/ 310 h 2319542"/>
              <a:gd name="connsiteX3" fmla="*/ 2037913 w 2472507"/>
              <a:gd name="connsiteY3" fmla="*/ 404620 h 2319542"/>
              <a:gd name="connsiteX4" fmla="*/ 2467287 w 2472507"/>
              <a:gd name="connsiteY4" fmla="*/ 1172517 h 2319542"/>
              <a:gd name="connsiteX5" fmla="*/ 2207246 w 2472507"/>
              <a:gd name="connsiteY5" fmla="*/ 1649219 h 2319542"/>
              <a:gd name="connsiteX6" fmla="*/ 1466261 w 2472507"/>
              <a:gd name="connsiteY6" fmla="*/ 2243124 h 2319542"/>
              <a:gd name="connsiteX7" fmla="*/ 674779 w 2472507"/>
              <a:gd name="connsiteY7" fmla="*/ 2182619 h 2319542"/>
              <a:gd name="connsiteX8" fmla="*/ 41901 w 2472507"/>
              <a:gd name="connsiteY8" fmla="*/ 1172517 h 2319542"/>
              <a:gd name="connsiteX0" fmla="*/ 41901 w 2470111"/>
              <a:gd name="connsiteY0" fmla="*/ 1172517 h 2306402"/>
              <a:gd name="connsiteX1" fmla="*/ 369979 w 2470111"/>
              <a:gd name="connsiteY1" fmla="*/ 353819 h 2306402"/>
              <a:gd name="connsiteX2" fmla="*/ 1254594 w 2470111"/>
              <a:gd name="connsiteY2" fmla="*/ 310 h 2306402"/>
              <a:gd name="connsiteX3" fmla="*/ 2037913 w 2470111"/>
              <a:gd name="connsiteY3" fmla="*/ 404620 h 2306402"/>
              <a:gd name="connsiteX4" fmla="*/ 2467287 w 2470111"/>
              <a:gd name="connsiteY4" fmla="*/ 1172517 h 2306402"/>
              <a:gd name="connsiteX5" fmla="*/ 2105646 w 2470111"/>
              <a:gd name="connsiteY5" fmla="*/ 1860885 h 2306402"/>
              <a:gd name="connsiteX6" fmla="*/ 1466261 w 2470111"/>
              <a:gd name="connsiteY6" fmla="*/ 2243124 h 2306402"/>
              <a:gd name="connsiteX7" fmla="*/ 674779 w 2470111"/>
              <a:gd name="connsiteY7" fmla="*/ 2182619 h 2306402"/>
              <a:gd name="connsiteX8" fmla="*/ 41901 w 2470111"/>
              <a:gd name="connsiteY8" fmla="*/ 1172517 h 2306402"/>
              <a:gd name="connsiteX0" fmla="*/ 41901 w 2287167"/>
              <a:gd name="connsiteY0" fmla="*/ 1172517 h 2306402"/>
              <a:gd name="connsiteX1" fmla="*/ 369979 w 2287167"/>
              <a:gd name="connsiteY1" fmla="*/ 353819 h 2306402"/>
              <a:gd name="connsiteX2" fmla="*/ 1254594 w 2287167"/>
              <a:gd name="connsiteY2" fmla="*/ 310 h 2306402"/>
              <a:gd name="connsiteX3" fmla="*/ 2037913 w 2287167"/>
              <a:gd name="connsiteY3" fmla="*/ 404620 h 2306402"/>
              <a:gd name="connsiteX4" fmla="*/ 2272554 w 2287167"/>
              <a:gd name="connsiteY4" fmla="*/ 1011651 h 2306402"/>
              <a:gd name="connsiteX5" fmla="*/ 2105646 w 2287167"/>
              <a:gd name="connsiteY5" fmla="*/ 1860885 h 2306402"/>
              <a:gd name="connsiteX6" fmla="*/ 1466261 w 2287167"/>
              <a:gd name="connsiteY6" fmla="*/ 2243124 h 2306402"/>
              <a:gd name="connsiteX7" fmla="*/ 674779 w 2287167"/>
              <a:gd name="connsiteY7" fmla="*/ 2182619 h 2306402"/>
              <a:gd name="connsiteX8" fmla="*/ 41901 w 2287167"/>
              <a:gd name="connsiteY8" fmla="*/ 1172517 h 230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87167" h="2306402">
                <a:moveTo>
                  <a:pt x="41901" y="1172517"/>
                </a:moveTo>
                <a:cubicBezTo>
                  <a:pt x="-105535" y="840700"/>
                  <a:pt x="167863" y="549187"/>
                  <a:pt x="369979" y="353819"/>
                </a:cubicBezTo>
                <a:cubicBezTo>
                  <a:pt x="572095" y="158451"/>
                  <a:pt x="976605" y="-8157"/>
                  <a:pt x="1254594" y="310"/>
                </a:cubicBezTo>
                <a:cubicBezTo>
                  <a:pt x="1532583" y="8777"/>
                  <a:pt x="1835797" y="209252"/>
                  <a:pt x="2037913" y="404620"/>
                </a:cubicBezTo>
                <a:cubicBezTo>
                  <a:pt x="2240029" y="599988"/>
                  <a:pt x="2244332" y="804218"/>
                  <a:pt x="2272554" y="1011651"/>
                </a:cubicBezTo>
                <a:cubicBezTo>
                  <a:pt x="2300776" y="1219084"/>
                  <a:pt x="2307762" y="1665517"/>
                  <a:pt x="2105646" y="1860885"/>
                </a:cubicBezTo>
                <a:cubicBezTo>
                  <a:pt x="1903530" y="2056253"/>
                  <a:pt x="1704739" y="2189502"/>
                  <a:pt x="1466261" y="2243124"/>
                </a:cubicBezTo>
                <a:cubicBezTo>
                  <a:pt x="1227783" y="2296746"/>
                  <a:pt x="876895" y="2377987"/>
                  <a:pt x="674779" y="2182619"/>
                </a:cubicBezTo>
                <a:cubicBezTo>
                  <a:pt x="472663" y="1987251"/>
                  <a:pt x="92701" y="1477317"/>
                  <a:pt x="41901" y="1172517"/>
                </a:cubicBezTo>
                <a:close/>
              </a:path>
            </a:pathLst>
          </a:custGeom>
          <a:solidFill>
            <a:srgbClr val="9C0F6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89" name="Ellipszis 36"/>
          <p:cNvSpPr/>
          <p:nvPr/>
        </p:nvSpPr>
        <p:spPr>
          <a:xfrm>
            <a:off x="7966470" y="3369596"/>
            <a:ext cx="947965" cy="576302"/>
          </a:xfrm>
          <a:custGeom>
            <a:avLst/>
            <a:gdLst>
              <a:gd name="connsiteX0" fmla="*/ 0 w 2425385"/>
              <a:gd name="connsiteY0" fmla="*/ 1172207 h 2344414"/>
              <a:gd name="connsiteX1" fmla="*/ 1212693 w 2425385"/>
              <a:gd name="connsiteY1" fmla="*/ 0 h 2344414"/>
              <a:gd name="connsiteX2" fmla="*/ 2425386 w 2425385"/>
              <a:gd name="connsiteY2" fmla="*/ 1172207 h 2344414"/>
              <a:gd name="connsiteX3" fmla="*/ 1212693 w 2425385"/>
              <a:gd name="connsiteY3" fmla="*/ 2344414 h 2344414"/>
              <a:gd name="connsiteX4" fmla="*/ 0 w 2425385"/>
              <a:gd name="connsiteY4" fmla="*/ 1172207 h 2344414"/>
              <a:gd name="connsiteX0" fmla="*/ 41901 w 2467287"/>
              <a:gd name="connsiteY0" fmla="*/ 1207090 h 2379297"/>
              <a:gd name="connsiteX1" fmla="*/ 369979 w 2467287"/>
              <a:gd name="connsiteY1" fmla="*/ 388392 h 2379297"/>
              <a:gd name="connsiteX2" fmla="*/ 1254594 w 2467287"/>
              <a:gd name="connsiteY2" fmla="*/ 34883 h 2379297"/>
              <a:gd name="connsiteX3" fmla="*/ 2467287 w 2467287"/>
              <a:gd name="connsiteY3" fmla="*/ 1207090 h 2379297"/>
              <a:gd name="connsiteX4" fmla="*/ 1254594 w 2467287"/>
              <a:gd name="connsiteY4" fmla="*/ 2379297 h 2379297"/>
              <a:gd name="connsiteX5" fmla="*/ 41901 w 2467287"/>
              <a:gd name="connsiteY5" fmla="*/ 1207090 h 2379297"/>
              <a:gd name="connsiteX0" fmla="*/ 41901 w 2495249"/>
              <a:gd name="connsiteY0" fmla="*/ 1172517 h 2344724"/>
              <a:gd name="connsiteX1" fmla="*/ 369979 w 2495249"/>
              <a:gd name="connsiteY1" fmla="*/ 353819 h 2344724"/>
              <a:gd name="connsiteX2" fmla="*/ 1254594 w 2495249"/>
              <a:gd name="connsiteY2" fmla="*/ 310 h 2344724"/>
              <a:gd name="connsiteX3" fmla="*/ 2037913 w 2495249"/>
              <a:gd name="connsiteY3" fmla="*/ 404620 h 2344724"/>
              <a:gd name="connsiteX4" fmla="*/ 2467287 w 2495249"/>
              <a:gd name="connsiteY4" fmla="*/ 1172517 h 2344724"/>
              <a:gd name="connsiteX5" fmla="*/ 1254594 w 2495249"/>
              <a:gd name="connsiteY5" fmla="*/ 2344724 h 2344724"/>
              <a:gd name="connsiteX6" fmla="*/ 41901 w 2495249"/>
              <a:gd name="connsiteY6" fmla="*/ 1172517 h 2344724"/>
              <a:gd name="connsiteX0" fmla="*/ 41901 w 2472507"/>
              <a:gd name="connsiteY0" fmla="*/ 1172517 h 2352154"/>
              <a:gd name="connsiteX1" fmla="*/ 369979 w 2472507"/>
              <a:gd name="connsiteY1" fmla="*/ 353819 h 2352154"/>
              <a:gd name="connsiteX2" fmla="*/ 1254594 w 2472507"/>
              <a:gd name="connsiteY2" fmla="*/ 310 h 2352154"/>
              <a:gd name="connsiteX3" fmla="*/ 2037913 w 2472507"/>
              <a:gd name="connsiteY3" fmla="*/ 404620 h 2352154"/>
              <a:gd name="connsiteX4" fmla="*/ 2467287 w 2472507"/>
              <a:gd name="connsiteY4" fmla="*/ 1172517 h 2352154"/>
              <a:gd name="connsiteX5" fmla="*/ 2207246 w 2472507"/>
              <a:gd name="connsiteY5" fmla="*/ 1649219 h 2352154"/>
              <a:gd name="connsiteX6" fmla="*/ 1254594 w 2472507"/>
              <a:gd name="connsiteY6" fmla="*/ 2344724 h 2352154"/>
              <a:gd name="connsiteX7" fmla="*/ 41901 w 2472507"/>
              <a:gd name="connsiteY7" fmla="*/ 1172517 h 2352154"/>
              <a:gd name="connsiteX0" fmla="*/ 41901 w 2472507"/>
              <a:gd name="connsiteY0" fmla="*/ 1172517 h 2385874"/>
              <a:gd name="connsiteX1" fmla="*/ 369979 w 2472507"/>
              <a:gd name="connsiteY1" fmla="*/ 353819 h 2385874"/>
              <a:gd name="connsiteX2" fmla="*/ 1254594 w 2472507"/>
              <a:gd name="connsiteY2" fmla="*/ 310 h 2385874"/>
              <a:gd name="connsiteX3" fmla="*/ 2037913 w 2472507"/>
              <a:gd name="connsiteY3" fmla="*/ 404620 h 2385874"/>
              <a:gd name="connsiteX4" fmla="*/ 2467287 w 2472507"/>
              <a:gd name="connsiteY4" fmla="*/ 1172517 h 2385874"/>
              <a:gd name="connsiteX5" fmla="*/ 2207246 w 2472507"/>
              <a:gd name="connsiteY5" fmla="*/ 1649219 h 2385874"/>
              <a:gd name="connsiteX6" fmla="*/ 1254594 w 2472507"/>
              <a:gd name="connsiteY6" fmla="*/ 2344724 h 2385874"/>
              <a:gd name="connsiteX7" fmla="*/ 674779 w 2472507"/>
              <a:gd name="connsiteY7" fmla="*/ 2182619 h 2385874"/>
              <a:gd name="connsiteX8" fmla="*/ 41901 w 2472507"/>
              <a:gd name="connsiteY8" fmla="*/ 1172517 h 2385874"/>
              <a:gd name="connsiteX0" fmla="*/ 41901 w 2472507"/>
              <a:gd name="connsiteY0" fmla="*/ 1172517 h 2319542"/>
              <a:gd name="connsiteX1" fmla="*/ 369979 w 2472507"/>
              <a:gd name="connsiteY1" fmla="*/ 353819 h 2319542"/>
              <a:gd name="connsiteX2" fmla="*/ 1254594 w 2472507"/>
              <a:gd name="connsiteY2" fmla="*/ 310 h 2319542"/>
              <a:gd name="connsiteX3" fmla="*/ 2037913 w 2472507"/>
              <a:gd name="connsiteY3" fmla="*/ 404620 h 2319542"/>
              <a:gd name="connsiteX4" fmla="*/ 2467287 w 2472507"/>
              <a:gd name="connsiteY4" fmla="*/ 1172517 h 2319542"/>
              <a:gd name="connsiteX5" fmla="*/ 2207246 w 2472507"/>
              <a:gd name="connsiteY5" fmla="*/ 1649219 h 2319542"/>
              <a:gd name="connsiteX6" fmla="*/ 1466261 w 2472507"/>
              <a:gd name="connsiteY6" fmla="*/ 2243124 h 2319542"/>
              <a:gd name="connsiteX7" fmla="*/ 674779 w 2472507"/>
              <a:gd name="connsiteY7" fmla="*/ 2182619 h 2319542"/>
              <a:gd name="connsiteX8" fmla="*/ 41901 w 2472507"/>
              <a:gd name="connsiteY8" fmla="*/ 1172517 h 2319542"/>
              <a:gd name="connsiteX0" fmla="*/ 41901 w 2470111"/>
              <a:gd name="connsiteY0" fmla="*/ 1172517 h 2306402"/>
              <a:gd name="connsiteX1" fmla="*/ 369979 w 2470111"/>
              <a:gd name="connsiteY1" fmla="*/ 353819 h 2306402"/>
              <a:gd name="connsiteX2" fmla="*/ 1254594 w 2470111"/>
              <a:gd name="connsiteY2" fmla="*/ 310 h 2306402"/>
              <a:gd name="connsiteX3" fmla="*/ 2037913 w 2470111"/>
              <a:gd name="connsiteY3" fmla="*/ 404620 h 2306402"/>
              <a:gd name="connsiteX4" fmla="*/ 2467287 w 2470111"/>
              <a:gd name="connsiteY4" fmla="*/ 1172517 h 2306402"/>
              <a:gd name="connsiteX5" fmla="*/ 2105646 w 2470111"/>
              <a:gd name="connsiteY5" fmla="*/ 1860885 h 2306402"/>
              <a:gd name="connsiteX6" fmla="*/ 1466261 w 2470111"/>
              <a:gd name="connsiteY6" fmla="*/ 2243124 h 2306402"/>
              <a:gd name="connsiteX7" fmla="*/ 674779 w 2470111"/>
              <a:gd name="connsiteY7" fmla="*/ 2182619 h 2306402"/>
              <a:gd name="connsiteX8" fmla="*/ 41901 w 2470111"/>
              <a:gd name="connsiteY8" fmla="*/ 1172517 h 2306402"/>
              <a:gd name="connsiteX0" fmla="*/ 41901 w 2287167"/>
              <a:gd name="connsiteY0" fmla="*/ 1172517 h 2306402"/>
              <a:gd name="connsiteX1" fmla="*/ 369979 w 2287167"/>
              <a:gd name="connsiteY1" fmla="*/ 353819 h 2306402"/>
              <a:gd name="connsiteX2" fmla="*/ 1254594 w 2287167"/>
              <a:gd name="connsiteY2" fmla="*/ 310 h 2306402"/>
              <a:gd name="connsiteX3" fmla="*/ 2037913 w 2287167"/>
              <a:gd name="connsiteY3" fmla="*/ 404620 h 2306402"/>
              <a:gd name="connsiteX4" fmla="*/ 2272554 w 2287167"/>
              <a:gd name="connsiteY4" fmla="*/ 1011651 h 2306402"/>
              <a:gd name="connsiteX5" fmla="*/ 2105646 w 2287167"/>
              <a:gd name="connsiteY5" fmla="*/ 1860885 h 2306402"/>
              <a:gd name="connsiteX6" fmla="*/ 1466261 w 2287167"/>
              <a:gd name="connsiteY6" fmla="*/ 2243124 h 2306402"/>
              <a:gd name="connsiteX7" fmla="*/ 674779 w 2287167"/>
              <a:gd name="connsiteY7" fmla="*/ 2182619 h 2306402"/>
              <a:gd name="connsiteX8" fmla="*/ 41901 w 2287167"/>
              <a:gd name="connsiteY8" fmla="*/ 1172517 h 230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87167" h="2306402">
                <a:moveTo>
                  <a:pt x="41901" y="1172517"/>
                </a:moveTo>
                <a:cubicBezTo>
                  <a:pt x="-105535" y="840700"/>
                  <a:pt x="167863" y="549187"/>
                  <a:pt x="369979" y="353819"/>
                </a:cubicBezTo>
                <a:cubicBezTo>
                  <a:pt x="572095" y="158451"/>
                  <a:pt x="976605" y="-8157"/>
                  <a:pt x="1254594" y="310"/>
                </a:cubicBezTo>
                <a:cubicBezTo>
                  <a:pt x="1532583" y="8777"/>
                  <a:pt x="1835797" y="209252"/>
                  <a:pt x="2037913" y="404620"/>
                </a:cubicBezTo>
                <a:cubicBezTo>
                  <a:pt x="2240029" y="599988"/>
                  <a:pt x="2244332" y="804218"/>
                  <a:pt x="2272554" y="1011651"/>
                </a:cubicBezTo>
                <a:cubicBezTo>
                  <a:pt x="2300776" y="1219084"/>
                  <a:pt x="2307762" y="1665517"/>
                  <a:pt x="2105646" y="1860885"/>
                </a:cubicBezTo>
                <a:cubicBezTo>
                  <a:pt x="1903530" y="2056253"/>
                  <a:pt x="1704739" y="2189502"/>
                  <a:pt x="1466261" y="2243124"/>
                </a:cubicBezTo>
                <a:cubicBezTo>
                  <a:pt x="1227783" y="2296746"/>
                  <a:pt x="876895" y="2377987"/>
                  <a:pt x="674779" y="2182619"/>
                </a:cubicBezTo>
                <a:cubicBezTo>
                  <a:pt x="472663" y="1987251"/>
                  <a:pt x="92701" y="1477317"/>
                  <a:pt x="41901" y="1172517"/>
                </a:cubicBezTo>
                <a:close/>
              </a:path>
            </a:pathLst>
          </a:custGeom>
          <a:solidFill>
            <a:srgbClr val="9C0F6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90" name="Ellipszis 36"/>
          <p:cNvSpPr/>
          <p:nvPr/>
        </p:nvSpPr>
        <p:spPr>
          <a:xfrm>
            <a:off x="9500960" y="4239579"/>
            <a:ext cx="947965" cy="576302"/>
          </a:xfrm>
          <a:custGeom>
            <a:avLst/>
            <a:gdLst>
              <a:gd name="connsiteX0" fmla="*/ 0 w 2425385"/>
              <a:gd name="connsiteY0" fmla="*/ 1172207 h 2344414"/>
              <a:gd name="connsiteX1" fmla="*/ 1212693 w 2425385"/>
              <a:gd name="connsiteY1" fmla="*/ 0 h 2344414"/>
              <a:gd name="connsiteX2" fmla="*/ 2425386 w 2425385"/>
              <a:gd name="connsiteY2" fmla="*/ 1172207 h 2344414"/>
              <a:gd name="connsiteX3" fmla="*/ 1212693 w 2425385"/>
              <a:gd name="connsiteY3" fmla="*/ 2344414 h 2344414"/>
              <a:gd name="connsiteX4" fmla="*/ 0 w 2425385"/>
              <a:gd name="connsiteY4" fmla="*/ 1172207 h 2344414"/>
              <a:gd name="connsiteX0" fmla="*/ 41901 w 2467287"/>
              <a:gd name="connsiteY0" fmla="*/ 1207090 h 2379297"/>
              <a:gd name="connsiteX1" fmla="*/ 369979 w 2467287"/>
              <a:gd name="connsiteY1" fmla="*/ 388392 h 2379297"/>
              <a:gd name="connsiteX2" fmla="*/ 1254594 w 2467287"/>
              <a:gd name="connsiteY2" fmla="*/ 34883 h 2379297"/>
              <a:gd name="connsiteX3" fmla="*/ 2467287 w 2467287"/>
              <a:gd name="connsiteY3" fmla="*/ 1207090 h 2379297"/>
              <a:gd name="connsiteX4" fmla="*/ 1254594 w 2467287"/>
              <a:gd name="connsiteY4" fmla="*/ 2379297 h 2379297"/>
              <a:gd name="connsiteX5" fmla="*/ 41901 w 2467287"/>
              <a:gd name="connsiteY5" fmla="*/ 1207090 h 2379297"/>
              <a:gd name="connsiteX0" fmla="*/ 41901 w 2495249"/>
              <a:gd name="connsiteY0" fmla="*/ 1172517 h 2344724"/>
              <a:gd name="connsiteX1" fmla="*/ 369979 w 2495249"/>
              <a:gd name="connsiteY1" fmla="*/ 353819 h 2344724"/>
              <a:gd name="connsiteX2" fmla="*/ 1254594 w 2495249"/>
              <a:gd name="connsiteY2" fmla="*/ 310 h 2344724"/>
              <a:gd name="connsiteX3" fmla="*/ 2037913 w 2495249"/>
              <a:gd name="connsiteY3" fmla="*/ 404620 h 2344724"/>
              <a:gd name="connsiteX4" fmla="*/ 2467287 w 2495249"/>
              <a:gd name="connsiteY4" fmla="*/ 1172517 h 2344724"/>
              <a:gd name="connsiteX5" fmla="*/ 1254594 w 2495249"/>
              <a:gd name="connsiteY5" fmla="*/ 2344724 h 2344724"/>
              <a:gd name="connsiteX6" fmla="*/ 41901 w 2495249"/>
              <a:gd name="connsiteY6" fmla="*/ 1172517 h 2344724"/>
              <a:gd name="connsiteX0" fmla="*/ 41901 w 2472507"/>
              <a:gd name="connsiteY0" fmla="*/ 1172517 h 2352154"/>
              <a:gd name="connsiteX1" fmla="*/ 369979 w 2472507"/>
              <a:gd name="connsiteY1" fmla="*/ 353819 h 2352154"/>
              <a:gd name="connsiteX2" fmla="*/ 1254594 w 2472507"/>
              <a:gd name="connsiteY2" fmla="*/ 310 h 2352154"/>
              <a:gd name="connsiteX3" fmla="*/ 2037913 w 2472507"/>
              <a:gd name="connsiteY3" fmla="*/ 404620 h 2352154"/>
              <a:gd name="connsiteX4" fmla="*/ 2467287 w 2472507"/>
              <a:gd name="connsiteY4" fmla="*/ 1172517 h 2352154"/>
              <a:gd name="connsiteX5" fmla="*/ 2207246 w 2472507"/>
              <a:gd name="connsiteY5" fmla="*/ 1649219 h 2352154"/>
              <a:gd name="connsiteX6" fmla="*/ 1254594 w 2472507"/>
              <a:gd name="connsiteY6" fmla="*/ 2344724 h 2352154"/>
              <a:gd name="connsiteX7" fmla="*/ 41901 w 2472507"/>
              <a:gd name="connsiteY7" fmla="*/ 1172517 h 2352154"/>
              <a:gd name="connsiteX0" fmla="*/ 41901 w 2472507"/>
              <a:gd name="connsiteY0" fmla="*/ 1172517 h 2385874"/>
              <a:gd name="connsiteX1" fmla="*/ 369979 w 2472507"/>
              <a:gd name="connsiteY1" fmla="*/ 353819 h 2385874"/>
              <a:gd name="connsiteX2" fmla="*/ 1254594 w 2472507"/>
              <a:gd name="connsiteY2" fmla="*/ 310 h 2385874"/>
              <a:gd name="connsiteX3" fmla="*/ 2037913 w 2472507"/>
              <a:gd name="connsiteY3" fmla="*/ 404620 h 2385874"/>
              <a:gd name="connsiteX4" fmla="*/ 2467287 w 2472507"/>
              <a:gd name="connsiteY4" fmla="*/ 1172517 h 2385874"/>
              <a:gd name="connsiteX5" fmla="*/ 2207246 w 2472507"/>
              <a:gd name="connsiteY5" fmla="*/ 1649219 h 2385874"/>
              <a:gd name="connsiteX6" fmla="*/ 1254594 w 2472507"/>
              <a:gd name="connsiteY6" fmla="*/ 2344724 h 2385874"/>
              <a:gd name="connsiteX7" fmla="*/ 674779 w 2472507"/>
              <a:gd name="connsiteY7" fmla="*/ 2182619 h 2385874"/>
              <a:gd name="connsiteX8" fmla="*/ 41901 w 2472507"/>
              <a:gd name="connsiteY8" fmla="*/ 1172517 h 2385874"/>
              <a:gd name="connsiteX0" fmla="*/ 41901 w 2472507"/>
              <a:gd name="connsiteY0" fmla="*/ 1172517 h 2319542"/>
              <a:gd name="connsiteX1" fmla="*/ 369979 w 2472507"/>
              <a:gd name="connsiteY1" fmla="*/ 353819 h 2319542"/>
              <a:gd name="connsiteX2" fmla="*/ 1254594 w 2472507"/>
              <a:gd name="connsiteY2" fmla="*/ 310 h 2319542"/>
              <a:gd name="connsiteX3" fmla="*/ 2037913 w 2472507"/>
              <a:gd name="connsiteY3" fmla="*/ 404620 h 2319542"/>
              <a:gd name="connsiteX4" fmla="*/ 2467287 w 2472507"/>
              <a:gd name="connsiteY4" fmla="*/ 1172517 h 2319542"/>
              <a:gd name="connsiteX5" fmla="*/ 2207246 w 2472507"/>
              <a:gd name="connsiteY5" fmla="*/ 1649219 h 2319542"/>
              <a:gd name="connsiteX6" fmla="*/ 1466261 w 2472507"/>
              <a:gd name="connsiteY6" fmla="*/ 2243124 h 2319542"/>
              <a:gd name="connsiteX7" fmla="*/ 674779 w 2472507"/>
              <a:gd name="connsiteY7" fmla="*/ 2182619 h 2319542"/>
              <a:gd name="connsiteX8" fmla="*/ 41901 w 2472507"/>
              <a:gd name="connsiteY8" fmla="*/ 1172517 h 2319542"/>
              <a:gd name="connsiteX0" fmla="*/ 41901 w 2470111"/>
              <a:gd name="connsiteY0" fmla="*/ 1172517 h 2306402"/>
              <a:gd name="connsiteX1" fmla="*/ 369979 w 2470111"/>
              <a:gd name="connsiteY1" fmla="*/ 353819 h 2306402"/>
              <a:gd name="connsiteX2" fmla="*/ 1254594 w 2470111"/>
              <a:gd name="connsiteY2" fmla="*/ 310 h 2306402"/>
              <a:gd name="connsiteX3" fmla="*/ 2037913 w 2470111"/>
              <a:gd name="connsiteY3" fmla="*/ 404620 h 2306402"/>
              <a:gd name="connsiteX4" fmla="*/ 2467287 w 2470111"/>
              <a:gd name="connsiteY4" fmla="*/ 1172517 h 2306402"/>
              <a:gd name="connsiteX5" fmla="*/ 2105646 w 2470111"/>
              <a:gd name="connsiteY5" fmla="*/ 1860885 h 2306402"/>
              <a:gd name="connsiteX6" fmla="*/ 1466261 w 2470111"/>
              <a:gd name="connsiteY6" fmla="*/ 2243124 h 2306402"/>
              <a:gd name="connsiteX7" fmla="*/ 674779 w 2470111"/>
              <a:gd name="connsiteY7" fmla="*/ 2182619 h 2306402"/>
              <a:gd name="connsiteX8" fmla="*/ 41901 w 2470111"/>
              <a:gd name="connsiteY8" fmla="*/ 1172517 h 2306402"/>
              <a:gd name="connsiteX0" fmla="*/ 41901 w 2287167"/>
              <a:gd name="connsiteY0" fmla="*/ 1172517 h 2306402"/>
              <a:gd name="connsiteX1" fmla="*/ 369979 w 2287167"/>
              <a:gd name="connsiteY1" fmla="*/ 353819 h 2306402"/>
              <a:gd name="connsiteX2" fmla="*/ 1254594 w 2287167"/>
              <a:gd name="connsiteY2" fmla="*/ 310 h 2306402"/>
              <a:gd name="connsiteX3" fmla="*/ 2037913 w 2287167"/>
              <a:gd name="connsiteY3" fmla="*/ 404620 h 2306402"/>
              <a:gd name="connsiteX4" fmla="*/ 2272554 w 2287167"/>
              <a:gd name="connsiteY4" fmla="*/ 1011651 h 2306402"/>
              <a:gd name="connsiteX5" fmla="*/ 2105646 w 2287167"/>
              <a:gd name="connsiteY5" fmla="*/ 1860885 h 2306402"/>
              <a:gd name="connsiteX6" fmla="*/ 1466261 w 2287167"/>
              <a:gd name="connsiteY6" fmla="*/ 2243124 h 2306402"/>
              <a:gd name="connsiteX7" fmla="*/ 674779 w 2287167"/>
              <a:gd name="connsiteY7" fmla="*/ 2182619 h 2306402"/>
              <a:gd name="connsiteX8" fmla="*/ 41901 w 2287167"/>
              <a:gd name="connsiteY8" fmla="*/ 1172517 h 230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87167" h="2306402">
                <a:moveTo>
                  <a:pt x="41901" y="1172517"/>
                </a:moveTo>
                <a:cubicBezTo>
                  <a:pt x="-105535" y="840700"/>
                  <a:pt x="167863" y="549187"/>
                  <a:pt x="369979" y="353819"/>
                </a:cubicBezTo>
                <a:cubicBezTo>
                  <a:pt x="572095" y="158451"/>
                  <a:pt x="976605" y="-8157"/>
                  <a:pt x="1254594" y="310"/>
                </a:cubicBezTo>
                <a:cubicBezTo>
                  <a:pt x="1532583" y="8777"/>
                  <a:pt x="1835797" y="209252"/>
                  <a:pt x="2037913" y="404620"/>
                </a:cubicBezTo>
                <a:cubicBezTo>
                  <a:pt x="2240029" y="599988"/>
                  <a:pt x="2244332" y="804218"/>
                  <a:pt x="2272554" y="1011651"/>
                </a:cubicBezTo>
                <a:cubicBezTo>
                  <a:pt x="2300776" y="1219084"/>
                  <a:pt x="2307762" y="1665517"/>
                  <a:pt x="2105646" y="1860885"/>
                </a:cubicBezTo>
                <a:cubicBezTo>
                  <a:pt x="1903530" y="2056253"/>
                  <a:pt x="1704739" y="2189502"/>
                  <a:pt x="1466261" y="2243124"/>
                </a:cubicBezTo>
                <a:cubicBezTo>
                  <a:pt x="1227783" y="2296746"/>
                  <a:pt x="876895" y="2377987"/>
                  <a:pt x="674779" y="2182619"/>
                </a:cubicBezTo>
                <a:cubicBezTo>
                  <a:pt x="472663" y="1987251"/>
                  <a:pt x="92701" y="1477317"/>
                  <a:pt x="41901" y="1172517"/>
                </a:cubicBezTo>
                <a:close/>
              </a:path>
            </a:pathLst>
          </a:custGeom>
          <a:solidFill>
            <a:srgbClr val="9C0F6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91" name="Ellipszis 36"/>
          <p:cNvSpPr/>
          <p:nvPr/>
        </p:nvSpPr>
        <p:spPr>
          <a:xfrm>
            <a:off x="4233635" y="1506193"/>
            <a:ext cx="640857" cy="576302"/>
          </a:xfrm>
          <a:custGeom>
            <a:avLst/>
            <a:gdLst>
              <a:gd name="connsiteX0" fmla="*/ 0 w 2425385"/>
              <a:gd name="connsiteY0" fmla="*/ 1172207 h 2344414"/>
              <a:gd name="connsiteX1" fmla="*/ 1212693 w 2425385"/>
              <a:gd name="connsiteY1" fmla="*/ 0 h 2344414"/>
              <a:gd name="connsiteX2" fmla="*/ 2425386 w 2425385"/>
              <a:gd name="connsiteY2" fmla="*/ 1172207 h 2344414"/>
              <a:gd name="connsiteX3" fmla="*/ 1212693 w 2425385"/>
              <a:gd name="connsiteY3" fmla="*/ 2344414 h 2344414"/>
              <a:gd name="connsiteX4" fmla="*/ 0 w 2425385"/>
              <a:gd name="connsiteY4" fmla="*/ 1172207 h 2344414"/>
              <a:gd name="connsiteX0" fmla="*/ 41901 w 2467287"/>
              <a:gd name="connsiteY0" fmla="*/ 1207090 h 2379297"/>
              <a:gd name="connsiteX1" fmla="*/ 369979 w 2467287"/>
              <a:gd name="connsiteY1" fmla="*/ 388392 h 2379297"/>
              <a:gd name="connsiteX2" fmla="*/ 1254594 w 2467287"/>
              <a:gd name="connsiteY2" fmla="*/ 34883 h 2379297"/>
              <a:gd name="connsiteX3" fmla="*/ 2467287 w 2467287"/>
              <a:gd name="connsiteY3" fmla="*/ 1207090 h 2379297"/>
              <a:gd name="connsiteX4" fmla="*/ 1254594 w 2467287"/>
              <a:gd name="connsiteY4" fmla="*/ 2379297 h 2379297"/>
              <a:gd name="connsiteX5" fmla="*/ 41901 w 2467287"/>
              <a:gd name="connsiteY5" fmla="*/ 1207090 h 2379297"/>
              <a:gd name="connsiteX0" fmla="*/ 41901 w 2495249"/>
              <a:gd name="connsiteY0" fmla="*/ 1172517 h 2344724"/>
              <a:gd name="connsiteX1" fmla="*/ 369979 w 2495249"/>
              <a:gd name="connsiteY1" fmla="*/ 353819 h 2344724"/>
              <a:gd name="connsiteX2" fmla="*/ 1254594 w 2495249"/>
              <a:gd name="connsiteY2" fmla="*/ 310 h 2344724"/>
              <a:gd name="connsiteX3" fmla="*/ 2037913 w 2495249"/>
              <a:gd name="connsiteY3" fmla="*/ 404620 h 2344724"/>
              <a:gd name="connsiteX4" fmla="*/ 2467287 w 2495249"/>
              <a:gd name="connsiteY4" fmla="*/ 1172517 h 2344724"/>
              <a:gd name="connsiteX5" fmla="*/ 1254594 w 2495249"/>
              <a:gd name="connsiteY5" fmla="*/ 2344724 h 2344724"/>
              <a:gd name="connsiteX6" fmla="*/ 41901 w 2495249"/>
              <a:gd name="connsiteY6" fmla="*/ 1172517 h 2344724"/>
              <a:gd name="connsiteX0" fmla="*/ 41901 w 2472507"/>
              <a:gd name="connsiteY0" fmla="*/ 1172517 h 2352154"/>
              <a:gd name="connsiteX1" fmla="*/ 369979 w 2472507"/>
              <a:gd name="connsiteY1" fmla="*/ 353819 h 2352154"/>
              <a:gd name="connsiteX2" fmla="*/ 1254594 w 2472507"/>
              <a:gd name="connsiteY2" fmla="*/ 310 h 2352154"/>
              <a:gd name="connsiteX3" fmla="*/ 2037913 w 2472507"/>
              <a:gd name="connsiteY3" fmla="*/ 404620 h 2352154"/>
              <a:gd name="connsiteX4" fmla="*/ 2467287 w 2472507"/>
              <a:gd name="connsiteY4" fmla="*/ 1172517 h 2352154"/>
              <a:gd name="connsiteX5" fmla="*/ 2207246 w 2472507"/>
              <a:gd name="connsiteY5" fmla="*/ 1649219 h 2352154"/>
              <a:gd name="connsiteX6" fmla="*/ 1254594 w 2472507"/>
              <a:gd name="connsiteY6" fmla="*/ 2344724 h 2352154"/>
              <a:gd name="connsiteX7" fmla="*/ 41901 w 2472507"/>
              <a:gd name="connsiteY7" fmla="*/ 1172517 h 2352154"/>
              <a:gd name="connsiteX0" fmla="*/ 41901 w 2472507"/>
              <a:gd name="connsiteY0" fmla="*/ 1172517 h 2385874"/>
              <a:gd name="connsiteX1" fmla="*/ 369979 w 2472507"/>
              <a:gd name="connsiteY1" fmla="*/ 353819 h 2385874"/>
              <a:gd name="connsiteX2" fmla="*/ 1254594 w 2472507"/>
              <a:gd name="connsiteY2" fmla="*/ 310 h 2385874"/>
              <a:gd name="connsiteX3" fmla="*/ 2037913 w 2472507"/>
              <a:gd name="connsiteY3" fmla="*/ 404620 h 2385874"/>
              <a:gd name="connsiteX4" fmla="*/ 2467287 w 2472507"/>
              <a:gd name="connsiteY4" fmla="*/ 1172517 h 2385874"/>
              <a:gd name="connsiteX5" fmla="*/ 2207246 w 2472507"/>
              <a:gd name="connsiteY5" fmla="*/ 1649219 h 2385874"/>
              <a:gd name="connsiteX6" fmla="*/ 1254594 w 2472507"/>
              <a:gd name="connsiteY6" fmla="*/ 2344724 h 2385874"/>
              <a:gd name="connsiteX7" fmla="*/ 674779 w 2472507"/>
              <a:gd name="connsiteY7" fmla="*/ 2182619 h 2385874"/>
              <a:gd name="connsiteX8" fmla="*/ 41901 w 2472507"/>
              <a:gd name="connsiteY8" fmla="*/ 1172517 h 2385874"/>
              <a:gd name="connsiteX0" fmla="*/ 41901 w 2472507"/>
              <a:gd name="connsiteY0" fmla="*/ 1172517 h 2319542"/>
              <a:gd name="connsiteX1" fmla="*/ 369979 w 2472507"/>
              <a:gd name="connsiteY1" fmla="*/ 353819 h 2319542"/>
              <a:gd name="connsiteX2" fmla="*/ 1254594 w 2472507"/>
              <a:gd name="connsiteY2" fmla="*/ 310 h 2319542"/>
              <a:gd name="connsiteX3" fmla="*/ 2037913 w 2472507"/>
              <a:gd name="connsiteY3" fmla="*/ 404620 h 2319542"/>
              <a:gd name="connsiteX4" fmla="*/ 2467287 w 2472507"/>
              <a:gd name="connsiteY4" fmla="*/ 1172517 h 2319542"/>
              <a:gd name="connsiteX5" fmla="*/ 2207246 w 2472507"/>
              <a:gd name="connsiteY5" fmla="*/ 1649219 h 2319542"/>
              <a:gd name="connsiteX6" fmla="*/ 1466261 w 2472507"/>
              <a:gd name="connsiteY6" fmla="*/ 2243124 h 2319542"/>
              <a:gd name="connsiteX7" fmla="*/ 674779 w 2472507"/>
              <a:gd name="connsiteY7" fmla="*/ 2182619 h 2319542"/>
              <a:gd name="connsiteX8" fmla="*/ 41901 w 2472507"/>
              <a:gd name="connsiteY8" fmla="*/ 1172517 h 2319542"/>
              <a:gd name="connsiteX0" fmla="*/ 41901 w 2470111"/>
              <a:gd name="connsiteY0" fmla="*/ 1172517 h 2306402"/>
              <a:gd name="connsiteX1" fmla="*/ 369979 w 2470111"/>
              <a:gd name="connsiteY1" fmla="*/ 353819 h 2306402"/>
              <a:gd name="connsiteX2" fmla="*/ 1254594 w 2470111"/>
              <a:gd name="connsiteY2" fmla="*/ 310 h 2306402"/>
              <a:gd name="connsiteX3" fmla="*/ 2037913 w 2470111"/>
              <a:gd name="connsiteY3" fmla="*/ 404620 h 2306402"/>
              <a:gd name="connsiteX4" fmla="*/ 2467287 w 2470111"/>
              <a:gd name="connsiteY4" fmla="*/ 1172517 h 2306402"/>
              <a:gd name="connsiteX5" fmla="*/ 2105646 w 2470111"/>
              <a:gd name="connsiteY5" fmla="*/ 1860885 h 2306402"/>
              <a:gd name="connsiteX6" fmla="*/ 1466261 w 2470111"/>
              <a:gd name="connsiteY6" fmla="*/ 2243124 h 2306402"/>
              <a:gd name="connsiteX7" fmla="*/ 674779 w 2470111"/>
              <a:gd name="connsiteY7" fmla="*/ 2182619 h 2306402"/>
              <a:gd name="connsiteX8" fmla="*/ 41901 w 2470111"/>
              <a:gd name="connsiteY8" fmla="*/ 1172517 h 2306402"/>
              <a:gd name="connsiteX0" fmla="*/ 41901 w 2287167"/>
              <a:gd name="connsiteY0" fmla="*/ 1172517 h 2306402"/>
              <a:gd name="connsiteX1" fmla="*/ 369979 w 2287167"/>
              <a:gd name="connsiteY1" fmla="*/ 353819 h 2306402"/>
              <a:gd name="connsiteX2" fmla="*/ 1254594 w 2287167"/>
              <a:gd name="connsiteY2" fmla="*/ 310 h 2306402"/>
              <a:gd name="connsiteX3" fmla="*/ 2037913 w 2287167"/>
              <a:gd name="connsiteY3" fmla="*/ 404620 h 2306402"/>
              <a:gd name="connsiteX4" fmla="*/ 2272554 w 2287167"/>
              <a:gd name="connsiteY4" fmla="*/ 1011651 h 2306402"/>
              <a:gd name="connsiteX5" fmla="*/ 2105646 w 2287167"/>
              <a:gd name="connsiteY5" fmla="*/ 1860885 h 2306402"/>
              <a:gd name="connsiteX6" fmla="*/ 1466261 w 2287167"/>
              <a:gd name="connsiteY6" fmla="*/ 2243124 h 2306402"/>
              <a:gd name="connsiteX7" fmla="*/ 674779 w 2287167"/>
              <a:gd name="connsiteY7" fmla="*/ 2182619 h 2306402"/>
              <a:gd name="connsiteX8" fmla="*/ 41901 w 2287167"/>
              <a:gd name="connsiteY8" fmla="*/ 1172517 h 230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87167" h="2306402">
                <a:moveTo>
                  <a:pt x="41901" y="1172517"/>
                </a:moveTo>
                <a:cubicBezTo>
                  <a:pt x="-105535" y="840700"/>
                  <a:pt x="167863" y="549187"/>
                  <a:pt x="369979" y="353819"/>
                </a:cubicBezTo>
                <a:cubicBezTo>
                  <a:pt x="572095" y="158451"/>
                  <a:pt x="976605" y="-8157"/>
                  <a:pt x="1254594" y="310"/>
                </a:cubicBezTo>
                <a:cubicBezTo>
                  <a:pt x="1532583" y="8777"/>
                  <a:pt x="1835797" y="209252"/>
                  <a:pt x="2037913" y="404620"/>
                </a:cubicBezTo>
                <a:cubicBezTo>
                  <a:pt x="2240029" y="599988"/>
                  <a:pt x="2244332" y="804218"/>
                  <a:pt x="2272554" y="1011651"/>
                </a:cubicBezTo>
                <a:cubicBezTo>
                  <a:pt x="2300776" y="1219084"/>
                  <a:pt x="2307762" y="1665517"/>
                  <a:pt x="2105646" y="1860885"/>
                </a:cubicBezTo>
                <a:cubicBezTo>
                  <a:pt x="1903530" y="2056253"/>
                  <a:pt x="1704739" y="2189502"/>
                  <a:pt x="1466261" y="2243124"/>
                </a:cubicBezTo>
                <a:cubicBezTo>
                  <a:pt x="1227783" y="2296746"/>
                  <a:pt x="876895" y="2377987"/>
                  <a:pt x="674779" y="2182619"/>
                </a:cubicBezTo>
                <a:cubicBezTo>
                  <a:pt x="472663" y="1987251"/>
                  <a:pt x="92701" y="1477317"/>
                  <a:pt x="41901" y="1172517"/>
                </a:cubicBezTo>
                <a:close/>
              </a:path>
            </a:pathLst>
          </a:custGeom>
          <a:solidFill>
            <a:srgbClr val="9C0F6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92" name="Ellipszis 36"/>
          <p:cNvSpPr/>
          <p:nvPr/>
        </p:nvSpPr>
        <p:spPr>
          <a:xfrm>
            <a:off x="4233635" y="2384046"/>
            <a:ext cx="640857" cy="576302"/>
          </a:xfrm>
          <a:custGeom>
            <a:avLst/>
            <a:gdLst>
              <a:gd name="connsiteX0" fmla="*/ 0 w 2425385"/>
              <a:gd name="connsiteY0" fmla="*/ 1172207 h 2344414"/>
              <a:gd name="connsiteX1" fmla="*/ 1212693 w 2425385"/>
              <a:gd name="connsiteY1" fmla="*/ 0 h 2344414"/>
              <a:gd name="connsiteX2" fmla="*/ 2425386 w 2425385"/>
              <a:gd name="connsiteY2" fmla="*/ 1172207 h 2344414"/>
              <a:gd name="connsiteX3" fmla="*/ 1212693 w 2425385"/>
              <a:gd name="connsiteY3" fmla="*/ 2344414 h 2344414"/>
              <a:gd name="connsiteX4" fmla="*/ 0 w 2425385"/>
              <a:gd name="connsiteY4" fmla="*/ 1172207 h 2344414"/>
              <a:gd name="connsiteX0" fmla="*/ 41901 w 2467287"/>
              <a:gd name="connsiteY0" fmla="*/ 1207090 h 2379297"/>
              <a:gd name="connsiteX1" fmla="*/ 369979 w 2467287"/>
              <a:gd name="connsiteY1" fmla="*/ 388392 h 2379297"/>
              <a:gd name="connsiteX2" fmla="*/ 1254594 w 2467287"/>
              <a:gd name="connsiteY2" fmla="*/ 34883 h 2379297"/>
              <a:gd name="connsiteX3" fmla="*/ 2467287 w 2467287"/>
              <a:gd name="connsiteY3" fmla="*/ 1207090 h 2379297"/>
              <a:gd name="connsiteX4" fmla="*/ 1254594 w 2467287"/>
              <a:gd name="connsiteY4" fmla="*/ 2379297 h 2379297"/>
              <a:gd name="connsiteX5" fmla="*/ 41901 w 2467287"/>
              <a:gd name="connsiteY5" fmla="*/ 1207090 h 2379297"/>
              <a:gd name="connsiteX0" fmla="*/ 41901 w 2495249"/>
              <a:gd name="connsiteY0" fmla="*/ 1172517 h 2344724"/>
              <a:gd name="connsiteX1" fmla="*/ 369979 w 2495249"/>
              <a:gd name="connsiteY1" fmla="*/ 353819 h 2344724"/>
              <a:gd name="connsiteX2" fmla="*/ 1254594 w 2495249"/>
              <a:gd name="connsiteY2" fmla="*/ 310 h 2344724"/>
              <a:gd name="connsiteX3" fmla="*/ 2037913 w 2495249"/>
              <a:gd name="connsiteY3" fmla="*/ 404620 h 2344724"/>
              <a:gd name="connsiteX4" fmla="*/ 2467287 w 2495249"/>
              <a:gd name="connsiteY4" fmla="*/ 1172517 h 2344724"/>
              <a:gd name="connsiteX5" fmla="*/ 1254594 w 2495249"/>
              <a:gd name="connsiteY5" fmla="*/ 2344724 h 2344724"/>
              <a:gd name="connsiteX6" fmla="*/ 41901 w 2495249"/>
              <a:gd name="connsiteY6" fmla="*/ 1172517 h 2344724"/>
              <a:gd name="connsiteX0" fmla="*/ 41901 w 2472507"/>
              <a:gd name="connsiteY0" fmla="*/ 1172517 h 2352154"/>
              <a:gd name="connsiteX1" fmla="*/ 369979 w 2472507"/>
              <a:gd name="connsiteY1" fmla="*/ 353819 h 2352154"/>
              <a:gd name="connsiteX2" fmla="*/ 1254594 w 2472507"/>
              <a:gd name="connsiteY2" fmla="*/ 310 h 2352154"/>
              <a:gd name="connsiteX3" fmla="*/ 2037913 w 2472507"/>
              <a:gd name="connsiteY3" fmla="*/ 404620 h 2352154"/>
              <a:gd name="connsiteX4" fmla="*/ 2467287 w 2472507"/>
              <a:gd name="connsiteY4" fmla="*/ 1172517 h 2352154"/>
              <a:gd name="connsiteX5" fmla="*/ 2207246 w 2472507"/>
              <a:gd name="connsiteY5" fmla="*/ 1649219 h 2352154"/>
              <a:gd name="connsiteX6" fmla="*/ 1254594 w 2472507"/>
              <a:gd name="connsiteY6" fmla="*/ 2344724 h 2352154"/>
              <a:gd name="connsiteX7" fmla="*/ 41901 w 2472507"/>
              <a:gd name="connsiteY7" fmla="*/ 1172517 h 2352154"/>
              <a:gd name="connsiteX0" fmla="*/ 41901 w 2472507"/>
              <a:gd name="connsiteY0" fmla="*/ 1172517 h 2385874"/>
              <a:gd name="connsiteX1" fmla="*/ 369979 w 2472507"/>
              <a:gd name="connsiteY1" fmla="*/ 353819 h 2385874"/>
              <a:gd name="connsiteX2" fmla="*/ 1254594 w 2472507"/>
              <a:gd name="connsiteY2" fmla="*/ 310 h 2385874"/>
              <a:gd name="connsiteX3" fmla="*/ 2037913 w 2472507"/>
              <a:gd name="connsiteY3" fmla="*/ 404620 h 2385874"/>
              <a:gd name="connsiteX4" fmla="*/ 2467287 w 2472507"/>
              <a:gd name="connsiteY4" fmla="*/ 1172517 h 2385874"/>
              <a:gd name="connsiteX5" fmla="*/ 2207246 w 2472507"/>
              <a:gd name="connsiteY5" fmla="*/ 1649219 h 2385874"/>
              <a:gd name="connsiteX6" fmla="*/ 1254594 w 2472507"/>
              <a:gd name="connsiteY6" fmla="*/ 2344724 h 2385874"/>
              <a:gd name="connsiteX7" fmla="*/ 674779 w 2472507"/>
              <a:gd name="connsiteY7" fmla="*/ 2182619 h 2385874"/>
              <a:gd name="connsiteX8" fmla="*/ 41901 w 2472507"/>
              <a:gd name="connsiteY8" fmla="*/ 1172517 h 2385874"/>
              <a:gd name="connsiteX0" fmla="*/ 41901 w 2472507"/>
              <a:gd name="connsiteY0" fmla="*/ 1172517 h 2319542"/>
              <a:gd name="connsiteX1" fmla="*/ 369979 w 2472507"/>
              <a:gd name="connsiteY1" fmla="*/ 353819 h 2319542"/>
              <a:gd name="connsiteX2" fmla="*/ 1254594 w 2472507"/>
              <a:gd name="connsiteY2" fmla="*/ 310 h 2319542"/>
              <a:gd name="connsiteX3" fmla="*/ 2037913 w 2472507"/>
              <a:gd name="connsiteY3" fmla="*/ 404620 h 2319542"/>
              <a:gd name="connsiteX4" fmla="*/ 2467287 w 2472507"/>
              <a:gd name="connsiteY4" fmla="*/ 1172517 h 2319542"/>
              <a:gd name="connsiteX5" fmla="*/ 2207246 w 2472507"/>
              <a:gd name="connsiteY5" fmla="*/ 1649219 h 2319542"/>
              <a:gd name="connsiteX6" fmla="*/ 1466261 w 2472507"/>
              <a:gd name="connsiteY6" fmla="*/ 2243124 h 2319542"/>
              <a:gd name="connsiteX7" fmla="*/ 674779 w 2472507"/>
              <a:gd name="connsiteY7" fmla="*/ 2182619 h 2319542"/>
              <a:gd name="connsiteX8" fmla="*/ 41901 w 2472507"/>
              <a:gd name="connsiteY8" fmla="*/ 1172517 h 2319542"/>
              <a:gd name="connsiteX0" fmla="*/ 41901 w 2470111"/>
              <a:gd name="connsiteY0" fmla="*/ 1172517 h 2306402"/>
              <a:gd name="connsiteX1" fmla="*/ 369979 w 2470111"/>
              <a:gd name="connsiteY1" fmla="*/ 353819 h 2306402"/>
              <a:gd name="connsiteX2" fmla="*/ 1254594 w 2470111"/>
              <a:gd name="connsiteY2" fmla="*/ 310 h 2306402"/>
              <a:gd name="connsiteX3" fmla="*/ 2037913 w 2470111"/>
              <a:gd name="connsiteY3" fmla="*/ 404620 h 2306402"/>
              <a:gd name="connsiteX4" fmla="*/ 2467287 w 2470111"/>
              <a:gd name="connsiteY4" fmla="*/ 1172517 h 2306402"/>
              <a:gd name="connsiteX5" fmla="*/ 2105646 w 2470111"/>
              <a:gd name="connsiteY5" fmla="*/ 1860885 h 2306402"/>
              <a:gd name="connsiteX6" fmla="*/ 1466261 w 2470111"/>
              <a:gd name="connsiteY6" fmla="*/ 2243124 h 2306402"/>
              <a:gd name="connsiteX7" fmla="*/ 674779 w 2470111"/>
              <a:gd name="connsiteY7" fmla="*/ 2182619 h 2306402"/>
              <a:gd name="connsiteX8" fmla="*/ 41901 w 2470111"/>
              <a:gd name="connsiteY8" fmla="*/ 1172517 h 2306402"/>
              <a:gd name="connsiteX0" fmla="*/ 41901 w 2287167"/>
              <a:gd name="connsiteY0" fmla="*/ 1172517 h 2306402"/>
              <a:gd name="connsiteX1" fmla="*/ 369979 w 2287167"/>
              <a:gd name="connsiteY1" fmla="*/ 353819 h 2306402"/>
              <a:gd name="connsiteX2" fmla="*/ 1254594 w 2287167"/>
              <a:gd name="connsiteY2" fmla="*/ 310 h 2306402"/>
              <a:gd name="connsiteX3" fmla="*/ 2037913 w 2287167"/>
              <a:gd name="connsiteY3" fmla="*/ 404620 h 2306402"/>
              <a:gd name="connsiteX4" fmla="*/ 2272554 w 2287167"/>
              <a:gd name="connsiteY4" fmla="*/ 1011651 h 2306402"/>
              <a:gd name="connsiteX5" fmla="*/ 2105646 w 2287167"/>
              <a:gd name="connsiteY5" fmla="*/ 1860885 h 2306402"/>
              <a:gd name="connsiteX6" fmla="*/ 1466261 w 2287167"/>
              <a:gd name="connsiteY6" fmla="*/ 2243124 h 2306402"/>
              <a:gd name="connsiteX7" fmla="*/ 674779 w 2287167"/>
              <a:gd name="connsiteY7" fmla="*/ 2182619 h 2306402"/>
              <a:gd name="connsiteX8" fmla="*/ 41901 w 2287167"/>
              <a:gd name="connsiteY8" fmla="*/ 1172517 h 230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87167" h="2306402">
                <a:moveTo>
                  <a:pt x="41901" y="1172517"/>
                </a:moveTo>
                <a:cubicBezTo>
                  <a:pt x="-105535" y="840700"/>
                  <a:pt x="167863" y="549187"/>
                  <a:pt x="369979" y="353819"/>
                </a:cubicBezTo>
                <a:cubicBezTo>
                  <a:pt x="572095" y="158451"/>
                  <a:pt x="976605" y="-8157"/>
                  <a:pt x="1254594" y="310"/>
                </a:cubicBezTo>
                <a:cubicBezTo>
                  <a:pt x="1532583" y="8777"/>
                  <a:pt x="1835797" y="209252"/>
                  <a:pt x="2037913" y="404620"/>
                </a:cubicBezTo>
                <a:cubicBezTo>
                  <a:pt x="2240029" y="599988"/>
                  <a:pt x="2244332" y="804218"/>
                  <a:pt x="2272554" y="1011651"/>
                </a:cubicBezTo>
                <a:cubicBezTo>
                  <a:pt x="2300776" y="1219084"/>
                  <a:pt x="2307762" y="1665517"/>
                  <a:pt x="2105646" y="1860885"/>
                </a:cubicBezTo>
                <a:cubicBezTo>
                  <a:pt x="1903530" y="2056253"/>
                  <a:pt x="1704739" y="2189502"/>
                  <a:pt x="1466261" y="2243124"/>
                </a:cubicBezTo>
                <a:cubicBezTo>
                  <a:pt x="1227783" y="2296746"/>
                  <a:pt x="876895" y="2377987"/>
                  <a:pt x="674779" y="2182619"/>
                </a:cubicBezTo>
                <a:cubicBezTo>
                  <a:pt x="472663" y="1987251"/>
                  <a:pt x="92701" y="1477317"/>
                  <a:pt x="41901" y="1172517"/>
                </a:cubicBezTo>
                <a:close/>
              </a:path>
            </a:pathLst>
          </a:custGeom>
          <a:solidFill>
            <a:srgbClr val="9C0F6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93" name="Ellipszis 36"/>
          <p:cNvSpPr/>
          <p:nvPr/>
        </p:nvSpPr>
        <p:spPr>
          <a:xfrm>
            <a:off x="4223536" y="3337513"/>
            <a:ext cx="640857" cy="576302"/>
          </a:xfrm>
          <a:custGeom>
            <a:avLst/>
            <a:gdLst>
              <a:gd name="connsiteX0" fmla="*/ 0 w 2425385"/>
              <a:gd name="connsiteY0" fmla="*/ 1172207 h 2344414"/>
              <a:gd name="connsiteX1" fmla="*/ 1212693 w 2425385"/>
              <a:gd name="connsiteY1" fmla="*/ 0 h 2344414"/>
              <a:gd name="connsiteX2" fmla="*/ 2425386 w 2425385"/>
              <a:gd name="connsiteY2" fmla="*/ 1172207 h 2344414"/>
              <a:gd name="connsiteX3" fmla="*/ 1212693 w 2425385"/>
              <a:gd name="connsiteY3" fmla="*/ 2344414 h 2344414"/>
              <a:gd name="connsiteX4" fmla="*/ 0 w 2425385"/>
              <a:gd name="connsiteY4" fmla="*/ 1172207 h 2344414"/>
              <a:gd name="connsiteX0" fmla="*/ 41901 w 2467287"/>
              <a:gd name="connsiteY0" fmla="*/ 1207090 h 2379297"/>
              <a:gd name="connsiteX1" fmla="*/ 369979 w 2467287"/>
              <a:gd name="connsiteY1" fmla="*/ 388392 h 2379297"/>
              <a:gd name="connsiteX2" fmla="*/ 1254594 w 2467287"/>
              <a:gd name="connsiteY2" fmla="*/ 34883 h 2379297"/>
              <a:gd name="connsiteX3" fmla="*/ 2467287 w 2467287"/>
              <a:gd name="connsiteY3" fmla="*/ 1207090 h 2379297"/>
              <a:gd name="connsiteX4" fmla="*/ 1254594 w 2467287"/>
              <a:gd name="connsiteY4" fmla="*/ 2379297 h 2379297"/>
              <a:gd name="connsiteX5" fmla="*/ 41901 w 2467287"/>
              <a:gd name="connsiteY5" fmla="*/ 1207090 h 2379297"/>
              <a:gd name="connsiteX0" fmla="*/ 41901 w 2495249"/>
              <a:gd name="connsiteY0" fmla="*/ 1172517 h 2344724"/>
              <a:gd name="connsiteX1" fmla="*/ 369979 w 2495249"/>
              <a:gd name="connsiteY1" fmla="*/ 353819 h 2344724"/>
              <a:gd name="connsiteX2" fmla="*/ 1254594 w 2495249"/>
              <a:gd name="connsiteY2" fmla="*/ 310 h 2344724"/>
              <a:gd name="connsiteX3" fmla="*/ 2037913 w 2495249"/>
              <a:gd name="connsiteY3" fmla="*/ 404620 h 2344724"/>
              <a:gd name="connsiteX4" fmla="*/ 2467287 w 2495249"/>
              <a:gd name="connsiteY4" fmla="*/ 1172517 h 2344724"/>
              <a:gd name="connsiteX5" fmla="*/ 1254594 w 2495249"/>
              <a:gd name="connsiteY5" fmla="*/ 2344724 h 2344724"/>
              <a:gd name="connsiteX6" fmla="*/ 41901 w 2495249"/>
              <a:gd name="connsiteY6" fmla="*/ 1172517 h 2344724"/>
              <a:gd name="connsiteX0" fmla="*/ 41901 w 2472507"/>
              <a:gd name="connsiteY0" fmla="*/ 1172517 h 2352154"/>
              <a:gd name="connsiteX1" fmla="*/ 369979 w 2472507"/>
              <a:gd name="connsiteY1" fmla="*/ 353819 h 2352154"/>
              <a:gd name="connsiteX2" fmla="*/ 1254594 w 2472507"/>
              <a:gd name="connsiteY2" fmla="*/ 310 h 2352154"/>
              <a:gd name="connsiteX3" fmla="*/ 2037913 w 2472507"/>
              <a:gd name="connsiteY3" fmla="*/ 404620 h 2352154"/>
              <a:gd name="connsiteX4" fmla="*/ 2467287 w 2472507"/>
              <a:gd name="connsiteY4" fmla="*/ 1172517 h 2352154"/>
              <a:gd name="connsiteX5" fmla="*/ 2207246 w 2472507"/>
              <a:gd name="connsiteY5" fmla="*/ 1649219 h 2352154"/>
              <a:gd name="connsiteX6" fmla="*/ 1254594 w 2472507"/>
              <a:gd name="connsiteY6" fmla="*/ 2344724 h 2352154"/>
              <a:gd name="connsiteX7" fmla="*/ 41901 w 2472507"/>
              <a:gd name="connsiteY7" fmla="*/ 1172517 h 2352154"/>
              <a:gd name="connsiteX0" fmla="*/ 41901 w 2472507"/>
              <a:gd name="connsiteY0" fmla="*/ 1172517 h 2385874"/>
              <a:gd name="connsiteX1" fmla="*/ 369979 w 2472507"/>
              <a:gd name="connsiteY1" fmla="*/ 353819 h 2385874"/>
              <a:gd name="connsiteX2" fmla="*/ 1254594 w 2472507"/>
              <a:gd name="connsiteY2" fmla="*/ 310 h 2385874"/>
              <a:gd name="connsiteX3" fmla="*/ 2037913 w 2472507"/>
              <a:gd name="connsiteY3" fmla="*/ 404620 h 2385874"/>
              <a:gd name="connsiteX4" fmla="*/ 2467287 w 2472507"/>
              <a:gd name="connsiteY4" fmla="*/ 1172517 h 2385874"/>
              <a:gd name="connsiteX5" fmla="*/ 2207246 w 2472507"/>
              <a:gd name="connsiteY5" fmla="*/ 1649219 h 2385874"/>
              <a:gd name="connsiteX6" fmla="*/ 1254594 w 2472507"/>
              <a:gd name="connsiteY6" fmla="*/ 2344724 h 2385874"/>
              <a:gd name="connsiteX7" fmla="*/ 674779 w 2472507"/>
              <a:gd name="connsiteY7" fmla="*/ 2182619 h 2385874"/>
              <a:gd name="connsiteX8" fmla="*/ 41901 w 2472507"/>
              <a:gd name="connsiteY8" fmla="*/ 1172517 h 2385874"/>
              <a:gd name="connsiteX0" fmla="*/ 41901 w 2472507"/>
              <a:gd name="connsiteY0" fmla="*/ 1172517 h 2319542"/>
              <a:gd name="connsiteX1" fmla="*/ 369979 w 2472507"/>
              <a:gd name="connsiteY1" fmla="*/ 353819 h 2319542"/>
              <a:gd name="connsiteX2" fmla="*/ 1254594 w 2472507"/>
              <a:gd name="connsiteY2" fmla="*/ 310 h 2319542"/>
              <a:gd name="connsiteX3" fmla="*/ 2037913 w 2472507"/>
              <a:gd name="connsiteY3" fmla="*/ 404620 h 2319542"/>
              <a:gd name="connsiteX4" fmla="*/ 2467287 w 2472507"/>
              <a:gd name="connsiteY4" fmla="*/ 1172517 h 2319542"/>
              <a:gd name="connsiteX5" fmla="*/ 2207246 w 2472507"/>
              <a:gd name="connsiteY5" fmla="*/ 1649219 h 2319542"/>
              <a:gd name="connsiteX6" fmla="*/ 1466261 w 2472507"/>
              <a:gd name="connsiteY6" fmla="*/ 2243124 h 2319542"/>
              <a:gd name="connsiteX7" fmla="*/ 674779 w 2472507"/>
              <a:gd name="connsiteY7" fmla="*/ 2182619 h 2319542"/>
              <a:gd name="connsiteX8" fmla="*/ 41901 w 2472507"/>
              <a:gd name="connsiteY8" fmla="*/ 1172517 h 2319542"/>
              <a:gd name="connsiteX0" fmla="*/ 41901 w 2470111"/>
              <a:gd name="connsiteY0" fmla="*/ 1172517 h 2306402"/>
              <a:gd name="connsiteX1" fmla="*/ 369979 w 2470111"/>
              <a:gd name="connsiteY1" fmla="*/ 353819 h 2306402"/>
              <a:gd name="connsiteX2" fmla="*/ 1254594 w 2470111"/>
              <a:gd name="connsiteY2" fmla="*/ 310 h 2306402"/>
              <a:gd name="connsiteX3" fmla="*/ 2037913 w 2470111"/>
              <a:gd name="connsiteY3" fmla="*/ 404620 h 2306402"/>
              <a:gd name="connsiteX4" fmla="*/ 2467287 w 2470111"/>
              <a:gd name="connsiteY4" fmla="*/ 1172517 h 2306402"/>
              <a:gd name="connsiteX5" fmla="*/ 2105646 w 2470111"/>
              <a:gd name="connsiteY5" fmla="*/ 1860885 h 2306402"/>
              <a:gd name="connsiteX6" fmla="*/ 1466261 w 2470111"/>
              <a:gd name="connsiteY6" fmla="*/ 2243124 h 2306402"/>
              <a:gd name="connsiteX7" fmla="*/ 674779 w 2470111"/>
              <a:gd name="connsiteY7" fmla="*/ 2182619 h 2306402"/>
              <a:gd name="connsiteX8" fmla="*/ 41901 w 2470111"/>
              <a:gd name="connsiteY8" fmla="*/ 1172517 h 2306402"/>
              <a:gd name="connsiteX0" fmla="*/ 41901 w 2287167"/>
              <a:gd name="connsiteY0" fmla="*/ 1172517 h 2306402"/>
              <a:gd name="connsiteX1" fmla="*/ 369979 w 2287167"/>
              <a:gd name="connsiteY1" fmla="*/ 353819 h 2306402"/>
              <a:gd name="connsiteX2" fmla="*/ 1254594 w 2287167"/>
              <a:gd name="connsiteY2" fmla="*/ 310 h 2306402"/>
              <a:gd name="connsiteX3" fmla="*/ 2037913 w 2287167"/>
              <a:gd name="connsiteY3" fmla="*/ 404620 h 2306402"/>
              <a:gd name="connsiteX4" fmla="*/ 2272554 w 2287167"/>
              <a:gd name="connsiteY4" fmla="*/ 1011651 h 2306402"/>
              <a:gd name="connsiteX5" fmla="*/ 2105646 w 2287167"/>
              <a:gd name="connsiteY5" fmla="*/ 1860885 h 2306402"/>
              <a:gd name="connsiteX6" fmla="*/ 1466261 w 2287167"/>
              <a:gd name="connsiteY6" fmla="*/ 2243124 h 2306402"/>
              <a:gd name="connsiteX7" fmla="*/ 674779 w 2287167"/>
              <a:gd name="connsiteY7" fmla="*/ 2182619 h 2306402"/>
              <a:gd name="connsiteX8" fmla="*/ 41901 w 2287167"/>
              <a:gd name="connsiteY8" fmla="*/ 1172517 h 230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87167" h="2306402">
                <a:moveTo>
                  <a:pt x="41901" y="1172517"/>
                </a:moveTo>
                <a:cubicBezTo>
                  <a:pt x="-105535" y="840700"/>
                  <a:pt x="167863" y="549187"/>
                  <a:pt x="369979" y="353819"/>
                </a:cubicBezTo>
                <a:cubicBezTo>
                  <a:pt x="572095" y="158451"/>
                  <a:pt x="976605" y="-8157"/>
                  <a:pt x="1254594" y="310"/>
                </a:cubicBezTo>
                <a:cubicBezTo>
                  <a:pt x="1532583" y="8777"/>
                  <a:pt x="1835797" y="209252"/>
                  <a:pt x="2037913" y="404620"/>
                </a:cubicBezTo>
                <a:cubicBezTo>
                  <a:pt x="2240029" y="599988"/>
                  <a:pt x="2244332" y="804218"/>
                  <a:pt x="2272554" y="1011651"/>
                </a:cubicBezTo>
                <a:cubicBezTo>
                  <a:pt x="2300776" y="1219084"/>
                  <a:pt x="2307762" y="1665517"/>
                  <a:pt x="2105646" y="1860885"/>
                </a:cubicBezTo>
                <a:cubicBezTo>
                  <a:pt x="1903530" y="2056253"/>
                  <a:pt x="1704739" y="2189502"/>
                  <a:pt x="1466261" y="2243124"/>
                </a:cubicBezTo>
                <a:cubicBezTo>
                  <a:pt x="1227783" y="2296746"/>
                  <a:pt x="876895" y="2377987"/>
                  <a:pt x="674779" y="2182619"/>
                </a:cubicBezTo>
                <a:cubicBezTo>
                  <a:pt x="472663" y="1987251"/>
                  <a:pt x="92701" y="1477317"/>
                  <a:pt x="41901" y="1172517"/>
                </a:cubicBezTo>
                <a:close/>
              </a:path>
            </a:pathLst>
          </a:custGeom>
          <a:solidFill>
            <a:srgbClr val="9C0F6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98" name="Ellipszis 36"/>
          <p:cNvSpPr/>
          <p:nvPr/>
        </p:nvSpPr>
        <p:spPr>
          <a:xfrm>
            <a:off x="4223536" y="4201995"/>
            <a:ext cx="640857" cy="576302"/>
          </a:xfrm>
          <a:custGeom>
            <a:avLst/>
            <a:gdLst>
              <a:gd name="connsiteX0" fmla="*/ 0 w 2425385"/>
              <a:gd name="connsiteY0" fmla="*/ 1172207 h 2344414"/>
              <a:gd name="connsiteX1" fmla="*/ 1212693 w 2425385"/>
              <a:gd name="connsiteY1" fmla="*/ 0 h 2344414"/>
              <a:gd name="connsiteX2" fmla="*/ 2425386 w 2425385"/>
              <a:gd name="connsiteY2" fmla="*/ 1172207 h 2344414"/>
              <a:gd name="connsiteX3" fmla="*/ 1212693 w 2425385"/>
              <a:gd name="connsiteY3" fmla="*/ 2344414 h 2344414"/>
              <a:gd name="connsiteX4" fmla="*/ 0 w 2425385"/>
              <a:gd name="connsiteY4" fmla="*/ 1172207 h 2344414"/>
              <a:gd name="connsiteX0" fmla="*/ 41901 w 2467287"/>
              <a:gd name="connsiteY0" fmla="*/ 1207090 h 2379297"/>
              <a:gd name="connsiteX1" fmla="*/ 369979 w 2467287"/>
              <a:gd name="connsiteY1" fmla="*/ 388392 h 2379297"/>
              <a:gd name="connsiteX2" fmla="*/ 1254594 w 2467287"/>
              <a:gd name="connsiteY2" fmla="*/ 34883 h 2379297"/>
              <a:gd name="connsiteX3" fmla="*/ 2467287 w 2467287"/>
              <a:gd name="connsiteY3" fmla="*/ 1207090 h 2379297"/>
              <a:gd name="connsiteX4" fmla="*/ 1254594 w 2467287"/>
              <a:gd name="connsiteY4" fmla="*/ 2379297 h 2379297"/>
              <a:gd name="connsiteX5" fmla="*/ 41901 w 2467287"/>
              <a:gd name="connsiteY5" fmla="*/ 1207090 h 2379297"/>
              <a:gd name="connsiteX0" fmla="*/ 41901 w 2495249"/>
              <a:gd name="connsiteY0" fmla="*/ 1172517 h 2344724"/>
              <a:gd name="connsiteX1" fmla="*/ 369979 w 2495249"/>
              <a:gd name="connsiteY1" fmla="*/ 353819 h 2344724"/>
              <a:gd name="connsiteX2" fmla="*/ 1254594 w 2495249"/>
              <a:gd name="connsiteY2" fmla="*/ 310 h 2344724"/>
              <a:gd name="connsiteX3" fmla="*/ 2037913 w 2495249"/>
              <a:gd name="connsiteY3" fmla="*/ 404620 h 2344724"/>
              <a:gd name="connsiteX4" fmla="*/ 2467287 w 2495249"/>
              <a:gd name="connsiteY4" fmla="*/ 1172517 h 2344724"/>
              <a:gd name="connsiteX5" fmla="*/ 1254594 w 2495249"/>
              <a:gd name="connsiteY5" fmla="*/ 2344724 h 2344724"/>
              <a:gd name="connsiteX6" fmla="*/ 41901 w 2495249"/>
              <a:gd name="connsiteY6" fmla="*/ 1172517 h 2344724"/>
              <a:gd name="connsiteX0" fmla="*/ 41901 w 2472507"/>
              <a:gd name="connsiteY0" fmla="*/ 1172517 h 2352154"/>
              <a:gd name="connsiteX1" fmla="*/ 369979 w 2472507"/>
              <a:gd name="connsiteY1" fmla="*/ 353819 h 2352154"/>
              <a:gd name="connsiteX2" fmla="*/ 1254594 w 2472507"/>
              <a:gd name="connsiteY2" fmla="*/ 310 h 2352154"/>
              <a:gd name="connsiteX3" fmla="*/ 2037913 w 2472507"/>
              <a:gd name="connsiteY3" fmla="*/ 404620 h 2352154"/>
              <a:gd name="connsiteX4" fmla="*/ 2467287 w 2472507"/>
              <a:gd name="connsiteY4" fmla="*/ 1172517 h 2352154"/>
              <a:gd name="connsiteX5" fmla="*/ 2207246 w 2472507"/>
              <a:gd name="connsiteY5" fmla="*/ 1649219 h 2352154"/>
              <a:gd name="connsiteX6" fmla="*/ 1254594 w 2472507"/>
              <a:gd name="connsiteY6" fmla="*/ 2344724 h 2352154"/>
              <a:gd name="connsiteX7" fmla="*/ 41901 w 2472507"/>
              <a:gd name="connsiteY7" fmla="*/ 1172517 h 2352154"/>
              <a:gd name="connsiteX0" fmla="*/ 41901 w 2472507"/>
              <a:gd name="connsiteY0" fmla="*/ 1172517 h 2385874"/>
              <a:gd name="connsiteX1" fmla="*/ 369979 w 2472507"/>
              <a:gd name="connsiteY1" fmla="*/ 353819 h 2385874"/>
              <a:gd name="connsiteX2" fmla="*/ 1254594 w 2472507"/>
              <a:gd name="connsiteY2" fmla="*/ 310 h 2385874"/>
              <a:gd name="connsiteX3" fmla="*/ 2037913 w 2472507"/>
              <a:gd name="connsiteY3" fmla="*/ 404620 h 2385874"/>
              <a:gd name="connsiteX4" fmla="*/ 2467287 w 2472507"/>
              <a:gd name="connsiteY4" fmla="*/ 1172517 h 2385874"/>
              <a:gd name="connsiteX5" fmla="*/ 2207246 w 2472507"/>
              <a:gd name="connsiteY5" fmla="*/ 1649219 h 2385874"/>
              <a:gd name="connsiteX6" fmla="*/ 1254594 w 2472507"/>
              <a:gd name="connsiteY6" fmla="*/ 2344724 h 2385874"/>
              <a:gd name="connsiteX7" fmla="*/ 674779 w 2472507"/>
              <a:gd name="connsiteY7" fmla="*/ 2182619 h 2385874"/>
              <a:gd name="connsiteX8" fmla="*/ 41901 w 2472507"/>
              <a:gd name="connsiteY8" fmla="*/ 1172517 h 2385874"/>
              <a:gd name="connsiteX0" fmla="*/ 41901 w 2472507"/>
              <a:gd name="connsiteY0" fmla="*/ 1172517 h 2319542"/>
              <a:gd name="connsiteX1" fmla="*/ 369979 w 2472507"/>
              <a:gd name="connsiteY1" fmla="*/ 353819 h 2319542"/>
              <a:gd name="connsiteX2" fmla="*/ 1254594 w 2472507"/>
              <a:gd name="connsiteY2" fmla="*/ 310 h 2319542"/>
              <a:gd name="connsiteX3" fmla="*/ 2037913 w 2472507"/>
              <a:gd name="connsiteY3" fmla="*/ 404620 h 2319542"/>
              <a:gd name="connsiteX4" fmla="*/ 2467287 w 2472507"/>
              <a:gd name="connsiteY4" fmla="*/ 1172517 h 2319542"/>
              <a:gd name="connsiteX5" fmla="*/ 2207246 w 2472507"/>
              <a:gd name="connsiteY5" fmla="*/ 1649219 h 2319542"/>
              <a:gd name="connsiteX6" fmla="*/ 1466261 w 2472507"/>
              <a:gd name="connsiteY6" fmla="*/ 2243124 h 2319542"/>
              <a:gd name="connsiteX7" fmla="*/ 674779 w 2472507"/>
              <a:gd name="connsiteY7" fmla="*/ 2182619 h 2319542"/>
              <a:gd name="connsiteX8" fmla="*/ 41901 w 2472507"/>
              <a:gd name="connsiteY8" fmla="*/ 1172517 h 2319542"/>
              <a:gd name="connsiteX0" fmla="*/ 41901 w 2470111"/>
              <a:gd name="connsiteY0" fmla="*/ 1172517 h 2306402"/>
              <a:gd name="connsiteX1" fmla="*/ 369979 w 2470111"/>
              <a:gd name="connsiteY1" fmla="*/ 353819 h 2306402"/>
              <a:gd name="connsiteX2" fmla="*/ 1254594 w 2470111"/>
              <a:gd name="connsiteY2" fmla="*/ 310 h 2306402"/>
              <a:gd name="connsiteX3" fmla="*/ 2037913 w 2470111"/>
              <a:gd name="connsiteY3" fmla="*/ 404620 h 2306402"/>
              <a:gd name="connsiteX4" fmla="*/ 2467287 w 2470111"/>
              <a:gd name="connsiteY4" fmla="*/ 1172517 h 2306402"/>
              <a:gd name="connsiteX5" fmla="*/ 2105646 w 2470111"/>
              <a:gd name="connsiteY5" fmla="*/ 1860885 h 2306402"/>
              <a:gd name="connsiteX6" fmla="*/ 1466261 w 2470111"/>
              <a:gd name="connsiteY6" fmla="*/ 2243124 h 2306402"/>
              <a:gd name="connsiteX7" fmla="*/ 674779 w 2470111"/>
              <a:gd name="connsiteY7" fmla="*/ 2182619 h 2306402"/>
              <a:gd name="connsiteX8" fmla="*/ 41901 w 2470111"/>
              <a:gd name="connsiteY8" fmla="*/ 1172517 h 2306402"/>
              <a:gd name="connsiteX0" fmla="*/ 41901 w 2287167"/>
              <a:gd name="connsiteY0" fmla="*/ 1172517 h 2306402"/>
              <a:gd name="connsiteX1" fmla="*/ 369979 w 2287167"/>
              <a:gd name="connsiteY1" fmla="*/ 353819 h 2306402"/>
              <a:gd name="connsiteX2" fmla="*/ 1254594 w 2287167"/>
              <a:gd name="connsiteY2" fmla="*/ 310 h 2306402"/>
              <a:gd name="connsiteX3" fmla="*/ 2037913 w 2287167"/>
              <a:gd name="connsiteY3" fmla="*/ 404620 h 2306402"/>
              <a:gd name="connsiteX4" fmla="*/ 2272554 w 2287167"/>
              <a:gd name="connsiteY4" fmla="*/ 1011651 h 2306402"/>
              <a:gd name="connsiteX5" fmla="*/ 2105646 w 2287167"/>
              <a:gd name="connsiteY5" fmla="*/ 1860885 h 2306402"/>
              <a:gd name="connsiteX6" fmla="*/ 1466261 w 2287167"/>
              <a:gd name="connsiteY6" fmla="*/ 2243124 h 2306402"/>
              <a:gd name="connsiteX7" fmla="*/ 674779 w 2287167"/>
              <a:gd name="connsiteY7" fmla="*/ 2182619 h 2306402"/>
              <a:gd name="connsiteX8" fmla="*/ 41901 w 2287167"/>
              <a:gd name="connsiteY8" fmla="*/ 1172517 h 230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87167" h="2306402">
                <a:moveTo>
                  <a:pt x="41901" y="1172517"/>
                </a:moveTo>
                <a:cubicBezTo>
                  <a:pt x="-105535" y="840700"/>
                  <a:pt x="167863" y="549187"/>
                  <a:pt x="369979" y="353819"/>
                </a:cubicBezTo>
                <a:cubicBezTo>
                  <a:pt x="572095" y="158451"/>
                  <a:pt x="976605" y="-8157"/>
                  <a:pt x="1254594" y="310"/>
                </a:cubicBezTo>
                <a:cubicBezTo>
                  <a:pt x="1532583" y="8777"/>
                  <a:pt x="1835797" y="209252"/>
                  <a:pt x="2037913" y="404620"/>
                </a:cubicBezTo>
                <a:cubicBezTo>
                  <a:pt x="2240029" y="599988"/>
                  <a:pt x="2244332" y="804218"/>
                  <a:pt x="2272554" y="1011651"/>
                </a:cubicBezTo>
                <a:cubicBezTo>
                  <a:pt x="2300776" y="1219084"/>
                  <a:pt x="2307762" y="1665517"/>
                  <a:pt x="2105646" y="1860885"/>
                </a:cubicBezTo>
                <a:cubicBezTo>
                  <a:pt x="1903530" y="2056253"/>
                  <a:pt x="1704739" y="2189502"/>
                  <a:pt x="1466261" y="2243124"/>
                </a:cubicBezTo>
                <a:cubicBezTo>
                  <a:pt x="1227783" y="2296746"/>
                  <a:pt x="876895" y="2377987"/>
                  <a:pt x="674779" y="2182619"/>
                </a:cubicBezTo>
                <a:cubicBezTo>
                  <a:pt x="472663" y="1987251"/>
                  <a:pt x="92701" y="1477317"/>
                  <a:pt x="41901" y="1172517"/>
                </a:cubicBezTo>
                <a:close/>
              </a:path>
            </a:pathLst>
          </a:custGeom>
          <a:solidFill>
            <a:srgbClr val="9C0F6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00" name="Ellipszis 36"/>
          <p:cNvSpPr/>
          <p:nvPr/>
        </p:nvSpPr>
        <p:spPr>
          <a:xfrm>
            <a:off x="2541125" y="5888635"/>
            <a:ext cx="2625952" cy="673611"/>
          </a:xfrm>
          <a:custGeom>
            <a:avLst/>
            <a:gdLst>
              <a:gd name="connsiteX0" fmla="*/ 0 w 2425385"/>
              <a:gd name="connsiteY0" fmla="*/ 1172207 h 2344414"/>
              <a:gd name="connsiteX1" fmla="*/ 1212693 w 2425385"/>
              <a:gd name="connsiteY1" fmla="*/ 0 h 2344414"/>
              <a:gd name="connsiteX2" fmla="*/ 2425386 w 2425385"/>
              <a:gd name="connsiteY2" fmla="*/ 1172207 h 2344414"/>
              <a:gd name="connsiteX3" fmla="*/ 1212693 w 2425385"/>
              <a:gd name="connsiteY3" fmla="*/ 2344414 h 2344414"/>
              <a:gd name="connsiteX4" fmla="*/ 0 w 2425385"/>
              <a:gd name="connsiteY4" fmla="*/ 1172207 h 2344414"/>
              <a:gd name="connsiteX0" fmla="*/ 41901 w 2467287"/>
              <a:gd name="connsiteY0" fmla="*/ 1207090 h 2379297"/>
              <a:gd name="connsiteX1" fmla="*/ 369979 w 2467287"/>
              <a:gd name="connsiteY1" fmla="*/ 388392 h 2379297"/>
              <a:gd name="connsiteX2" fmla="*/ 1254594 w 2467287"/>
              <a:gd name="connsiteY2" fmla="*/ 34883 h 2379297"/>
              <a:gd name="connsiteX3" fmla="*/ 2467287 w 2467287"/>
              <a:gd name="connsiteY3" fmla="*/ 1207090 h 2379297"/>
              <a:gd name="connsiteX4" fmla="*/ 1254594 w 2467287"/>
              <a:gd name="connsiteY4" fmla="*/ 2379297 h 2379297"/>
              <a:gd name="connsiteX5" fmla="*/ 41901 w 2467287"/>
              <a:gd name="connsiteY5" fmla="*/ 1207090 h 2379297"/>
              <a:gd name="connsiteX0" fmla="*/ 41901 w 2495249"/>
              <a:gd name="connsiteY0" fmla="*/ 1172517 h 2344724"/>
              <a:gd name="connsiteX1" fmla="*/ 369979 w 2495249"/>
              <a:gd name="connsiteY1" fmla="*/ 353819 h 2344724"/>
              <a:gd name="connsiteX2" fmla="*/ 1254594 w 2495249"/>
              <a:gd name="connsiteY2" fmla="*/ 310 h 2344724"/>
              <a:gd name="connsiteX3" fmla="*/ 2037913 w 2495249"/>
              <a:gd name="connsiteY3" fmla="*/ 404620 h 2344724"/>
              <a:gd name="connsiteX4" fmla="*/ 2467287 w 2495249"/>
              <a:gd name="connsiteY4" fmla="*/ 1172517 h 2344724"/>
              <a:gd name="connsiteX5" fmla="*/ 1254594 w 2495249"/>
              <a:gd name="connsiteY5" fmla="*/ 2344724 h 2344724"/>
              <a:gd name="connsiteX6" fmla="*/ 41901 w 2495249"/>
              <a:gd name="connsiteY6" fmla="*/ 1172517 h 2344724"/>
              <a:gd name="connsiteX0" fmla="*/ 41901 w 2472507"/>
              <a:gd name="connsiteY0" fmla="*/ 1172517 h 2352154"/>
              <a:gd name="connsiteX1" fmla="*/ 369979 w 2472507"/>
              <a:gd name="connsiteY1" fmla="*/ 353819 h 2352154"/>
              <a:gd name="connsiteX2" fmla="*/ 1254594 w 2472507"/>
              <a:gd name="connsiteY2" fmla="*/ 310 h 2352154"/>
              <a:gd name="connsiteX3" fmla="*/ 2037913 w 2472507"/>
              <a:gd name="connsiteY3" fmla="*/ 404620 h 2352154"/>
              <a:gd name="connsiteX4" fmla="*/ 2467287 w 2472507"/>
              <a:gd name="connsiteY4" fmla="*/ 1172517 h 2352154"/>
              <a:gd name="connsiteX5" fmla="*/ 2207246 w 2472507"/>
              <a:gd name="connsiteY5" fmla="*/ 1649219 h 2352154"/>
              <a:gd name="connsiteX6" fmla="*/ 1254594 w 2472507"/>
              <a:gd name="connsiteY6" fmla="*/ 2344724 h 2352154"/>
              <a:gd name="connsiteX7" fmla="*/ 41901 w 2472507"/>
              <a:gd name="connsiteY7" fmla="*/ 1172517 h 2352154"/>
              <a:gd name="connsiteX0" fmla="*/ 41901 w 2472507"/>
              <a:gd name="connsiteY0" fmla="*/ 1172517 h 2385874"/>
              <a:gd name="connsiteX1" fmla="*/ 369979 w 2472507"/>
              <a:gd name="connsiteY1" fmla="*/ 353819 h 2385874"/>
              <a:gd name="connsiteX2" fmla="*/ 1254594 w 2472507"/>
              <a:gd name="connsiteY2" fmla="*/ 310 h 2385874"/>
              <a:gd name="connsiteX3" fmla="*/ 2037913 w 2472507"/>
              <a:gd name="connsiteY3" fmla="*/ 404620 h 2385874"/>
              <a:gd name="connsiteX4" fmla="*/ 2467287 w 2472507"/>
              <a:gd name="connsiteY4" fmla="*/ 1172517 h 2385874"/>
              <a:gd name="connsiteX5" fmla="*/ 2207246 w 2472507"/>
              <a:gd name="connsiteY5" fmla="*/ 1649219 h 2385874"/>
              <a:gd name="connsiteX6" fmla="*/ 1254594 w 2472507"/>
              <a:gd name="connsiteY6" fmla="*/ 2344724 h 2385874"/>
              <a:gd name="connsiteX7" fmla="*/ 674779 w 2472507"/>
              <a:gd name="connsiteY7" fmla="*/ 2182619 h 2385874"/>
              <a:gd name="connsiteX8" fmla="*/ 41901 w 2472507"/>
              <a:gd name="connsiteY8" fmla="*/ 1172517 h 2385874"/>
              <a:gd name="connsiteX0" fmla="*/ 41901 w 2472507"/>
              <a:gd name="connsiteY0" fmla="*/ 1172517 h 2319542"/>
              <a:gd name="connsiteX1" fmla="*/ 369979 w 2472507"/>
              <a:gd name="connsiteY1" fmla="*/ 353819 h 2319542"/>
              <a:gd name="connsiteX2" fmla="*/ 1254594 w 2472507"/>
              <a:gd name="connsiteY2" fmla="*/ 310 h 2319542"/>
              <a:gd name="connsiteX3" fmla="*/ 2037913 w 2472507"/>
              <a:gd name="connsiteY3" fmla="*/ 404620 h 2319542"/>
              <a:gd name="connsiteX4" fmla="*/ 2467287 w 2472507"/>
              <a:gd name="connsiteY4" fmla="*/ 1172517 h 2319542"/>
              <a:gd name="connsiteX5" fmla="*/ 2207246 w 2472507"/>
              <a:gd name="connsiteY5" fmla="*/ 1649219 h 2319542"/>
              <a:gd name="connsiteX6" fmla="*/ 1466261 w 2472507"/>
              <a:gd name="connsiteY6" fmla="*/ 2243124 h 2319542"/>
              <a:gd name="connsiteX7" fmla="*/ 674779 w 2472507"/>
              <a:gd name="connsiteY7" fmla="*/ 2182619 h 2319542"/>
              <a:gd name="connsiteX8" fmla="*/ 41901 w 2472507"/>
              <a:gd name="connsiteY8" fmla="*/ 1172517 h 2319542"/>
              <a:gd name="connsiteX0" fmla="*/ 41901 w 2470111"/>
              <a:gd name="connsiteY0" fmla="*/ 1172517 h 2306402"/>
              <a:gd name="connsiteX1" fmla="*/ 369979 w 2470111"/>
              <a:gd name="connsiteY1" fmla="*/ 353819 h 2306402"/>
              <a:gd name="connsiteX2" fmla="*/ 1254594 w 2470111"/>
              <a:gd name="connsiteY2" fmla="*/ 310 h 2306402"/>
              <a:gd name="connsiteX3" fmla="*/ 2037913 w 2470111"/>
              <a:gd name="connsiteY3" fmla="*/ 404620 h 2306402"/>
              <a:gd name="connsiteX4" fmla="*/ 2467287 w 2470111"/>
              <a:gd name="connsiteY4" fmla="*/ 1172517 h 2306402"/>
              <a:gd name="connsiteX5" fmla="*/ 2105646 w 2470111"/>
              <a:gd name="connsiteY5" fmla="*/ 1860885 h 2306402"/>
              <a:gd name="connsiteX6" fmla="*/ 1466261 w 2470111"/>
              <a:gd name="connsiteY6" fmla="*/ 2243124 h 2306402"/>
              <a:gd name="connsiteX7" fmla="*/ 674779 w 2470111"/>
              <a:gd name="connsiteY7" fmla="*/ 2182619 h 2306402"/>
              <a:gd name="connsiteX8" fmla="*/ 41901 w 2470111"/>
              <a:gd name="connsiteY8" fmla="*/ 1172517 h 2306402"/>
              <a:gd name="connsiteX0" fmla="*/ 41901 w 2287167"/>
              <a:gd name="connsiteY0" fmla="*/ 1172517 h 2306402"/>
              <a:gd name="connsiteX1" fmla="*/ 369979 w 2287167"/>
              <a:gd name="connsiteY1" fmla="*/ 353819 h 2306402"/>
              <a:gd name="connsiteX2" fmla="*/ 1254594 w 2287167"/>
              <a:gd name="connsiteY2" fmla="*/ 310 h 2306402"/>
              <a:gd name="connsiteX3" fmla="*/ 2037913 w 2287167"/>
              <a:gd name="connsiteY3" fmla="*/ 404620 h 2306402"/>
              <a:gd name="connsiteX4" fmla="*/ 2272554 w 2287167"/>
              <a:gd name="connsiteY4" fmla="*/ 1011651 h 2306402"/>
              <a:gd name="connsiteX5" fmla="*/ 2105646 w 2287167"/>
              <a:gd name="connsiteY5" fmla="*/ 1860885 h 2306402"/>
              <a:gd name="connsiteX6" fmla="*/ 1466261 w 2287167"/>
              <a:gd name="connsiteY6" fmla="*/ 2243124 h 2306402"/>
              <a:gd name="connsiteX7" fmla="*/ 674779 w 2287167"/>
              <a:gd name="connsiteY7" fmla="*/ 2182619 h 2306402"/>
              <a:gd name="connsiteX8" fmla="*/ 41901 w 2287167"/>
              <a:gd name="connsiteY8" fmla="*/ 1172517 h 2306402"/>
              <a:gd name="connsiteX0" fmla="*/ 1673 w 2246939"/>
              <a:gd name="connsiteY0" fmla="*/ 1172517 h 2306402"/>
              <a:gd name="connsiteX1" fmla="*/ 329751 w 2246939"/>
              <a:gd name="connsiteY1" fmla="*/ 353819 h 2306402"/>
              <a:gd name="connsiteX2" fmla="*/ 1214366 w 2246939"/>
              <a:gd name="connsiteY2" fmla="*/ 310 h 2306402"/>
              <a:gd name="connsiteX3" fmla="*/ 1997685 w 2246939"/>
              <a:gd name="connsiteY3" fmla="*/ 404620 h 2306402"/>
              <a:gd name="connsiteX4" fmla="*/ 2232326 w 2246939"/>
              <a:gd name="connsiteY4" fmla="*/ 1011651 h 2306402"/>
              <a:gd name="connsiteX5" fmla="*/ 2065418 w 2246939"/>
              <a:gd name="connsiteY5" fmla="*/ 1860885 h 2306402"/>
              <a:gd name="connsiteX6" fmla="*/ 1426033 w 2246939"/>
              <a:gd name="connsiteY6" fmla="*/ 2243124 h 2306402"/>
              <a:gd name="connsiteX7" fmla="*/ 634551 w 2246939"/>
              <a:gd name="connsiteY7" fmla="*/ 2182619 h 2306402"/>
              <a:gd name="connsiteX8" fmla="*/ 1673 w 2246939"/>
              <a:gd name="connsiteY8" fmla="*/ 1172517 h 2306402"/>
              <a:gd name="connsiteX0" fmla="*/ 909 w 2246175"/>
              <a:gd name="connsiteY0" fmla="*/ 1172517 h 2306402"/>
              <a:gd name="connsiteX1" fmla="*/ 328987 w 2246175"/>
              <a:gd name="connsiteY1" fmla="*/ 353819 h 2306402"/>
              <a:gd name="connsiteX2" fmla="*/ 1213602 w 2246175"/>
              <a:gd name="connsiteY2" fmla="*/ 310 h 2306402"/>
              <a:gd name="connsiteX3" fmla="*/ 1996921 w 2246175"/>
              <a:gd name="connsiteY3" fmla="*/ 404620 h 2306402"/>
              <a:gd name="connsiteX4" fmla="*/ 2231562 w 2246175"/>
              <a:gd name="connsiteY4" fmla="*/ 1011651 h 2306402"/>
              <a:gd name="connsiteX5" fmla="*/ 2064654 w 2246175"/>
              <a:gd name="connsiteY5" fmla="*/ 1860885 h 2306402"/>
              <a:gd name="connsiteX6" fmla="*/ 1425269 w 2246175"/>
              <a:gd name="connsiteY6" fmla="*/ 2243124 h 2306402"/>
              <a:gd name="connsiteX7" fmla="*/ 633787 w 2246175"/>
              <a:gd name="connsiteY7" fmla="*/ 2182619 h 2306402"/>
              <a:gd name="connsiteX8" fmla="*/ 909 w 2246175"/>
              <a:gd name="connsiteY8" fmla="*/ 1172517 h 2306402"/>
              <a:gd name="connsiteX0" fmla="*/ 844 w 2246110"/>
              <a:gd name="connsiteY0" fmla="*/ 1222195 h 2356080"/>
              <a:gd name="connsiteX1" fmla="*/ 515144 w 2246110"/>
              <a:gd name="connsiteY1" fmla="*/ 136973 h 2356080"/>
              <a:gd name="connsiteX2" fmla="*/ 1213537 w 2246110"/>
              <a:gd name="connsiteY2" fmla="*/ 49988 h 2356080"/>
              <a:gd name="connsiteX3" fmla="*/ 1996856 w 2246110"/>
              <a:gd name="connsiteY3" fmla="*/ 454298 h 2356080"/>
              <a:gd name="connsiteX4" fmla="*/ 2231497 w 2246110"/>
              <a:gd name="connsiteY4" fmla="*/ 1061329 h 2356080"/>
              <a:gd name="connsiteX5" fmla="*/ 2064589 w 2246110"/>
              <a:gd name="connsiteY5" fmla="*/ 1910563 h 2356080"/>
              <a:gd name="connsiteX6" fmla="*/ 1425204 w 2246110"/>
              <a:gd name="connsiteY6" fmla="*/ 2292802 h 2356080"/>
              <a:gd name="connsiteX7" fmla="*/ 633722 w 2246110"/>
              <a:gd name="connsiteY7" fmla="*/ 2232297 h 2356080"/>
              <a:gd name="connsiteX8" fmla="*/ 844 w 2246110"/>
              <a:gd name="connsiteY8" fmla="*/ 1222195 h 23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46110" h="2356080">
                <a:moveTo>
                  <a:pt x="844" y="1222195"/>
                </a:moveTo>
                <a:cubicBezTo>
                  <a:pt x="-18919" y="872974"/>
                  <a:pt x="313028" y="332341"/>
                  <a:pt x="515144" y="136973"/>
                </a:cubicBezTo>
                <a:cubicBezTo>
                  <a:pt x="717260" y="-58395"/>
                  <a:pt x="966585" y="-2899"/>
                  <a:pt x="1213537" y="49988"/>
                </a:cubicBezTo>
                <a:cubicBezTo>
                  <a:pt x="1460489" y="102875"/>
                  <a:pt x="1794740" y="258930"/>
                  <a:pt x="1996856" y="454298"/>
                </a:cubicBezTo>
                <a:cubicBezTo>
                  <a:pt x="2198972" y="649666"/>
                  <a:pt x="2203275" y="853896"/>
                  <a:pt x="2231497" y="1061329"/>
                </a:cubicBezTo>
                <a:cubicBezTo>
                  <a:pt x="2259719" y="1268762"/>
                  <a:pt x="2266705" y="1715195"/>
                  <a:pt x="2064589" y="1910563"/>
                </a:cubicBezTo>
                <a:cubicBezTo>
                  <a:pt x="1862473" y="2105931"/>
                  <a:pt x="1663682" y="2239180"/>
                  <a:pt x="1425204" y="2292802"/>
                </a:cubicBezTo>
                <a:cubicBezTo>
                  <a:pt x="1186726" y="2346424"/>
                  <a:pt x="835838" y="2427665"/>
                  <a:pt x="633722" y="2232297"/>
                </a:cubicBezTo>
                <a:cubicBezTo>
                  <a:pt x="431606" y="2036929"/>
                  <a:pt x="20607" y="1571416"/>
                  <a:pt x="844" y="1222195"/>
                </a:cubicBezTo>
                <a:close/>
              </a:path>
            </a:pathLst>
          </a:custGeom>
          <a:solidFill>
            <a:srgbClr val="9C0F6A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8" name="Szabadkézi sokszög 37"/>
          <p:cNvSpPr/>
          <p:nvPr/>
        </p:nvSpPr>
        <p:spPr>
          <a:xfrm flipH="1">
            <a:off x="137290" y="174172"/>
            <a:ext cx="11917421" cy="6509657"/>
          </a:xfrm>
          <a:custGeom>
            <a:avLst/>
            <a:gdLst>
              <a:gd name="connsiteX0" fmla="*/ 11668875 w 11917421"/>
              <a:gd name="connsiteY0" fmla="*/ 6112449 h 6509657"/>
              <a:gd name="connsiteX1" fmla="*/ 11596875 w 11917421"/>
              <a:gd name="connsiteY1" fmla="*/ 6184449 h 6509657"/>
              <a:gd name="connsiteX2" fmla="*/ 11668875 w 11917421"/>
              <a:gd name="connsiteY2" fmla="*/ 6256449 h 6509657"/>
              <a:gd name="connsiteX3" fmla="*/ 11740875 w 11917421"/>
              <a:gd name="connsiteY3" fmla="*/ 6184449 h 6509657"/>
              <a:gd name="connsiteX4" fmla="*/ 11668875 w 11917421"/>
              <a:gd name="connsiteY4" fmla="*/ 6112449 h 6509657"/>
              <a:gd name="connsiteX5" fmla="*/ 11668875 w 11917421"/>
              <a:gd name="connsiteY5" fmla="*/ 5707395 h 6509657"/>
              <a:gd name="connsiteX6" fmla="*/ 11596875 w 11917421"/>
              <a:gd name="connsiteY6" fmla="*/ 5779395 h 6509657"/>
              <a:gd name="connsiteX7" fmla="*/ 11668875 w 11917421"/>
              <a:gd name="connsiteY7" fmla="*/ 5851395 h 6509657"/>
              <a:gd name="connsiteX8" fmla="*/ 11740875 w 11917421"/>
              <a:gd name="connsiteY8" fmla="*/ 5779395 h 6509657"/>
              <a:gd name="connsiteX9" fmla="*/ 11668875 w 11917421"/>
              <a:gd name="connsiteY9" fmla="*/ 5707395 h 6509657"/>
              <a:gd name="connsiteX10" fmla="*/ 11668875 w 11917421"/>
              <a:gd name="connsiteY10" fmla="*/ 5310187 h 6509657"/>
              <a:gd name="connsiteX11" fmla="*/ 11596875 w 11917421"/>
              <a:gd name="connsiteY11" fmla="*/ 5382187 h 6509657"/>
              <a:gd name="connsiteX12" fmla="*/ 11668875 w 11917421"/>
              <a:gd name="connsiteY12" fmla="*/ 5454187 h 6509657"/>
              <a:gd name="connsiteX13" fmla="*/ 11740875 w 11917421"/>
              <a:gd name="connsiteY13" fmla="*/ 5382187 h 6509657"/>
              <a:gd name="connsiteX14" fmla="*/ 11668875 w 11917421"/>
              <a:gd name="connsiteY14" fmla="*/ 5310187 h 6509657"/>
              <a:gd name="connsiteX15" fmla="*/ 543954 w 11917421"/>
              <a:gd name="connsiteY15" fmla="*/ 117045 h 6509657"/>
              <a:gd name="connsiteX16" fmla="*/ 107911 w 11917421"/>
              <a:gd name="connsiteY16" fmla="*/ 6218441 h 6509657"/>
              <a:gd name="connsiteX17" fmla="*/ 11395674 w 11917421"/>
              <a:gd name="connsiteY17" fmla="*/ 6370841 h 6509657"/>
              <a:gd name="connsiteX18" fmla="*/ 11798445 w 11917421"/>
              <a:gd name="connsiteY18" fmla="*/ 302101 h 6509657"/>
              <a:gd name="connsiteX19" fmla="*/ 0 w 11917421"/>
              <a:gd name="connsiteY19" fmla="*/ 0 h 6509657"/>
              <a:gd name="connsiteX20" fmla="*/ 11917421 w 11917421"/>
              <a:gd name="connsiteY20" fmla="*/ 0 h 6509657"/>
              <a:gd name="connsiteX21" fmla="*/ 11917421 w 11917421"/>
              <a:gd name="connsiteY21" fmla="*/ 6509657 h 6509657"/>
              <a:gd name="connsiteX22" fmla="*/ 0 w 11917421"/>
              <a:gd name="connsiteY22" fmla="*/ 6509657 h 6509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1917421" h="6509657">
                <a:moveTo>
                  <a:pt x="11668875" y="6112449"/>
                </a:moveTo>
                <a:cubicBezTo>
                  <a:pt x="11629110" y="6112449"/>
                  <a:pt x="11596875" y="6144684"/>
                  <a:pt x="11596875" y="6184449"/>
                </a:cubicBezTo>
                <a:cubicBezTo>
                  <a:pt x="11596875" y="6224214"/>
                  <a:pt x="11629110" y="6256449"/>
                  <a:pt x="11668875" y="6256449"/>
                </a:cubicBezTo>
                <a:cubicBezTo>
                  <a:pt x="11708640" y="6256449"/>
                  <a:pt x="11740875" y="6224214"/>
                  <a:pt x="11740875" y="6184449"/>
                </a:cubicBezTo>
                <a:cubicBezTo>
                  <a:pt x="11740875" y="6144684"/>
                  <a:pt x="11708640" y="6112449"/>
                  <a:pt x="11668875" y="6112449"/>
                </a:cubicBezTo>
                <a:close/>
                <a:moveTo>
                  <a:pt x="11668875" y="5707395"/>
                </a:moveTo>
                <a:cubicBezTo>
                  <a:pt x="11629110" y="5707395"/>
                  <a:pt x="11596875" y="5739630"/>
                  <a:pt x="11596875" y="5779395"/>
                </a:cubicBezTo>
                <a:cubicBezTo>
                  <a:pt x="11596875" y="5819160"/>
                  <a:pt x="11629110" y="5851395"/>
                  <a:pt x="11668875" y="5851395"/>
                </a:cubicBezTo>
                <a:cubicBezTo>
                  <a:pt x="11708640" y="5851395"/>
                  <a:pt x="11740875" y="5819160"/>
                  <a:pt x="11740875" y="5779395"/>
                </a:cubicBezTo>
                <a:cubicBezTo>
                  <a:pt x="11740875" y="5739630"/>
                  <a:pt x="11708640" y="5707395"/>
                  <a:pt x="11668875" y="5707395"/>
                </a:cubicBezTo>
                <a:close/>
                <a:moveTo>
                  <a:pt x="11668875" y="5310187"/>
                </a:moveTo>
                <a:cubicBezTo>
                  <a:pt x="11629110" y="5310187"/>
                  <a:pt x="11596875" y="5342422"/>
                  <a:pt x="11596875" y="5382187"/>
                </a:cubicBezTo>
                <a:cubicBezTo>
                  <a:pt x="11596875" y="5421952"/>
                  <a:pt x="11629110" y="5454187"/>
                  <a:pt x="11668875" y="5454187"/>
                </a:cubicBezTo>
                <a:cubicBezTo>
                  <a:pt x="11708640" y="5454187"/>
                  <a:pt x="11740875" y="5421952"/>
                  <a:pt x="11740875" y="5382187"/>
                </a:cubicBezTo>
                <a:cubicBezTo>
                  <a:pt x="11740875" y="5342422"/>
                  <a:pt x="11708640" y="5310187"/>
                  <a:pt x="11668875" y="5310187"/>
                </a:cubicBezTo>
                <a:close/>
                <a:moveTo>
                  <a:pt x="543954" y="117045"/>
                </a:moveTo>
                <a:cubicBezTo>
                  <a:pt x="284863" y="2132701"/>
                  <a:pt x="111600" y="4268099"/>
                  <a:pt x="107911" y="6218441"/>
                </a:cubicBezTo>
                <a:lnTo>
                  <a:pt x="11395674" y="6370841"/>
                </a:lnTo>
                <a:lnTo>
                  <a:pt x="11798445" y="302101"/>
                </a:lnTo>
                <a:close/>
                <a:moveTo>
                  <a:pt x="0" y="0"/>
                </a:moveTo>
                <a:lnTo>
                  <a:pt x="11917421" y="0"/>
                </a:lnTo>
                <a:lnTo>
                  <a:pt x="11917421" y="6509657"/>
                </a:lnTo>
                <a:lnTo>
                  <a:pt x="0" y="6509657"/>
                </a:ln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grpSp>
        <p:nvGrpSpPr>
          <p:cNvPr id="39" name="Csoportba foglalás 38"/>
          <p:cNvGrpSpPr/>
          <p:nvPr/>
        </p:nvGrpSpPr>
        <p:grpSpPr>
          <a:xfrm flipH="1">
            <a:off x="11758172" y="534941"/>
            <a:ext cx="144000" cy="946262"/>
            <a:chOff x="11886565" y="5636759"/>
            <a:chExt cx="144000" cy="946262"/>
          </a:xfrm>
          <a:solidFill>
            <a:srgbClr val="FEE5AC"/>
          </a:solidFill>
        </p:grpSpPr>
        <p:sp>
          <p:nvSpPr>
            <p:cNvPr id="41" name="Ellipszis 40"/>
            <p:cNvSpPr/>
            <p:nvPr/>
          </p:nvSpPr>
          <p:spPr>
            <a:xfrm>
              <a:off x="11886565" y="6439021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2" name="Ellipszis 41"/>
            <p:cNvSpPr/>
            <p:nvPr/>
          </p:nvSpPr>
          <p:spPr>
            <a:xfrm>
              <a:off x="11886565" y="603396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3" name="Ellipszis 42"/>
            <p:cNvSpPr/>
            <p:nvPr/>
          </p:nvSpPr>
          <p:spPr>
            <a:xfrm>
              <a:off x="11886565" y="5636759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44" name="Csoportba foglalás 43"/>
          <p:cNvGrpSpPr/>
          <p:nvPr/>
        </p:nvGrpSpPr>
        <p:grpSpPr>
          <a:xfrm>
            <a:off x="-21315" y="1583987"/>
            <a:ext cx="3422552" cy="2855766"/>
            <a:chOff x="-14429" y="1434294"/>
            <a:chExt cx="3422552" cy="2855766"/>
          </a:xfrm>
        </p:grpSpPr>
        <p:sp>
          <p:nvSpPr>
            <p:cNvPr id="45" name="Ellipszis 36"/>
            <p:cNvSpPr/>
            <p:nvPr/>
          </p:nvSpPr>
          <p:spPr>
            <a:xfrm>
              <a:off x="65287" y="1434294"/>
              <a:ext cx="3187800" cy="2855766"/>
            </a:xfrm>
            <a:custGeom>
              <a:avLst/>
              <a:gdLst>
                <a:gd name="connsiteX0" fmla="*/ 0 w 2425385"/>
                <a:gd name="connsiteY0" fmla="*/ 1172207 h 2344414"/>
                <a:gd name="connsiteX1" fmla="*/ 1212693 w 2425385"/>
                <a:gd name="connsiteY1" fmla="*/ 0 h 2344414"/>
                <a:gd name="connsiteX2" fmla="*/ 2425386 w 2425385"/>
                <a:gd name="connsiteY2" fmla="*/ 1172207 h 2344414"/>
                <a:gd name="connsiteX3" fmla="*/ 1212693 w 2425385"/>
                <a:gd name="connsiteY3" fmla="*/ 2344414 h 2344414"/>
                <a:gd name="connsiteX4" fmla="*/ 0 w 2425385"/>
                <a:gd name="connsiteY4" fmla="*/ 1172207 h 2344414"/>
                <a:gd name="connsiteX0" fmla="*/ 41901 w 2467287"/>
                <a:gd name="connsiteY0" fmla="*/ 1207090 h 2379297"/>
                <a:gd name="connsiteX1" fmla="*/ 369979 w 2467287"/>
                <a:gd name="connsiteY1" fmla="*/ 388392 h 2379297"/>
                <a:gd name="connsiteX2" fmla="*/ 1254594 w 2467287"/>
                <a:gd name="connsiteY2" fmla="*/ 34883 h 2379297"/>
                <a:gd name="connsiteX3" fmla="*/ 2467287 w 2467287"/>
                <a:gd name="connsiteY3" fmla="*/ 1207090 h 2379297"/>
                <a:gd name="connsiteX4" fmla="*/ 1254594 w 2467287"/>
                <a:gd name="connsiteY4" fmla="*/ 2379297 h 2379297"/>
                <a:gd name="connsiteX5" fmla="*/ 41901 w 2467287"/>
                <a:gd name="connsiteY5" fmla="*/ 1207090 h 2379297"/>
                <a:gd name="connsiteX0" fmla="*/ 41901 w 2495249"/>
                <a:gd name="connsiteY0" fmla="*/ 1172517 h 2344724"/>
                <a:gd name="connsiteX1" fmla="*/ 369979 w 2495249"/>
                <a:gd name="connsiteY1" fmla="*/ 353819 h 2344724"/>
                <a:gd name="connsiteX2" fmla="*/ 1254594 w 2495249"/>
                <a:gd name="connsiteY2" fmla="*/ 310 h 2344724"/>
                <a:gd name="connsiteX3" fmla="*/ 2037913 w 2495249"/>
                <a:gd name="connsiteY3" fmla="*/ 404620 h 2344724"/>
                <a:gd name="connsiteX4" fmla="*/ 2467287 w 2495249"/>
                <a:gd name="connsiteY4" fmla="*/ 1172517 h 2344724"/>
                <a:gd name="connsiteX5" fmla="*/ 1254594 w 2495249"/>
                <a:gd name="connsiteY5" fmla="*/ 2344724 h 2344724"/>
                <a:gd name="connsiteX6" fmla="*/ 41901 w 2495249"/>
                <a:gd name="connsiteY6" fmla="*/ 1172517 h 2344724"/>
                <a:gd name="connsiteX0" fmla="*/ 41901 w 2472507"/>
                <a:gd name="connsiteY0" fmla="*/ 1172517 h 2352154"/>
                <a:gd name="connsiteX1" fmla="*/ 369979 w 2472507"/>
                <a:gd name="connsiteY1" fmla="*/ 353819 h 2352154"/>
                <a:gd name="connsiteX2" fmla="*/ 1254594 w 2472507"/>
                <a:gd name="connsiteY2" fmla="*/ 310 h 2352154"/>
                <a:gd name="connsiteX3" fmla="*/ 2037913 w 2472507"/>
                <a:gd name="connsiteY3" fmla="*/ 404620 h 2352154"/>
                <a:gd name="connsiteX4" fmla="*/ 2467287 w 2472507"/>
                <a:gd name="connsiteY4" fmla="*/ 1172517 h 2352154"/>
                <a:gd name="connsiteX5" fmla="*/ 2207246 w 2472507"/>
                <a:gd name="connsiteY5" fmla="*/ 1649219 h 2352154"/>
                <a:gd name="connsiteX6" fmla="*/ 1254594 w 2472507"/>
                <a:gd name="connsiteY6" fmla="*/ 2344724 h 2352154"/>
                <a:gd name="connsiteX7" fmla="*/ 41901 w 2472507"/>
                <a:gd name="connsiteY7" fmla="*/ 1172517 h 2352154"/>
                <a:gd name="connsiteX0" fmla="*/ 41901 w 2472507"/>
                <a:gd name="connsiteY0" fmla="*/ 1172517 h 2385874"/>
                <a:gd name="connsiteX1" fmla="*/ 369979 w 2472507"/>
                <a:gd name="connsiteY1" fmla="*/ 353819 h 2385874"/>
                <a:gd name="connsiteX2" fmla="*/ 1254594 w 2472507"/>
                <a:gd name="connsiteY2" fmla="*/ 310 h 2385874"/>
                <a:gd name="connsiteX3" fmla="*/ 2037913 w 2472507"/>
                <a:gd name="connsiteY3" fmla="*/ 404620 h 2385874"/>
                <a:gd name="connsiteX4" fmla="*/ 2467287 w 2472507"/>
                <a:gd name="connsiteY4" fmla="*/ 1172517 h 2385874"/>
                <a:gd name="connsiteX5" fmla="*/ 2207246 w 2472507"/>
                <a:gd name="connsiteY5" fmla="*/ 1649219 h 2385874"/>
                <a:gd name="connsiteX6" fmla="*/ 1254594 w 2472507"/>
                <a:gd name="connsiteY6" fmla="*/ 2344724 h 2385874"/>
                <a:gd name="connsiteX7" fmla="*/ 674779 w 2472507"/>
                <a:gd name="connsiteY7" fmla="*/ 2182619 h 2385874"/>
                <a:gd name="connsiteX8" fmla="*/ 41901 w 2472507"/>
                <a:gd name="connsiteY8" fmla="*/ 1172517 h 2385874"/>
                <a:gd name="connsiteX0" fmla="*/ 41901 w 2472507"/>
                <a:gd name="connsiteY0" fmla="*/ 1172517 h 2319542"/>
                <a:gd name="connsiteX1" fmla="*/ 369979 w 2472507"/>
                <a:gd name="connsiteY1" fmla="*/ 353819 h 2319542"/>
                <a:gd name="connsiteX2" fmla="*/ 1254594 w 2472507"/>
                <a:gd name="connsiteY2" fmla="*/ 310 h 2319542"/>
                <a:gd name="connsiteX3" fmla="*/ 2037913 w 2472507"/>
                <a:gd name="connsiteY3" fmla="*/ 404620 h 2319542"/>
                <a:gd name="connsiteX4" fmla="*/ 2467287 w 2472507"/>
                <a:gd name="connsiteY4" fmla="*/ 1172517 h 2319542"/>
                <a:gd name="connsiteX5" fmla="*/ 2207246 w 2472507"/>
                <a:gd name="connsiteY5" fmla="*/ 1649219 h 2319542"/>
                <a:gd name="connsiteX6" fmla="*/ 1466261 w 2472507"/>
                <a:gd name="connsiteY6" fmla="*/ 2243124 h 2319542"/>
                <a:gd name="connsiteX7" fmla="*/ 674779 w 2472507"/>
                <a:gd name="connsiteY7" fmla="*/ 2182619 h 2319542"/>
                <a:gd name="connsiteX8" fmla="*/ 41901 w 2472507"/>
                <a:gd name="connsiteY8" fmla="*/ 1172517 h 2319542"/>
                <a:gd name="connsiteX0" fmla="*/ 41901 w 2470111"/>
                <a:gd name="connsiteY0" fmla="*/ 1172517 h 2306402"/>
                <a:gd name="connsiteX1" fmla="*/ 369979 w 2470111"/>
                <a:gd name="connsiteY1" fmla="*/ 353819 h 2306402"/>
                <a:gd name="connsiteX2" fmla="*/ 1254594 w 2470111"/>
                <a:gd name="connsiteY2" fmla="*/ 310 h 2306402"/>
                <a:gd name="connsiteX3" fmla="*/ 2037913 w 2470111"/>
                <a:gd name="connsiteY3" fmla="*/ 404620 h 2306402"/>
                <a:gd name="connsiteX4" fmla="*/ 2467287 w 2470111"/>
                <a:gd name="connsiteY4" fmla="*/ 1172517 h 2306402"/>
                <a:gd name="connsiteX5" fmla="*/ 2105646 w 2470111"/>
                <a:gd name="connsiteY5" fmla="*/ 1860885 h 2306402"/>
                <a:gd name="connsiteX6" fmla="*/ 1466261 w 2470111"/>
                <a:gd name="connsiteY6" fmla="*/ 2243124 h 2306402"/>
                <a:gd name="connsiteX7" fmla="*/ 674779 w 2470111"/>
                <a:gd name="connsiteY7" fmla="*/ 2182619 h 2306402"/>
                <a:gd name="connsiteX8" fmla="*/ 41901 w 2470111"/>
                <a:gd name="connsiteY8" fmla="*/ 1172517 h 2306402"/>
                <a:gd name="connsiteX0" fmla="*/ 41901 w 2287167"/>
                <a:gd name="connsiteY0" fmla="*/ 1172517 h 2306402"/>
                <a:gd name="connsiteX1" fmla="*/ 369979 w 2287167"/>
                <a:gd name="connsiteY1" fmla="*/ 353819 h 2306402"/>
                <a:gd name="connsiteX2" fmla="*/ 1254594 w 2287167"/>
                <a:gd name="connsiteY2" fmla="*/ 310 h 2306402"/>
                <a:gd name="connsiteX3" fmla="*/ 2037913 w 2287167"/>
                <a:gd name="connsiteY3" fmla="*/ 404620 h 2306402"/>
                <a:gd name="connsiteX4" fmla="*/ 2272554 w 2287167"/>
                <a:gd name="connsiteY4" fmla="*/ 1011651 h 2306402"/>
                <a:gd name="connsiteX5" fmla="*/ 2105646 w 2287167"/>
                <a:gd name="connsiteY5" fmla="*/ 1860885 h 2306402"/>
                <a:gd name="connsiteX6" fmla="*/ 1466261 w 2287167"/>
                <a:gd name="connsiteY6" fmla="*/ 2243124 h 2306402"/>
                <a:gd name="connsiteX7" fmla="*/ 674779 w 2287167"/>
                <a:gd name="connsiteY7" fmla="*/ 2182619 h 2306402"/>
                <a:gd name="connsiteX8" fmla="*/ 41901 w 2287167"/>
                <a:gd name="connsiteY8" fmla="*/ 1172517 h 230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87167" h="2306402">
                  <a:moveTo>
                    <a:pt x="41901" y="1172517"/>
                  </a:moveTo>
                  <a:cubicBezTo>
                    <a:pt x="-105535" y="840700"/>
                    <a:pt x="167863" y="549187"/>
                    <a:pt x="369979" y="353819"/>
                  </a:cubicBezTo>
                  <a:cubicBezTo>
                    <a:pt x="572095" y="158451"/>
                    <a:pt x="976605" y="-8157"/>
                    <a:pt x="1254594" y="310"/>
                  </a:cubicBezTo>
                  <a:cubicBezTo>
                    <a:pt x="1532583" y="8777"/>
                    <a:pt x="1835797" y="209252"/>
                    <a:pt x="2037913" y="404620"/>
                  </a:cubicBezTo>
                  <a:cubicBezTo>
                    <a:pt x="2240029" y="599988"/>
                    <a:pt x="2244332" y="804218"/>
                    <a:pt x="2272554" y="1011651"/>
                  </a:cubicBezTo>
                  <a:cubicBezTo>
                    <a:pt x="2300776" y="1219084"/>
                    <a:pt x="2307762" y="1665517"/>
                    <a:pt x="2105646" y="1860885"/>
                  </a:cubicBezTo>
                  <a:cubicBezTo>
                    <a:pt x="1903530" y="2056253"/>
                    <a:pt x="1704739" y="2189502"/>
                    <a:pt x="1466261" y="2243124"/>
                  </a:cubicBezTo>
                  <a:cubicBezTo>
                    <a:pt x="1227783" y="2296746"/>
                    <a:pt x="876895" y="2377987"/>
                    <a:pt x="674779" y="2182619"/>
                  </a:cubicBezTo>
                  <a:cubicBezTo>
                    <a:pt x="472663" y="1987251"/>
                    <a:pt x="92701" y="1477317"/>
                    <a:pt x="41901" y="1172517"/>
                  </a:cubicBezTo>
                  <a:close/>
                </a:path>
              </a:pathLst>
            </a:custGeom>
            <a:solidFill>
              <a:srgbClr val="9C0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6" name="Szövegdoboz 45"/>
            <p:cNvSpPr txBox="1"/>
            <p:nvPr/>
          </p:nvSpPr>
          <p:spPr>
            <a:xfrm>
              <a:off x="-14429" y="2212768"/>
              <a:ext cx="3422552" cy="442674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2000" dirty="0">
                  <a:solidFill>
                    <a:schemeClr val="bg1"/>
                  </a:solidFill>
                </a:rPr>
                <a:t>Beszéljétek meg párban!</a:t>
              </a:r>
            </a:p>
          </p:txBody>
        </p:sp>
        <p:sp>
          <p:nvSpPr>
            <p:cNvPr id="47" name="Téglalap 46"/>
            <p:cNvSpPr/>
            <p:nvPr/>
          </p:nvSpPr>
          <p:spPr>
            <a:xfrm>
              <a:off x="55928" y="2617758"/>
              <a:ext cx="3352195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hu-HU" sz="2400" dirty="0">
                  <a:solidFill>
                    <a:schemeClr val="bg1"/>
                  </a:solidFill>
                </a:rPr>
                <a:t>Hogyan folytatnátok </a:t>
              </a:r>
            </a:p>
            <a:p>
              <a:pPr algn="ctr"/>
              <a:r>
                <a:rPr lang="hu-HU" sz="2400" dirty="0">
                  <a:solidFill>
                    <a:schemeClr val="bg1"/>
                  </a:solidFill>
                </a:rPr>
                <a:t>a következő 5 mondatot?</a:t>
              </a:r>
            </a:p>
          </p:txBody>
        </p:sp>
      </p:grpSp>
      <p:pic>
        <p:nvPicPr>
          <p:cNvPr id="48" name="Kép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87" y="47516"/>
            <a:ext cx="1400164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65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8" grpId="0" animBg="1"/>
      <p:bldP spid="10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zabadkézi sokszög 43"/>
          <p:cNvSpPr/>
          <p:nvPr/>
        </p:nvSpPr>
        <p:spPr>
          <a:xfrm rot="10800000">
            <a:off x="7108083" y="1720345"/>
            <a:ext cx="4681040" cy="1804991"/>
          </a:xfrm>
          <a:custGeom>
            <a:avLst/>
            <a:gdLst/>
            <a:ahLst/>
            <a:cxnLst/>
            <a:rect l="l" t="t" r="r" b="b"/>
            <a:pathLst>
              <a:path w="4681040" h="1804991">
                <a:moveTo>
                  <a:pt x="4105946" y="328853"/>
                </a:moveTo>
                <a:lnTo>
                  <a:pt x="4113062" y="327429"/>
                </a:lnTo>
                <a:lnTo>
                  <a:pt x="4108793" y="316756"/>
                </a:lnTo>
                <a:lnTo>
                  <a:pt x="4098830" y="315332"/>
                </a:lnTo>
                <a:lnTo>
                  <a:pt x="4097407" y="321025"/>
                </a:lnTo>
                <a:lnTo>
                  <a:pt x="4097407" y="328853"/>
                </a:lnTo>
                <a:close/>
                <a:moveTo>
                  <a:pt x="3469078" y="340238"/>
                </a:moveTo>
                <a:lnTo>
                  <a:pt x="3473348" y="335968"/>
                </a:lnTo>
                <a:lnTo>
                  <a:pt x="3471925" y="331699"/>
                </a:lnTo>
                <a:lnTo>
                  <a:pt x="3467655" y="330276"/>
                </a:lnTo>
                <a:cubicBezTo>
                  <a:pt x="3463385" y="331224"/>
                  <a:pt x="3461013" y="332173"/>
                  <a:pt x="3460539" y="333122"/>
                </a:cubicBezTo>
                <a:lnTo>
                  <a:pt x="3461962" y="338815"/>
                </a:lnTo>
                <a:close/>
                <a:moveTo>
                  <a:pt x="2603303" y="411396"/>
                </a:moveTo>
                <a:lnTo>
                  <a:pt x="2613977" y="401434"/>
                </a:lnTo>
                <a:lnTo>
                  <a:pt x="2603303" y="394318"/>
                </a:lnTo>
                <a:lnTo>
                  <a:pt x="2599033" y="401434"/>
                </a:lnTo>
                <a:close/>
                <a:moveTo>
                  <a:pt x="3270053" y="411396"/>
                </a:moveTo>
                <a:lnTo>
                  <a:pt x="3280727" y="401434"/>
                </a:lnTo>
                <a:lnTo>
                  <a:pt x="3270053" y="394318"/>
                </a:lnTo>
                <a:lnTo>
                  <a:pt x="3265783" y="401434"/>
                </a:lnTo>
                <a:close/>
                <a:moveTo>
                  <a:pt x="2121560" y="427763"/>
                </a:moveTo>
                <a:lnTo>
                  <a:pt x="2128676" y="422070"/>
                </a:lnTo>
                <a:lnTo>
                  <a:pt x="2128676" y="407127"/>
                </a:lnTo>
                <a:lnTo>
                  <a:pt x="2118002" y="400011"/>
                </a:lnTo>
                <a:lnTo>
                  <a:pt x="2105194" y="408550"/>
                </a:lnTo>
                <a:lnTo>
                  <a:pt x="2108040" y="420647"/>
                </a:lnTo>
                <a:close/>
                <a:moveTo>
                  <a:pt x="2788310" y="427763"/>
                </a:moveTo>
                <a:lnTo>
                  <a:pt x="2795426" y="422070"/>
                </a:lnTo>
                <a:lnTo>
                  <a:pt x="2795426" y="407127"/>
                </a:lnTo>
                <a:lnTo>
                  <a:pt x="2784752" y="400011"/>
                </a:lnTo>
                <a:lnTo>
                  <a:pt x="2771944" y="408550"/>
                </a:lnTo>
                <a:lnTo>
                  <a:pt x="2774790" y="420647"/>
                </a:lnTo>
                <a:close/>
                <a:moveTo>
                  <a:pt x="4132275" y="520980"/>
                </a:moveTo>
                <a:lnTo>
                  <a:pt x="4136544" y="518134"/>
                </a:lnTo>
                <a:lnTo>
                  <a:pt x="4136544" y="511018"/>
                </a:lnTo>
                <a:lnTo>
                  <a:pt x="4129429" y="508172"/>
                </a:lnTo>
                <a:lnTo>
                  <a:pt x="4123024" y="511018"/>
                </a:lnTo>
                <a:lnTo>
                  <a:pt x="4123024" y="515288"/>
                </a:lnTo>
                <a:lnTo>
                  <a:pt x="4124447" y="519557"/>
                </a:lnTo>
                <a:close/>
                <a:moveTo>
                  <a:pt x="1216871" y="738014"/>
                </a:moveTo>
                <a:lnTo>
                  <a:pt x="1228257" y="728051"/>
                </a:lnTo>
                <a:lnTo>
                  <a:pt x="1226834" y="720936"/>
                </a:lnTo>
                <a:lnTo>
                  <a:pt x="1215448" y="717378"/>
                </a:lnTo>
                <a:lnTo>
                  <a:pt x="1214025" y="728051"/>
                </a:lnTo>
                <a:close/>
                <a:moveTo>
                  <a:pt x="3480463" y="807749"/>
                </a:moveTo>
                <a:lnTo>
                  <a:pt x="3483310" y="806326"/>
                </a:lnTo>
                <a:lnTo>
                  <a:pt x="3484733" y="800633"/>
                </a:lnTo>
                <a:lnTo>
                  <a:pt x="3484733" y="796364"/>
                </a:lnTo>
                <a:lnTo>
                  <a:pt x="3480463" y="796364"/>
                </a:lnTo>
                <a:lnTo>
                  <a:pt x="3474771" y="799210"/>
                </a:lnTo>
                <a:lnTo>
                  <a:pt x="3473348" y="804903"/>
                </a:lnTo>
                <a:close/>
                <a:moveTo>
                  <a:pt x="3799965" y="854713"/>
                </a:moveTo>
                <a:lnTo>
                  <a:pt x="3804234" y="851867"/>
                </a:lnTo>
                <a:lnTo>
                  <a:pt x="3811350" y="851867"/>
                </a:lnTo>
                <a:lnTo>
                  <a:pt x="3812773" y="846174"/>
                </a:lnTo>
                <a:lnTo>
                  <a:pt x="3805658" y="841193"/>
                </a:lnTo>
                <a:lnTo>
                  <a:pt x="3797119" y="843328"/>
                </a:lnTo>
                <a:lnTo>
                  <a:pt x="3797119" y="850444"/>
                </a:lnTo>
                <a:close/>
                <a:moveTo>
                  <a:pt x="4034076" y="881042"/>
                </a:moveTo>
                <a:lnTo>
                  <a:pt x="4041904" y="878196"/>
                </a:lnTo>
                <a:lnTo>
                  <a:pt x="4049019" y="870368"/>
                </a:lnTo>
                <a:lnTo>
                  <a:pt x="4049019" y="863252"/>
                </a:lnTo>
                <a:lnTo>
                  <a:pt x="4040480" y="857560"/>
                </a:lnTo>
                <a:lnTo>
                  <a:pt x="4034076" y="861829"/>
                </a:lnTo>
                <a:lnTo>
                  <a:pt x="4032653" y="868945"/>
                </a:lnTo>
                <a:lnTo>
                  <a:pt x="4032653" y="876773"/>
                </a:lnTo>
                <a:close/>
                <a:moveTo>
                  <a:pt x="2047560" y="1036879"/>
                </a:moveTo>
                <a:lnTo>
                  <a:pt x="2054676" y="1021936"/>
                </a:lnTo>
                <a:lnTo>
                  <a:pt x="2053253" y="1007704"/>
                </a:lnTo>
                <a:lnTo>
                  <a:pt x="2041867" y="1013397"/>
                </a:lnTo>
                <a:lnTo>
                  <a:pt x="2030482" y="1021936"/>
                </a:lnTo>
                <a:lnTo>
                  <a:pt x="2034751" y="1036879"/>
                </a:lnTo>
                <a:close/>
                <a:moveTo>
                  <a:pt x="3848708" y="1199832"/>
                </a:moveTo>
                <a:lnTo>
                  <a:pt x="3834488" y="1169234"/>
                </a:lnTo>
                <a:lnTo>
                  <a:pt x="3828806" y="1157848"/>
                </a:lnTo>
                <a:lnTo>
                  <a:pt x="3812451" y="1137213"/>
                </a:lnTo>
                <a:lnTo>
                  <a:pt x="3811028" y="1118711"/>
                </a:lnTo>
                <a:lnTo>
                  <a:pt x="3799654" y="1095229"/>
                </a:lnTo>
                <a:lnTo>
                  <a:pt x="3790414" y="1043995"/>
                </a:lnTo>
                <a:lnTo>
                  <a:pt x="3783309" y="1026917"/>
                </a:lnTo>
                <a:lnTo>
                  <a:pt x="3788991" y="1016243"/>
                </a:lnTo>
                <a:lnTo>
                  <a:pt x="3770512" y="991338"/>
                </a:lnTo>
                <a:lnTo>
                  <a:pt x="3771935" y="953624"/>
                </a:lnTo>
                <a:lnTo>
                  <a:pt x="3763407" y="939392"/>
                </a:lnTo>
                <a:lnTo>
                  <a:pt x="3758426" y="924449"/>
                </a:lnTo>
                <a:lnTo>
                  <a:pt x="3751321" y="913063"/>
                </a:lnTo>
                <a:lnTo>
                  <a:pt x="3748475" y="888158"/>
                </a:lnTo>
                <a:lnTo>
                  <a:pt x="3734255" y="861829"/>
                </a:lnTo>
                <a:lnTo>
                  <a:pt x="3727861" y="846174"/>
                </a:lnTo>
                <a:lnTo>
                  <a:pt x="3738546" y="829808"/>
                </a:lnTo>
                <a:lnTo>
                  <a:pt x="3744239" y="825538"/>
                </a:lnTo>
                <a:lnTo>
                  <a:pt x="3763463" y="821269"/>
                </a:lnTo>
                <a:lnTo>
                  <a:pt x="3791937" y="826962"/>
                </a:lnTo>
                <a:lnTo>
                  <a:pt x="3808315" y="838347"/>
                </a:lnTo>
                <a:lnTo>
                  <a:pt x="3837501" y="854713"/>
                </a:lnTo>
                <a:lnTo>
                  <a:pt x="3872391" y="867522"/>
                </a:lnTo>
                <a:lnTo>
                  <a:pt x="3905846" y="882465"/>
                </a:lnTo>
                <a:lnTo>
                  <a:pt x="3917955" y="899543"/>
                </a:lnTo>
                <a:lnTo>
                  <a:pt x="3910105" y="921602"/>
                </a:lnTo>
                <a:lnTo>
                  <a:pt x="3915097" y="939392"/>
                </a:lnTo>
                <a:lnTo>
                  <a:pt x="3907247" y="956470"/>
                </a:lnTo>
                <a:lnTo>
                  <a:pt x="3907247" y="975683"/>
                </a:lnTo>
                <a:lnTo>
                  <a:pt x="3904390" y="1016243"/>
                </a:lnTo>
                <a:lnTo>
                  <a:pt x="3904390" y="1036879"/>
                </a:lnTo>
                <a:lnTo>
                  <a:pt x="3897252" y="1046841"/>
                </a:lnTo>
                <a:lnTo>
                  <a:pt x="3897252" y="1054669"/>
                </a:lnTo>
                <a:lnTo>
                  <a:pt x="3894394" y="1080286"/>
                </a:lnTo>
                <a:lnTo>
                  <a:pt x="3888691" y="1109461"/>
                </a:lnTo>
                <a:lnTo>
                  <a:pt x="3885833" y="1118711"/>
                </a:lnTo>
                <a:lnTo>
                  <a:pt x="3885833" y="1135789"/>
                </a:lnTo>
                <a:lnTo>
                  <a:pt x="3875126" y="1152156"/>
                </a:lnTo>
                <a:lnTo>
                  <a:pt x="3877972" y="1170657"/>
                </a:lnTo>
                <a:close/>
                <a:moveTo>
                  <a:pt x="1054630" y="1209083"/>
                </a:moveTo>
                <a:lnTo>
                  <a:pt x="1061746" y="1196986"/>
                </a:lnTo>
                <a:lnTo>
                  <a:pt x="1054630" y="1187023"/>
                </a:lnTo>
                <a:lnTo>
                  <a:pt x="1042533" y="1194139"/>
                </a:lnTo>
                <a:lnTo>
                  <a:pt x="1042533" y="1204101"/>
                </a:lnTo>
                <a:close/>
                <a:moveTo>
                  <a:pt x="1808468" y="1253912"/>
                </a:moveTo>
                <a:lnTo>
                  <a:pt x="1812737" y="1239681"/>
                </a:lnTo>
                <a:lnTo>
                  <a:pt x="1808468" y="1229007"/>
                </a:lnTo>
                <a:lnTo>
                  <a:pt x="1795659" y="1239681"/>
                </a:lnTo>
                <a:lnTo>
                  <a:pt x="1795659" y="1251066"/>
                </a:lnTo>
                <a:close/>
                <a:moveTo>
                  <a:pt x="1751541" y="1262451"/>
                </a:moveTo>
                <a:lnTo>
                  <a:pt x="1769331" y="1253912"/>
                </a:lnTo>
                <a:lnTo>
                  <a:pt x="1776446" y="1246797"/>
                </a:lnTo>
                <a:lnTo>
                  <a:pt x="1797082" y="1221891"/>
                </a:lnTo>
                <a:lnTo>
                  <a:pt x="1819141" y="1199832"/>
                </a:lnTo>
                <a:lnTo>
                  <a:pt x="1841912" y="1191293"/>
                </a:lnTo>
                <a:lnTo>
                  <a:pt x="1862548" y="1174926"/>
                </a:lnTo>
                <a:lnTo>
                  <a:pt x="1883184" y="1164964"/>
                </a:lnTo>
                <a:lnTo>
                  <a:pt x="1898839" y="1157848"/>
                </a:lnTo>
                <a:lnTo>
                  <a:pt x="1920898" y="1140059"/>
                </a:lnTo>
                <a:lnTo>
                  <a:pt x="1940111" y="1137213"/>
                </a:lnTo>
                <a:lnTo>
                  <a:pt x="1955765" y="1109461"/>
                </a:lnTo>
                <a:lnTo>
                  <a:pt x="1977825" y="1085267"/>
                </a:lnTo>
                <a:lnTo>
                  <a:pt x="1997749" y="1051111"/>
                </a:lnTo>
                <a:lnTo>
                  <a:pt x="2008423" y="1013397"/>
                </a:lnTo>
                <a:lnTo>
                  <a:pt x="2024078" y="994896"/>
                </a:lnTo>
                <a:lnTo>
                  <a:pt x="2033328" y="977106"/>
                </a:lnTo>
                <a:lnTo>
                  <a:pt x="2033328" y="949354"/>
                </a:lnTo>
                <a:lnTo>
                  <a:pt x="2043291" y="937969"/>
                </a:lnTo>
                <a:lnTo>
                  <a:pt x="2043291" y="920179"/>
                </a:lnTo>
                <a:lnTo>
                  <a:pt x="2053253" y="885312"/>
                </a:lnTo>
                <a:lnTo>
                  <a:pt x="2044714" y="856137"/>
                </a:lnTo>
                <a:lnTo>
                  <a:pt x="2037598" y="816999"/>
                </a:lnTo>
                <a:lnTo>
                  <a:pt x="2043291" y="786401"/>
                </a:lnTo>
                <a:lnTo>
                  <a:pt x="2037598" y="745129"/>
                </a:lnTo>
                <a:lnTo>
                  <a:pt x="2026924" y="705992"/>
                </a:lnTo>
                <a:lnTo>
                  <a:pt x="2011269" y="666855"/>
                </a:lnTo>
                <a:lnTo>
                  <a:pt x="1986364" y="636257"/>
                </a:lnTo>
                <a:lnTo>
                  <a:pt x="1967151" y="615621"/>
                </a:lnTo>
                <a:lnTo>
                  <a:pt x="1929437" y="579330"/>
                </a:lnTo>
                <a:lnTo>
                  <a:pt x="1863971" y="540193"/>
                </a:lnTo>
                <a:lnTo>
                  <a:pt x="1829103" y="520980"/>
                </a:lnTo>
                <a:lnTo>
                  <a:pt x="1784985" y="512441"/>
                </a:lnTo>
                <a:lnTo>
                  <a:pt x="1735886" y="506037"/>
                </a:lnTo>
                <a:lnTo>
                  <a:pt x="1684652" y="513865"/>
                </a:lnTo>
                <a:lnTo>
                  <a:pt x="1636976" y="528096"/>
                </a:lnTo>
                <a:lnTo>
                  <a:pt x="1604243" y="545886"/>
                </a:lnTo>
                <a:lnTo>
                  <a:pt x="1577203" y="573638"/>
                </a:lnTo>
                <a:lnTo>
                  <a:pt x="1553721" y="602813"/>
                </a:lnTo>
                <a:lnTo>
                  <a:pt x="1535931" y="627006"/>
                </a:lnTo>
                <a:lnTo>
                  <a:pt x="1517429" y="666855"/>
                </a:lnTo>
                <a:lnTo>
                  <a:pt x="1491101" y="735167"/>
                </a:lnTo>
                <a:lnTo>
                  <a:pt x="1480427" y="802056"/>
                </a:lnTo>
                <a:lnTo>
                  <a:pt x="1488255" y="838347"/>
                </a:lnTo>
                <a:lnTo>
                  <a:pt x="1492524" y="876773"/>
                </a:lnTo>
                <a:lnTo>
                  <a:pt x="1508179" y="899543"/>
                </a:lnTo>
                <a:lnTo>
                  <a:pt x="1517429" y="923026"/>
                </a:lnTo>
                <a:lnTo>
                  <a:pt x="1528815" y="952201"/>
                </a:lnTo>
                <a:lnTo>
                  <a:pt x="1534507" y="981375"/>
                </a:lnTo>
                <a:lnTo>
                  <a:pt x="1553721" y="999165"/>
                </a:lnTo>
                <a:lnTo>
                  <a:pt x="1567952" y="1026917"/>
                </a:lnTo>
                <a:lnTo>
                  <a:pt x="1597127" y="1042572"/>
                </a:lnTo>
                <a:lnTo>
                  <a:pt x="1627725" y="1061785"/>
                </a:lnTo>
                <a:lnTo>
                  <a:pt x="1651207" y="1061785"/>
                </a:lnTo>
                <a:lnTo>
                  <a:pt x="1667574" y="1051111"/>
                </a:lnTo>
                <a:lnTo>
                  <a:pt x="1676113" y="1026917"/>
                </a:lnTo>
                <a:lnTo>
                  <a:pt x="1680383" y="999165"/>
                </a:lnTo>
                <a:lnTo>
                  <a:pt x="1655477" y="965721"/>
                </a:lnTo>
                <a:lnTo>
                  <a:pt x="1641245" y="936546"/>
                </a:lnTo>
                <a:lnTo>
                  <a:pt x="1622033" y="923026"/>
                </a:lnTo>
                <a:lnTo>
                  <a:pt x="1607801" y="896697"/>
                </a:lnTo>
                <a:lnTo>
                  <a:pt x="1604243" y="858983"/>
                </a:lnTo>
                <a:lnTo>
                  <a:pt x="1598550" y="834077"/>
                </a:lnTo>
                <a:lnTo>
                  <a:pt x="1607801" y="809172"/>
                </a:lnTo>
                <a:lnTo>
                  <a:pt x="1612070" y="779997"/>
                </a:lnTo>
                <a:lnTo>
                  <a:pt x="1622033" y="752957"/>
                </a:lnTo>
                <a:lnTo>
                  <a:pt x="1620609" y="711685"/>
                </a:lnTo>
                <a:lnTo>
                  <a:pt x="1636976" y="701723"/>
                </a:lnTo>
                <a:lnTo>
                  <a:pt x="1638399" y="650489"/>
                </a:lnTo>
                <a:lnTo>
                  <a:pt x="1661170" y="631988"/>
                </a:lnTo>
                <a:lnTo>
                  <a:pt x="1698172" y="619891"/>
                </a:lnTo>
                <a:lnTo>
                  <a:pt x="1735886" y="609928"/>
                </a:lnTo>
                <a:lnTo>
                  <a:pt x="1767907" y="614198"/>
                </a:lnTo>
                <a:lnTo>
                  <a:pt x="1791389" y="619891"/>
                </a:lnTo>
                <a:lnTo>
                  <a:pt x="1801352" y="630564"/>
                </a:lnTo>
                <a:lnTo>
                  <a:pt x="1820565" y="634834"/>
                </a:lnTo>
                <a:lnTo>
                  <a:pt x="1846181" y="693184"/>
                </a:lnTo>
                <a:lnTo>
                  <a:pt x="1872510" y="723782"/>
                </a:lnTo>
                <a:lnTo>
                  <a:pt x="1878915" y="772881"/>
                </a:lnTo>
                <a:lnTo>
                  <a:pt x="1898839" y="824115"/>
                </a:lnTo>
                <a:lnTo>
                  <a:pt x="1887453" y="873926"/>
                </a:lnTo>
                <a:lnTo>
                  <a:pt x="1881761" y="928718"/>
                </a:lnTo>
                <a:lnTo>
                  <a:pt x="1861125" y="984222"/>
                </a:lnTo>
                <a:lnTo>
                  <a:pt x="1837643" y="1016243"/>
                </a:lnTo>
                <a:lnTo>
                  <a:pt x="1817007" y="1060361"/>
                </a:lnTo>
                <a:lnTo>
                  <a:pt x="1784985" y="1103768"/>
                </a:lnTo>
                <a:lnTo>
                  <a:pt x="1735886" y="1106614"/>
                </a:lnTo>
                <a:lnTo>
                  <a:pt x="1699595" y="1122981"/>
                </a:lnTo>
                <a:lnTo>
                  <a:pt x="1671843" y="1150733"/>
                </a:lnTo>
                <a:lnTo>
                  <a:pt x="1667574" y="1177061"/>
                </a:lnTo>
                <a:lnTo>
                  <a:pt x="1676113" y="1214775"/>
                </a:lnTo>
                <a:lnTo>
                  <a:pt x="1698172" y="1239681"/>
                </a:lnTo>
                <a:lnTo>
                  <a:pt x="1723789" y="1256759"/>
                </a:lnTo>
                <a:close/>
                <a:moveTo>
                  <a:pt x="1107699" y="1322224"/>
                </a:moveTo>
                <a:lnTo>
                  <a:pt x="1083616" y="1312262"/>
                </a:lnTo>
                <a:lnTo>
                  <a:pt x="1054563" y="1303723"/>
                </a:lnTo>
                <a:lnTo>
                  <a:pt x="1039687" y="1281664"/>
                </a:lnTo>
                <a:lnTo>
                  <a:pt x="1039687" y="1227584"/>
                </a:lnTo>
                <a:lnTo>
                  <a:pt x="1032571" y="1214775"/>
                </a:lnTo>
                <a:lnTo>
                  <a:pt x="1039687" y="1184177"/>
                </a:lnTo>
                <a:lnTo>
                  <a:pt x="1029725" y="1153579"/>
                </a:lnTo>
                <a:lnTo>
                  <a:pt x="1046781" y="1121558"/>
                </a:lnTo>
                <a:lnTo>
                  <a:pt x="1048193" y="1096652"/>
                </a:lnTo>
                <a:lnTo>
                  <a:pt x="1048193" y="1070324"/>
                </a:lnTo>
                <a:lnTo>
                  <a:pt x="1053163" y="1056092"/>
                </a:lnTo>
                <a:lnTo>
                  <a:pt x="1048193" y="1042572"/>
                </a:lnTo>
                <a:lnTo>
                  <a:pt x="1057410" y="1020513"/>
                </a:lnTo>
                <a:lnTo>
                  <a:pt x="1083649" y="999165"/>
                </a:lnTo>
                <a:lnTo>
                  <a:pt x="1107765" y="982799"/>
                </a:lnTo>
                <a:lnTo>
                  <a:pt x="1153140" y="974260"/>
                </a:lnTo>
                <a:lnTo>
                  <a:pt x="1187885" y="965721"/>
                </a:lnTo>
                <a:lnTo>
                  <a:pt x="1207031" y="955047"/>
                </a:lnTo>
                <a:lnTo>
                  <a:pt x="1228312" y="960740"/>
                </a:lnTo>
                <a:lnTo>
                  <a:pt x="1243200" y="972836"/>
                </a:lnTo>
                <a:lnTo>
                  <a:pt x="1240365" y="996319"/>
                </a:lnTo>
                <a:lnTo>
                  <a:pt x="1243200" y="1013397"/>
                </a:lnTo>
                <a:lnTo>
                  <a:pt x="1240354" y="1048264"/>
                </a:lnTo>
                <a:lnTo>
                  <a:pt x="1231103" y="1078863"/>
                </a:lnTo>
                <a:lnTo>
                  <a:pt x="1216871" y="1115865"/>
                </a:lnTo>
                <a:lnTo>
                  <a:pt x="1200505" y="1191293"/>
                </a:lnTo>
                <a:lnTo>
                  <a:pt x="1200505" y="1217622"/>
                </a:lnTo>
                <a:lnTo>
                  <a:pt x="1194835" y="1248220"/>
                </a:lnTo>
                <a:lnTo>
                  <a:pt x="1189175" y="1271702"/>
                </a:lnTo>
                <a:lnTo>
                  <a:pt x="1183505" y="1288780"/>
                </a:lnTo>
                <a:lnTo>
                  <a:pt x="1174999" y="1302300"/>
                </a:lnTo>
                <a:lnTo>
                  <a:pt x="1129658" y="1317955"/>
                </a:lnTo>
                <a:lnTo>
                  <a:pt x="1119740" y="1316532"/>
                </a:lnTo>
                <a:close/>
                <a:moveTo>
                  <a:pt x="2116579" y="1340014"/>
                </a:moveTo>
                <a:lnTo>
                  <a:pt x="2138638" y="1332898"/>
                </a:lnTo>
                <a:lnTo>
                  <a:pt x="2163544" y="1317955"/>
                </a:lnTo>
                <a:lnTo>
                  <a:pt x="2176352" y="1302300"/>
                </a:lnTo>
                <a:lnTo>
                  <a:pt x="2192719" y="1298031"/>
                </a:lnTo>
                <a:lnTo>
                  <a:pt x="2216201" y="1278818"/>
                </a:lnTo>
                <a:lnTo>
                  <a:pt x="2237548" y="1259605"/>
                </a:lnTo>
                <a:lnTo>
                  <a:pt x="2281667" y="1234700"/>
                </a:lnTo>
                <a:lnTo>
                  <a:pt x="2327920" y="1201255"/>
                </a:lnTo>
                <a:lnTo>
                  <a:pt x="2364922" y="1173503"/>
                </a:lnTo>
                <a:lnTo>
                  <a:pt x="2415445" y="1131520"/>
                </a:lnTo>
                <a:lnTo>
                  <a:pt x="2437504" y="1117288"/>
                </a:lnTo>
                <a:lnTo>
                  <a:pt x="2483757" y="1077439"/>
                </a:lnTo>
                <a:lnTo>
                  <a:pt x="2510085" y="1057515"/>
                </a:lnTo>
                <a:lnTo>
                  <a:pt x="2530721" y="1045418"/>
                </a:lnTo>
                <a:lnTo>
                  <a:pt x="2547087" y="1042572"/>
                </a:lnTo>
                <a:lnTo>
                  <a:pt x="2559896" y="1049688"/>
                </a:lnTo>
                <a:lnTo>
                  <a:pt x="2564166" y="1063208"/>
                </a:lnTo>
                <a:lnTo>
                  <a:pt x="2558473" y="1089536"/>
                </a:lnTo>
                <a:lnTo>
                  <a:pt x="2549934" y="1120134"/>
                </a:lnTo>
                <a:lnTo>
                  <a:pt x="2539260" y="1144328"/>
                </a:lnTo>
                <a:lnTo>
                  <a:pt x="2536414" y="1177061"/>
                </a:lnTo>
                <a:lnTo>
                  <a:pt x="2536414" y="1210506"/>
                </a:lnTo>
                <a:lnTo>
                  <a:pt x="2547087" y="1230430"/>
                </a:lnTo>
                <a:lnTo>
                  <a:pt x="2569858" y="1258182"/>
                </a:lnTo>
                <a:lnTo>
                  <a:pt x="2599033" y="1268856"/>
                </a:lnTo>
                <a:lnTo>
                  <a:pt x="2632478" y="1278818"/>
                </a:lnTo>
                <a:lnTo>
                  <a:pt x="2664499" y="1273125"/>
                </a:lnTo>
                <a:lnTo>
                  <a:pt x="2690828" y="1253912"/>
                </a:lnTo>
                <a:lnTo>
                  <a:pt x="2701501" y="1241104"/>
                </a:lnTo>
                <a:lnTo>
                  <a:pt x="2708617" y="1214775"/>
                </a:lnTo>
                <a:lnTo>
                  <a:pt x="2708617" y="1196986"/>
                </a:lnTo>
                <a:lnTo>
                  <a:pt x="2700078" y="1185600"/>
                </a:lnTo>
                <a:lnTo>
                  <a:pt x="2698655" y="1157848"/>
                </a:lnTo>
                <a:lnTo>
                  <a:pt x="2686558" y="1109461"/>
                </a:lnTo>
                <a:lnTo>
                  <a:pt x="2690828" y="1086690"/>
                </a:lnTo>
                <a:lnTo>
                  <a:pt x="2695097" y="1052534"/>
                </a:lnTo>
                <a:lnTo>
                  <a:pt x="2687981" y="1032610"/>
                </a:lnTo>
                <a:lnTo>
                  <a:pt x="2692251" y="1004858"/>
                </a:lnTo>
                <a:lnTo>
                  <a:pt x="2685135" y="968567"/>
                </a:lnTo>
                <a:lnTo>
                  <a:pt x="2680865" y="930141"/>
                </a:lnTo>
                <a:lnTo>
                  <a:pt x="2686558" y="886735"/>
                </a:lnTo>
                <a:lnTo>
                  <a:pt x="2685135" y="864676"/>
                </a:lnTo>
                <a:lnTo>
                  <a:pt x="2673750" y="844751"/>
                </a:lnTo>
                <a:lnTo>
                  <a:pt x="2675173" y="829808"/>
                </a:lnTo>
                <a:lnTo>
                  <a:pt x="2668057" y="810595"/>
                </a:lnTo>
                <a:lnTo>
                  <a:pt x="2668057" y="775728"/>
                </a:lnTo>
                <a:lnTo>
                  <a:pt x="2658806" y="735167"/>
                </a:lnTo>
                <a:lnTo>
                  <a:pt x="2651691" y="691761"/>
                </a:lnTo>
                <a:lnTo>
                  <a:pt x="2654537" y="661162"/>
                </a:lnTo>
                <a:lnTo>
                  <a:pt x="2647421" y="628430"/>
                </a:lnTo>
                <a:lnTo>
                  <a:pt x="2657383" y="604236"/>
                </a:lnTo>
                <a:lnTo>
                  <a:pt x="2654537" y="557271"/>
                </a:lnTo>
                <a:lnTo>
                  <a:pt x="2661653" y="536635"/>
                </a:lnTo>
                <a:lnTo>
                  <a:pt x="2654537" y="501768"/>
                </a:lnTo>
                <a:lnTo>
                  <a:pt x="2645998" y="481843"/>
                </a:lnTo>
                <a:lnTo>
                  <a:pt x="2640305" y="449822"/>
                </a:lnTo>
                <a:lnTo>
                  <a:pt x="2633901" y="439148"/>
                </a:lnTo>
                <a:lnTo>
                  <a:pt x="2625362" y="427763"/>
                </a:lnTo>
                <a:lnTo>
                  <a:pt x="2618246" y="420647"/>
                </a:lnTo>
                <a:lnTo>
                  <a:pt x="2608284" y="422070"/>
                </a:lnTo>
                <a:lnTo>
                  <a:pt x="2599033" y="441994"/>
                </a:lnTo>
                <a:lnTo>
                  <a:pt x="2600457" y="469746"/>
                </a:lnTo>
                <a:lnTo>
                  <a:pt x="2604726" y="501768"/>
                </a:lnTo>
                <a:lnTo>
                  <a:pt x="2604726" y="540193"/>
                </a:lnTo>
                <a:lnTo>
                  <a:pt x="2603303" y="575061"/>
                </a:lnTo>
                <a:lnTo>
                  <a:pt x="2603303" y="619891"/>
                </a:lnTo>
                <a:lnTo>
                  <a:pt x="2597610" y="641950"/>
                </a:lnTo>
                <a:lnTo>
                  <a:pt x="2597610" y="676817"/>
                </a:lnTo>
                <a:lnTo>
                  <a:pt x="2590494" y="722359"/>
                </a:lnTo>
                <a:lnTo>
                  <a:pt x="2583379" y="790671"/>
                </a:lnTo>
                <a:lnTo>
                  <a:pt x="2579109" y="836924"/>
                </a:lnTo>
                <a:lnTo>
                  <a:pt x="2571281" y="878196"/>
                </a:lnTo>
                <a:lnTo>
                  <a:pt x="2569858" y="889581"/>
                </a:lnTo>
                <a:lnTo>
                  <a:pt x="2558473" y="896697"/>
                </a:lnTo>
                <a:lnTo>
                  <a:pt x="2537837" y="896697"/>
                </a:lnTo>
                <a:lnTo>
                  <a:pt x="2530721" y="886735"/>
                </a:lnTo>
                <a:lnTo>
                  <a:pt x="2511509" y="885312"/>
                </a:lnTo>
                <a:lnTo>
                  <a:pt x="2490161" y="866099"/>
                </a:lnTo>
                <a:lnTo>
                  <a:pt x="2459563" y="849021"/>
                </a:lnTo>
                <a:lnTo>
                  <a:pt x="2402636" y="810595"/>
                </a:lnTo>
                <a:lnTo>
                  <a:pt x="2351402" y="775728"/>
                </a:lnTo>
                <a:lnTo>
                  <a:pt x="2337170" y="749399"/>
                </a:lnTo>
                <a:lnTo>
                  <a:pt x="2317957" y="735167"/>
                </a:lnTo>
                <a:lnTo>
                  <a:pt x="2305149" y="714531"/>
                </a:lnTo>
                <a:lnTo>
                  <a:pt x="2258184" y="673971"/>
                </a:lnTo>
                <a:lnTo>
                  <a:pt x="2233279" y="644796"/>
                </a:lnTo>
                <a:lnTo>
                  <a:pt x="2189872" y="607082"/>
                </a:lnTo>
                <a:lnTo>
                  <a:pt x="2174929" y="601389"/>
                </a:lnTo>
                <a:lnTo>
                  <a:pt x="2162121" y="586446"/>
                </a:lnTo>
                <a:lnTo>
                  <a:pt x="2134369" y="567233"/>
                </a:lnTo>
                <a:lnTo>
                  <a:pt x="2110887" y="548732"/>
                </a:lnTo>
                <a:lnTo>
                  <a:pt x="2105194" y="547309"/>
                </a:lnTo>
                <a:lnTo>
                  <a:pt x="2096655" y="547309"/>
                </a:lnTo>
                <a:lnTo>
                  <a:pt x="2095231" y="554425"/>
                </a:lnTo>
                <a:lnTo>
                  <a:pt x="2108129" y="570791"/>
                </a:lnTo>
                <a:lnTo>
                  <a:pt x="2128909" y="586446"/>
                </a:lnTo>
                <a:lnTo>
                  <a:pt x="2155249" y="608505"/>
                </a:lnTo>
                <a:lnTo>
                  <a:pt x="2168069" y="617044"/>
                </a:lnTo>
                <a:lnTo>
                  <a:pt x="2178031" y="634834"/>
                </a:lnTo>
                <a:lnTo>
                  <a:pt x="2204382" y="656181"/>
                </a:lnTo>
                <a:lnTo>
                  <a:pt x="2229299" y="682510"/>
                </a:lnTo>
                <a:lnTo>
                  <a:pt x="2242819" y="696030"/>
                </a:lnTo>
                <a:lnTo>
                  <a:pt x="2251369" y="715954"/>
                </a:lnTo>
                <a:lnTo>
                  <a:pt x="2262754" y="732321"/>
                </a:lnTo>
                <a:lnTo>
                  <a:pt x="2291951" y="765765"/>
                </a:lnTo>
                <a:lnTo>
                  <a:pt x="2318291" y="804903"/>
                </a:lnTo>
                <a:lnTo>
                  <a:pt x="2346054" y="835501"/>
                </a:lnTo>
                <a:lnTo>
                  <a:pt x="2372405" y="857560"/>
                </a:lnTo>
                <a:lnTo>
                  <a:pt x="2404437" y="882465"/>
                </a:lnTo>
                <a:lnTo>
                  <a:pt x="2436481" y="911640"/>
                </a:lnTo>
                <a:lnTo>
                  <a:pt x="2462820" y="939392"/>
                </a:lnTo>
                <a:lnTo>
                  <a:pt x="2500590" y="977106"/>
                </a:lnTo>
                <a:lnTo>
                  <a:pt x="2504860" y="997742"/>
                </a:lnTo>
                <a:lnTo>
                  <a:pt x="2493474" y="999165"/>
                </a:lnTo>
                <a:lnTo>
                  <a:pt x="2484224" y="1011974"/>
                </a:lnTo>
                <a:lnTo>
                  <a:pt x="2462876" y="1035456"/>
                </a:lnTo>
                <a:lnTo>
                  <a:pt x="2429443" y="1060361"/>
                </a:lnTo>
                <a:lnTo>
                  <a:pt x="2351880" y="1137213"/>
                </a:lnTo>
                <a:lnTo>
                  <a:pt x="2331255" y="1150733"/>
                </a:lnTo>
                <a:lnTo>
                  <a:pt x="2321293" y="1164964"/>
                </a:lnTo>
                <a:lnTo>
                  <a:pt x="2294964" y="1179908"/>
                </a:lnTo>
                <a:lnTo>
                  <a:pt x="2270059" y="1205525"/>
                </a:lnTo>
                <a:lnTo>
                  <a:pt x="2243030" y="1227584"/>
                </a:lnTo>
                <a:lnTo>
                  <a:pt x="2220971" y="1246797"/>
                </a:lnTo>
                <a:lnTo>
                  <a:pt x="2196065" y="1261028"/>
                </a:lnTo>
                <a:lnTo>
                  <a:pt x="2175318" y="1278818"/>
                </a:lnTo>
                <a:lnTo>
                  <a:pt x="2156717" y="1284510"/>
                </a:lnTo>
                <a:lnTo>
                  <a:pt x="2134547" y="1305146"/>
                </a:lnTo>
                <a:lnTo>
                  <a:pt x="2110942" y="1317955"/>
                </a:lnTo>
                <a:lnTo>
                  <a:pt x="2105216" y="1326494"/>
                </a:lnTo>
                <a:lnTo>
                  <a:pt x="2100924" y="1334321"/>
                </a:lnTo>
                <a:lnTo>
                  <a:pt x="2108040" y="1338591"/>
                </a:lnTo>
                <a:close/>
                <a:moveTo>
                  <a:pt x="2783329" y="1340014"/>
                </a:moveTo>
                <a:lnTo>
                  <a:pt x="2805388" y="1332898"/>
                </a:lnTo>
                <a:lnTo>
                  <a:pt x="2830294" y="1317955"/>
                </a:lnTo>
                <a:lnTo>
                  <a:pt x="2843102" y="1302300"/>
                </a:lnTo>
                <a:lnTo>
                  <a:pt x="2859469" y="1298031"/>
                </a:lnTo>
                <a:lnTo>
                  <a:pt x="2882951" y="1278818"/>
                </a:lnTo>
                <a:lnTo>
                  <a:pt x="2904298" y="1259605"/>
                </a:lnTo>
                <a:lnTo>
                  <a:pt x="2948417" y="1234700"/>
                </a:lnTo>
                <a:lnTo>
                  <a:pt x="2994670" y="1201255"/>
                </a:lnTo>
                <a:lnTo>
                  <a:pt x="3031672" y="1173503"/>
                </a:lnTo>
                <a:lnTo>
                  <a:pt x="3082195" y="1131520"/>
                </a:lnTo>
                <a:lnTo>
                  <a:pt x="3104254" y="1117288"/>
                </a:lnTo>
                <a:lnTo>
                  <a:pt x="3150507" y="1077439"/>
                </a:lnTo>
                <a:lnTo>
                  <a:pt x="3176835" y="1057515"/>
                </a:lnTo>
                <a:lnTo>
                  <a:pt x="3197471" y="1045418"/>
                </a:lnTo>
                <a:lnTo>
                  <a:pt x="3213838" y="1042572"/>
                </a:lnTo>
                <a:lnTo>
                  <a:pt x="3226646" y="1049688"/>
                </a:lnTo>
                <a:lnTo>
                  <a:pt x="3230916" y="1063208"/>
                </a:lnTo>
                <a:lnTo>
                  <a:pt x="3225223" y="1089536"/>
                </a:lnTo>
                <a:lnTo>
                  <a:pt x="3216684" y="1120134"/>
                </a:lnTo>
                <a:lnTo>
                  <a:pt x="3206010" y="1144328"/>
                </a:lnTo>
                <a:lnTo>
                  <a:pt x="3203164" y="1177061"/>
                </a:lnTo>
                <a:lnTo>
                  <a:pt x="3203164" y="1210506"/>
                </a:lnTo>
                <a:lnTo>
                  <a:pt x="3213838" y="1230430"/>
                </a:lnTo>
                <a:lnTo>
                  <a:pt x="3236609" y="1258182"/>
                </a:lnTo>
                <a:lnTo>
                  <a:pt x="3265783" y="1268856"/>
                </a:lnTo>
                <a:lnTo>
                  <a:pt x="3299228" y="1278818"/>
                </a:lnTo>
                <a:lnTo>
                  <a:pt x="3331249" y="1273125"/>
                </a:lnTo>
                <a:lnTo>
                  <a:pt x="3357578" y="1253912"/>
                </a:lnTo>
                <a:lnTo>
                  <a:pt x="3368252" y="1241104"/>
                </a:lnTo>
                <a:lnTo>
                  <a:pt x="3375367" y="1214775"/>
                </a:lnTo>
                <a:lnTo>
                  <a:pt x="3375367" y="1196986"/>
                </a:lnTo>
                <a:lnTo>
                  <a:pt x="3366829" y="1185600"/>
                </a:lnTo>
                <a:lnTo>
                  <a:pt x="3365405" y="1157848"/>
                </a:lnTo>
                <a:lnTo>
                  <a:pt x="3353308" y="1109461"/>
                </a:lnTo>
                <a:lnTo>
                  <a:pt x="3357578" y="1086690"/>
                </a:lnTo>
                <a:lnTo>
                  <a:pt x="3361847" y="1052534"/>
                </a:lnTo>
                <a:lnTo>
                  <a:pt x="3354732" y="1032610"/>
                </a:lnTo>
                <a:lnTo>
                  <a:pt x="3359001" y="1004858"/>
                </a:lnTo>
                <a:lnTo>
                  <a:pt x="3351885" y="968567"/>
                </a:lnTo>
                <a:lnTo>
                  <a:pt x="3347616" y="930141"/>
                </a:lnTo>
                <a:lnTo>
                  <a:pt x="3353308" y="886735"/>
                </a:lnTo>
                <a:lnTo>
                  <a:pt x="3351885" y="864676"/>
                </a:lnTo>
                <a:lnTo>
                  <a:pt x="3340500" y="844751"/>
                </a:lnTo>
                <a:lnTo>
                  <a:pt x="3341923" y="829808"/>
                </a:lnTo>
                <a:lnTo>
                  <a:pt x="3334807" y="810595"/>
                </a:lnTo>
                <a:lnTo>
                  <a:pt x="3334807" y="775728"/>
                </a:lnTo>
                <a:lnTo>
                  <a:pt x="3325557" y="735167"/>
                </a:lnTo>
                <a:lnTo>
                  <a:pt x="3318441" y="691761"/>
                </a:lnTo>
                <a:lnTo>
                  <a:pt x="3321287" y="661162"/>
                </a:lnTo>
                <a:lnTo>
                  <a:pt x="3314171" y="628430"/>
                </a:lnTo>
                <a:lnTo>
                  <a:pt x="3324133" y="604236"/>
                </a:lnTo>
                <a:lnTo>
                  <a:pt x="3321287" y="557271"/>
                </a:lnTo>
                <a:lnTo>
                  <a:pt x="3328403" y="536635"/>
                </a:lnTo>
                <a:lnTo>
                  <a:pt x="3321287" y="501768"/>
                </a:lnTo>
                <a:lnTo>
                  <a:pt x="3312748" y="481843"/>
                </a:lnTo>
                <a:lnTo>
                  <a:pt x="3307055" y="449822"/>
                </a:lnTo>
                <a:lnTo>
                  <a:pt x="3300651" y="439148"/>
                </a:lnTo>
                <a:lnTo>
                  <a:pt x="3292112" y="427763"/>
                </a:lnTo>
                <a:lnTo>
                  <a:pt x="3284996" y="420647"/>
                </a:lnTo>
                <a:lnTo>
                  <a:pt x="3275034" y="422070"/>
                </a:lnTo>
                <a:lnTo>
                  <a:pt x="3265783" y="441994"/>
                </a:lnTo>
                <a:lnTo>
                  <a:pt x="3267207" y="469746"/>
                </a:lnTo>
                <a:lnTo>
                  <a:pt x="3271476" y="501768"/>
                </a:lnTo>
                <a:lnTo>
                  <a:pt x="3271476" y="540193"/>
                </a:lnTo>
                <a:lnTo>
                  <a:pt x="3270053" y="575061"/>
                </a:lnTo>
                <a:lnTo>
                  <a:pt x="3270053" y="619891"/>
                </a:lnTo>
                <a:lnTo>
                  <a:pt x="3264360" y="641950"/>
                </a:lnTo>
                <a:lnTo>
                  <a:pt x="3264360" y="676817"/>
                </a:lnTo>
                <a:lnTo>
                  <a:pt x="3257245" y="722359"/>
                </a:lnTo>
                <a:lnTo>
                  <a:pt x="3250129" y="790671"/>
                </a:lnTo>
                <a:lnTo>
                  <a:pt x="3245859" y="836924"/>
                </a:lnTo>
                <a:lnTo>
                  <a:pt x="3238032" y="878196"/>
                </a:lnTo>
                <a:lnTo>
                  <a:pt x="3236609" y="889581"/>
                </a:lnTo>
                <a:lnTo>
                  <a:pt x="3225223" y="896697"/>
                </a:lnTo>
                <a:lnTo>
                  <a:pt x="3204587" y="896697"/>
                </a:lnTo>
                <a:lnTo>
                  <a:pt x="3197471" y="886735"/>
                </a:lnTo>
                <a:lnTo>
                  <a:pt x="3178259" y="885312"/>
                </a:lnTo>
                <a:lnTo>
                  <a:pt x="3156911" y="866099"/>
                </a:lnTo>
                <a:lnTo>
                  <a:pt x="3126313" y="849021"/>
                </a:lnTo>
                <a:lnTo>
                  <a:pt x="3069386" y="810595"/>
                </a:lnTo>
                <a:lnTo>
                  <a:pt x="3018152" y="775728"/>
                </a:lnTo>
                <a:lnTo>
                  <a:pt x="3003920" y="749399"/>
                </a:lnTo>
                <a:lnTo>
                  <a:pt x="2984707" y="735167"/>
                </a:lnTo>
                <a:lnTo>
                  <a:pt x="2971899" y="714531"/>
                </a:lnTo>
                <a:lnTo>
                  <a:pt x="2924934" y="673971"/>
                </a:lnTo>
                <a:lnTo>
                  <a:pt x="2900029" y="644796"/>
                </a:lnTo>
                <a:lnTo>
                  <a:pt x="2856622" y="607082"/>
                </a:lnTo>
                <a:lnTo>
                  <a:pt x="2841679" y="601389"/>
                </a:lnTo>
                <a:lnTo>
                  <a:pt x="2828871" y="586446"/>
                </a:lnTo>
                <a:lnTo>
                  <a:pt x="2801119" y="567233"/>
                </a:lnTo>
                <a:lnTo>
                  <a:pt x="2777636" y="548732"/>
                </a:lnTo>
                <a:lnTo>
                  <a:pt x="2771944" y="547309"/>
                </a:lnTo>
                <a:lnTo>
                  <a:pt x="2763405" y="547309"/>
                </a:lnTo>
                <a:lnTo>
                  <a:pt x="2761981" y="554425"/>
                </a:lnTo>
                <a:lnTo>
                  <a:pt x="2774879" y="570791"/>
                </a:lnTo>
                <a:lnTo>
                  <a:pt x="2795659" y="586446"/>
                </a:lnTo>
                <a:lnTo>
                  <a:pt x="2821999" y="608505"/>
                </a:lnTo>
                <a:lnTo>
                  <a:pt x="2834819" y="617044"/>
                </a:lnTo>
                <a:lnTo>
                  <a:pt x="2844781" y="634834"/>
                </a:lnTo>
                <a:lnTo>
                  <a:pt x="2871132" y="656181"/>
                </a:lnTo>
                <a:lnTo>
                  <a:pt x="2896049" y="682510"/>
                </a:lnTo>
                <a:lnTo>
                  <a:pt x="2909569" y="696030"/>
                </a:lnTo>
                <a:lnTo>
                  <a:pt x="2918119" y="715954"/>
                </a:lnTo>
                <a:lnTo>
                  <a:pt x="2929504" y="732321"/>
                </a:lnTo>
                <a:lnTo>
                  <a:pt x="2958701" y="765765"/>
                </a:lnTo>
                <a:lnTo>
                  <a:pt x="2985041" y="804903"/>
                </a:lnTo>
                <a:lnTo>
                  <a:pt x="3012804" y="835501"/>
                </a:lnTo>
                <a:lnTo>
                  <a:pt x="3039155" y="857560"/>
                </a:lnTo>
                <a:lnTo>
                  <a:pt x="3071187" y="882465"/>
                </a:lnTo>
                <a:lnTo>
                  <a:pt x="3103231" y="911640"/>
                </a:lnTo>
                <a:lnTo>
                  <a:pt x="3129571" y="939392"/>
                </a:lnTo>
                <a:lnTo>
                  <a:pt x="3167340" y="977106"/>
                </a:lnTo>
                <a:lnTo>
                  <a:pt x="3171610" y="997742"/>
                </a:lnTo>
                <a:lnTo>
                  <a:pt x="3160224" y="999165"/>
                </a:lnTo>
                <a:lnTo>
                  <a:pt x="3150973" y="1011974"/>
                </a:lnTo>
                <a:lnTo>
                  <a:pt x="3129626" y="1035456"/>
                </a:lnTo>
                <a:lnTo>
                  <a:pt x="3096193" y="1060361"/>
                </a:lnTo>
                <a:lnTo>
                  <a:pt x="3018630" y="1137213"/>
                </a:lnTo>
                <a:lnTo>
                  <a:pt x="2998005" y="1150733"/>
                </a:lnTo>
                <a:lnTo>
                  <a:pt x="2988043" y="1164964"/>
                </a:lnTo>
                <a:lnTo>
                  <a:pt x="2961714" y="1179908"/>
                </a:lnTo>
                <a:lnTo>
                  <a:pt x="2936809" y="1205525"/>
                </a:lnTo>
                <a:lnTo>
                  <a:pt x="2909780" y="1227584"/>
                </a:lnTo>
                <a:lnTo>
                  <a:pt x="2887721" y="1246797"/>
                </a:lnTo>
                <a:lnTo>
                  <a:pt x="2862815" y="1261028"/>
                </a:lnTo>
                <a:lnTo>
                  <a:pt x="2842068" y="1278818"/>
                </a:lnTo>
                <a:lnTo>
                  <a:pt x="2823467" y="1284510"/>
                </a:lnTo>
                <a:lnTo>
                  <a:pt x="2801297" y="1305146"/>
                </a:lnTo>
                <a:lnTo>
                  <a:pt x="2777692" y="1317955"/>
                </a:lnTo>
                <a:lnTo>
                  <a:pt x="2771966" y="1326494"/>
                </a:lnTo>
                <a:lnTo>
                  <a:pt x="2767674" y="1334321"/>
                </a:lnTo>
                <a:lnTo>
                  <a:pt x="2774790" y="1338591"/>
                </a:lnTo>
                <a:close/>
                <a:moveTo>
                  <a:pt x="1133616" y="1405480"/>
                </a:moveTo>
                <a:lnTo>
                  <a:pt x="1174888" y="1404057"/>
                </a:lnTo>
                <a:lnTo>
                  <a:pt x="1204063" y="1399787"/>
                </a:lnTo>
                <a:lnTo>
                  <a:pt x="1234661" y="1379151"/>
                </a:lnTo>
                <a:lnTo>
                  <a:pt x="1265259" y="1376305"/>
                </a:lnTo>
                <a:lnTo>
                  <a:pt x="1276644" y="1355669"/>
                </a:lnTo>
                <a:lnTo>
                  <a:pt x="1280914" y="1332898"/>
                </a:lnTo>
                <a:lnTo>
                  <a:pt x="1269529" y="1305146"/>
                </a:lnTo>
                <a:lnTo>
                  <a:pt x="1275221" y="1278818"/>
                </a:lnTo>
                <a:lnTo>
                  <a:pt x="1269529" y="1253912"/>
                </a:lnTo>
                <a:lnTo>
                  <a:pt x="1278067" y="1229007"/>
                </a:lnTo>
                <a:lnTo>
                  <a:pt x="1288030" y="1202678"/>
                </a:lnTo>
                <a:lnTo>
                  <a:pt x="1289453" y="1163541"/>
                </a:lnTo>
                <a:lnTo>
                  <a:pt x="1289453" y="1135789"/>
                </a:lnTo>
                <a:lnTo>
                  <a:pt x="1294434" y="1108038"/>
                </a:lnTo>
                <a:lnTo>
                  <a:pt x="1308665" y="1032610"/>
                </a:lnTo>
                <a:lnTo>
                  <a:pt x="1310089" y="996319"/>
                </a:lnTo>
                <a:lnTo>
                  <a:pt x="1314358" y="962163"/>
                </a:lnTo>
                <a:lnTo>
                  <a:pt x="1314358" y="928718"/>
                </a:lnTo>
                <a:lnTo>
                  <a:pt x="1315781" y="900966"/>
                </a:lnTo>
                <a:lnTo>
                  <a:pt x="1322897" y="876773"/>
                </a:lnTo>
                <a:lnTo>
                  <a:pt x="1325032" y="838347"/>
                </a:lnTo>
                <a:lnTo>
                  <a:pt x="1332148" y="802056"/>
                </a:lnTo>
                <a:lnTo>
                  <a:pt x="1334994" y="768612"/>
                </a:lnTo>
                <a:lnTo>
                  <a:pt x="1342110" y="738014"/>
                </a:lnTo>
                <a:lnTo>
                  <a:pt x="1343533" y="714531"/>
                </a:lnTo>
                <a:lnTo>
                  <a:pt x="1347803" y="693184"/>
                </a:lnTo>
                <a:lnTo>
                  <a:pt x="1352072" y="672548"/>
                </a:lnTo>
                <a:lnTo>
                  <a:pt x="1352072" y="637680"/>
                </a:lnTo>
                <a:lnTo>
                  <a:pt x="1355630" y="619891"/>
                </a:lnTo>
                <a:lnTo>
                  <a:pt x="1362746" y="592139"/>
                </a:lnTo>
                <a:lnTo>
                  <a:pt x="1365592" y="523827"/>
                </a:lnTo>
                <a:lnTo>
                  <a:pt x="1365592" y="480420"/>
                </a:lnTo>
                <a:lnTo>
                  <a:pt x="1362746" y="444841"/>
                </a:lnTo>
                <a:lnTo>
                  <a:pt x="1344957" y="415666"/>
                </a:lnTo>
                <a:lnTo>
                  <a:pt x="1337841" y="404280"/>
                </a:lnTo>
                <a:lnTo>
                  <a:pt x="1327878" y="395741"/>
                </a:lnTo>
                <a:lnTo>
                  <a:pt x="1314358" y="392895"/>
                </a:lnTo>
                <a:lnTo>
                  <a:pt x="1301550" y="398588"/>
                </a:lnTo>
                <a:lnTo>
                  <a:pt x="1294434" y="408550"/>
                </a:lnTo>
                <a:lnTo>
                  <a:pt x="1290876" y="419224"/>
                </a:lnTo>
                <a:lnTo>
                  <a:pt x="1297280" y="437725"/>
                </a:lnTo>
                <a:lnTo>
                  <a:pt x="1308665" y="451245"/>
                </a:lnTo>
                <a:lnTo>
                  <a:pt x="1315781" y="462630"/>
                </a:lnTo>
                <a:lnTo>
                  <a:pt x="1315781" y="476862"/>
                </a:lnTo>
                <a:lnTo>
                  <a:pt x="1311512" y="536635"/>
                </a:lnTo>
                <a:lnTo>
                  <a:pt x="1311512" y="562964"/>
                </a:lnTo>
                <a:lnTo>
                  <a:pt x="1308665" y="605659"/>
                </a:lnTo>
                <a:lnTo>
                  <a:pt x="1298703" y="679664"/>
                </a:lnTo>
                <a:lnTo>
                  <a:pt x="1290876" y="707415"/>
                </a:lnTo>
                <a:lnTo>
                  <a:pt x="1289453" y="739437"/>
                </a:lnTo>
                <a:lnTo>
                  <a:pt x="1280914" y="792094"/>
                </a:lnTo>
                <a:lnTo>
                  <a:pt x="1270951" y="825538"/>
                </a:lnTo>
                <a:lnTo>
                  <a:pt x="1269529" y="846174"/>
                </a:lnTo>
                <a:lnTo>
                  <a:pt x="1237507" y="846174"/>
                </a:lnTo>
                <a:lnTo>
                  <a:pt x="1204063" y="826962"/>
                </a:lnTo>
                <a:lnTo>
                  <a:pt x="1173465" y="800633"/>
                </a:lnTo>
                <a:lnTo>
                  <a:pt x="1147136" y="768612"/>
                </a:lnTo>
                <a:lnTo>
                  <a:pt x="1119385" y="733744"/>
                </a:lnTo>
                <a:lnTo>
                  <a:pt x="1093056" y="694607"/>
                </a:lnTo>
                <a:lnTo>
                  <a:pt x="1056765" y="651912"/>
                </a:lnTo>
                <a:lnTo>
                  <a:pt x="1031859" y="619891"/>
                </a:lnTo>
                <a:lnTo>
                  <a:pt x="999838" y="590716"/>
                </a:lnTo>
                <a:lnTo>
                  <a:pt x="964971" y="557271"/>
                </a:lnTo>
                <a:lnTo>
                  <a:pt x="934373" y="519557"/>
                </a:lnTo>
                <a:lnTo>
                  <a:pt x="912313" y="496075"/>
                </a:lnTo>
                <a:lnTo>
                  <a:pt x="894524" y="465477"/>
                </a:lnTo>
                <a:lnTo>
                  <a:pt x="873176" y="436302"/>
                </a:lnTo>
                <a:lnTo>
                  <a:pt x="845425" y="401434"/>
                </a:lnTo>
                <a:lnTo>
                  <a:pt x="819096" y="377952"/>
                </a:lnTo>
                <a:lnTo>
                  <a:pt x="781382" y="350200"/>
                </a:lnTo>
                <a:lnTo>
                  <a:pt x="766439" y="341661"/>
                </a:lnTo>
                <a:lnTo>
                  <a:pt x="755053" y="335968"/>
                </a:lnTo>
                <a:lnTo>
                  <a:pt x="744379" y="335968"/>
                </a:lnTo>
                <a:lnTo>
                  <a:pt x="740110" y="338815"/>
                </a:lnTo>
                <a:lnTo>
                  <a:pt x="741533" y="348777"/>
                </a:lnTo>
                <a:lnTo>
                  <a:pt x="747937" y="358028"/>
                </a:lnTo>
                <a:lnTo>
                  <a:pt x="762169" y="376529"/>
                </a:lnTo>
                <a:lnTo>
                  <a:pt x="781382" y="397165"/>
                </a:lnTo>
                <a:lnTo>
                  <a:pt x="809133" y="423493"/>
                </a:lnTo>
                <a:lnTo>
                  <a:pt x="831904" y="451245"/>
                </a:lnTo>
                <a:lnTo>
                  <a:pt x="846847" y="475439"/>
                </a:lnTo>
                <a:lnTo>
                  <a:pt x="865349" y="504614"/>
                </a:lnTo>
                <a:lnTo>
                  <a:pt x="877446" y="532366"/>
                </a:lnTo>
                <a:lnTo>
                  <a:pt x="887408" y="562964"/>
                </a:lnTo>
                <a:lnTo>
                  <a:pt x="906621" y="590716"/>
                </a:lnTo>
                <a:lnTo>
                  <a:pt x="918006" y="614198"/>
                </a:lnTo>
                <a:lnTo>
                  <a:pt x="938642" y="651912"/>
                </a:lnTo>
                <a:lnTo>
                  <a:pt x="951451" y="681087"/>
                </a:lnTo>
                <a:lnTo>
                  <a:pt x="964971" y="704569"/>
                </a:lnTo>
                <a:lnTo>
                  <a:pt x="995569" y="755803"/>
                </a:lnTo>
                <a:lnTo>
                  <a:pt x="1015493" y="804903"/>
                </a:lnTo>
                <a:lnTo>
                  <a:pt x="1020474" y="825538"/>
                </a:lnTo>
                <a:lnTo>
                  <a:pt x="1029013" y="847598"/>
                </a:lnTo>
                <a:lnTo>
                  <a:pt x="1036129" y="868945"/>
                </a:lnTo>
                <a:lnTo>
                  <a:pt x="1036129" y="896697"/>
                </a:lnTo>
                <a:lnTo>
                  <a:pt x="1015493" y="910217"/>
                </a:lnTo>
                <a:lnTo>
                  <a:pt x="994145" y="921602"/>
                </a:lnTo>
                <a:lnTo>
                  <a:pt x="972087" y="939392"/>
                </a:lnTo>
                <a:lnTo>
                  <a:pt x="951451" y="953624"/>
                </a:lnTo>
                <a:lnTo>
                  <a:pt x="931526" y="978529"/>
                </a:lnTo>
                <a:lnTo>
                  <a:pt x="918006" y="1009127"/>
                </a:lnTo>
                <a:lnTo>
                  <a:pt x="912313" y="1034033"/>
                </a:lnTo>
                <a:lnTo>
                  <a:pt x="910890" y="1063208"/>
                </a:lnTo>
                <a:lnTo>
                  <a:pt x="906621" y="1095229"/>
                </a:lnTo>
                <a:lnTo>
                  <a:pt x="900928" y="1122981"/>
                </a:lnTo>
                <a:lnTo>
                  <a:pt x="897370" y="1155002"/>
                </a:lnTo>
                <a:lnTo>
                  <a:pt x="900928" y="1170657"/>
                </a:lnTo>
                <a:lnTo>
                  <a:pt x="899505" y="1202678"/>
                </a:lnTo>
                <a:lnTo>
                  <a:pt x="912313" y="1230430"/>
                </a:lnTo>
                <a:lnTo>
                  <a:pt x="912313" y="1253912"/>
                </a:lnTo>
                <a:lnTo>
                  <a:pt x="925122" y="1290203"/>
                </a:lnTo>
                <a:lnTo>
                  <a:pt x="940065" y="1317955"/>
                </a:lnTo>
                <a:lnTo>
                  <a:pt x="954297" y="1344284"/>
                </a:lnTo>
                <a:lnTo>
                  <a:pt x="977779" y="1366343"/>
                </a:lnTo>
                <a:lnTo>
                  <a:pt x="998415" y="1381998"/>
                </a:lnTo>
                <a:lnTo>
                  <a:pt x="1018339" y="1389825"/>
                </a:lnTo>
                <a:lnTo>
                  <a:pt x="1041822" y="1399787"/>
                </a:lnTo>
                <a:lnTo>
                  <a:pt x="1090209" y="1404057"/>
                </a:lnTo>
                <a:close/>
                <a:moveTo>
                  <a:pt x="3856892" y="1406903"/>
                </a:moveTo>
                <a:lnTo>
                  <a:pt x="3879662" y="1404057"/>
                </a:lnTo>
                <a:lnTo>
                  <a:pt x="3886067" y="1392671"/>
                </a:lnTo>
                <a:lnTo>
                  <a:pt x="3894606" y="1391248"/>
                </a:lnTo>
                <a:lnTo>
                  <a:pt x="3910261" y="1379151"/>
                </a:lnTo>
                <a:lnTo>
                  <a:pt x="3919511" y="1379151"/>
                </a:lnTo>
                <a:lnTo>
                  <a:pt x="3923781" y="1360650"/>
                </a:lnTo>
                <a:lnTo>
                  <a:pt x="3915242" y="1349976"/>
                </a:lnTo>
                <a:lnTo>
                  <a:pt x="3918088" y="1326494"/>
                </a:lnTo>
                <a:lnTo>
                  <a:pt x="3907414" y="1303723"/>
                </a:lnTo>
                <a:lnTo>
                  <a:pt x="3910261" y="1284510"/>
                </a:lnTo>
                <a:lnTo>
                  <a:pt x="3905991" y="1275971"/>
                </a:lnTo>
                <a:lnTo>
                  <a:pt x="3910261" y="1263875"/>
                </a:lnTo>
                <a:lnTo>
                  <a:pt x="3919511" y="1251066"/>
                </a:lnTo>
                <a:lnTo>
                  <a:pt x="3923781" y="1231853"/>
                </a:lnTo>
                <a:lnTo>
                  <a:pt x="3936589" y="1221891"/>
                </a:lnTo>
                <a:lnTo>
                  <a:pt x="3947263" y="1201255"/>
                </a:lnTo>
                <a:lnTo>
                  <a:pt x="3958648" y="1174926"/>
                </a:lnTo>
                <a:lnTo>
                  <a:pt x="3961495" y="1142905"/>
                </a:lnTo>
                <a:lnTo>
                  <a:pt x="3958648" y="1109461"/>
                </a:lnTo>
                <a:lnTo>
                  <a:pt x="3957225" y="1071747"/>
                </a:lnTo>
                <a:lnTo>
                  <a:pt x="3962918" y="1060361"/>
                </a:lnTo>
                <a:lnTo>
                  <a:pt x="3965764" y="1035456"/>
                </a:lnTo>
                <a:lnTo>
                  <a:pt x="3977861" y="991338"/>
                </a:lnTo>
                <a:lnTo>
                  <a:pt x="3983554" y="956470"/>
                </a:lnTo>
                <a:lnTo>
                  <a:pt x="3990670" y="920179"/>
                </a:lnTo>
                <a:lnTo>
                  <a:pt x="3989246" y="908794"/>
                </a:lnTo>
                <a:lnTo>
                  <a:pt x="3990670" y="893851"/>
                </a:lnTo>
                <a:lnTo>
                  <a:pt x="3994939" y="873926"/>
                </a:lnTo>
                <a:lnTo>
                  <a:pt x="4014152" y="846174"/>
                </a:lnTo>
                <a:lnTo>
                  <a:pt x="4029807" y="821269"/>
                </a:lnTo>
                <a:lnTo>
                  <a:pt x="4041904" y="807749"/>
                </a:lnTo>
                <a:lnTo>
                  <a:pt x="4041904" y="799210"/>
                </a:lnTo>
                <a:lnTo>
                  <a:pt x="4063251" y="772881"/>
                </a:lnTo>
                <a:lnTo>
                  <a:pt x="4063251" y="767189"/>
                </a:lnTo>
                <a:lnTo>
                  <a:pt x="4060405" y="757226"/>
                </a:lnTo>
                <a:lnTo>
                  <a:pt x="4064674" y="751534"/>
                </a:lnTo>
                <a:lnTo>
                  <a:pt x="4063251" y="732321"/>
                </a:lnTo>
                <a:lnTo>
                  <a:pt x="4060405" y="704569"/>
                </a:lnTo>
                <a:lnTo>
                  <a:pt x="4051866" y="679664"/>
                </a:lnTo>
                <a:lnTo>
                  <a:pt x="4039057" y="651912"/>
                </a:lnTo>
                <a:lnTo>
                  <a:pt x="4039057" y="633411"/>
                </a:lnTo>
                <a:lnTo>
                  <a:pt x="4044750" y="604236"/>
                </a:lnTo>
                <a:lnTo>
                  <a:pt x="4041904" y="585023"/>
                </a:lnTo>
                <a:lnTo>
                  <a:pt x="4049019" y="580753"/>
                </a:lnTo>
                <a:lnTo>
                  <a:pt x="4053289" y="551578"/>
                </a:lnTo>
                <a:lnTo>
                  <a:pt x="4064674" y="525250"/>
                </a:lnTo>
                <a:lnTo>
                  <a:pt x="4076771" y="519557"/>
                </a:lnTo>
                <a:lnTo>
                  <a:pt x="4085310" y="501768"/>
                </a:lnTo>
                <a:lnTo>
                  <a:pt x="4091003" y="488959"/>
                </a:lnTo>
                <a:lnTo>
                  <a:pt x="4104523" y="481843"/>
                </a:lnTo>
                <a:lnTo>
                  <a:pt x="4104523" y="468323"/>
                </a:lnTo>
                <a:lnTo>
                  <a:pt x="4113062" y="464054"/>
                </a:lnTo>
                <a:lnTo>
                  <a:pt x="4117332" y="454091"/>
                </a:lnTo>
                <a:lnTo>
                  <a:pt x="4115908" y="437725"/>
                </a:lnTo>
                <a:lnTo>
                  <a:pt x="4123024" y="419224"/>
                </a:lnTo>
                <a:lnTo>
                  <a:pt x="4123024" y="390049"/>
                </a:lnTo>
                <a:lnTo>
                  <a:pt x="4115908" y="379375"/>
                </a:lnTo>
                <a:lnTo>
                  <a:pt x="4115908" y="365143"/>
                </a:lnTo>
                <a:lnTo>
                  <a:pt x="4108793" y="359451"/>
                </a:lnTo>
                <a:lnTo>
                  <a:pt x="4098830" y="347354"/>
                </a:lnTo>
                <a:lnTo>
                  <a:pt x="4085310" y="347354"/>
                </a:lnTo>
                <a:lnTo>
                  <a:pt x="4078194" y="341661"/>
                </a:lnTo>
                <a:lnTo>
                  <a:pt x="4054712" y="344507"/>
                </a:lnTo>
                <a:lnTo>
                  <a:pt x="4029807" y="348777"/>
                </a:lnTo>
                <a:lnTo>
                  <a:pt x="4003478" y="372259"/>
                </a:lnTo>
                <a:lnTo>
                  <a:pt x="3987823" y="391472"/>
                </a:lnTo>
                <a:lnTo>
                  <a:pt x="3974303" y="415666"/>
                </a:lnTo>
                <a:lnTo>
                  <a:pt x="3965764" y="446264"/>
                </a:lnTo>
                <a:lnTo>
                  <a:pt x="3961495" y="475439"/>
                </a:lnTo>
                <a:lnTo>
                  <a:pt x="3965764" y="518134"/>
                </a:lnTo>
                <a:lnTo>
                  <a:pt x="3961495" y="544463"/>
                </a:lnTo>
                <a:lnTo>
                  <a:pt x="3961495" y="569368"/>
                </a:lnTo>
                <a:lnTo>
                  <a:pt x="3951499" y="580753"/>
                </a:lnTo>
                <a:lnTo>
                  <a:pt x="3951499" y="601389"/>
                </a:lnTo>
                <a:lnTo>
                  <a:pt x="3945795" y="633411"/>
                </a:lnTo>
                <a:lnTo>
                  <a:pt x="3937968" y="641894"/>
                </a:lnTo>
                <a:lnTo>
                  <a:pt x="3897385" y="665232"/>
                </a:lnTo>
                <a:lnTo>
                  <a:pt x="3878161" y="679375"/>
                </a:lnTo>
                <a:lnTo>
                  <a:pt x="3872458" y="691394"/>
                </a:lnTo>
                <a:lnTo>
                  <a:pt x="3847541" y="704124"/>
                </a:lnTo>
                <a:lnTo>
                  <a:pt x="3821201" y="727462"/>
                </a:lnTo>
                <a:lnTo>
                  <a:pt x="3796996" y="737369"/>
                </a:lnTo>
                <a:lnTo>
                  <a:pt x="3763530" y="743017"/>
                </a:lnTo>
                <a:lnTo>
                  <a:pt x="3730786" y="747264"/>
                </a:lnTo>
                <a:lnTo>
                  <a:pt x="3700165" y="741583"/>
                </a:lnTo>
                <a:lnTo>
                  <a:pt x="3675960" y="724538"/>
                </a:lnTo>
                <a:lnTo>
                  <a:pt x="3669567" y="705359"/>
                </a:lnTo>
                <a:lnTo>
                  <a:pt x="3638991" y="671981"/>
                </a:lnTo>
                <a:lnTo>
                  <a:pt x="3626205" y="660618"/>
                </a:lnTo>
                <a:lnTo>
                  <a:pt x="3609850" y="634334"/>
                </a:lnTo>
                <a:lnTo>
                  <a:pt x="3598475" y="608060"/>
                </a:lnTo>
                <a:lnTo>
                  <a:pt x="3584255" y="590304"/>
                </a:lnTo>
                <a:lnTo>
                  <a:pt x="3566487" y="539882"/>
                </a:lnTo>
                <a:lnTo>
                  <a:pt x="3556536" y="526384"/>
                </a:lnTo>
                <a:lnTo>
                  <a:pt x="3550855" y="501523"/>
                </a:lnTo>
                <a:lnTo>
                  <a:pt x="3535923" y="466722"/>
                </a:lnTo>
                <a:lnTo>
                  <a:pt x="3515309" y="430498"/>
                </a:lnTo>
                <a:lnTo>
                  <a:pt x="3501088" y="411330"/>
                </a:lnTo>
                <a:lnTo>
                  <a:pt x="3491137" y="391439"/>
                </a:lnTo>
                <a:lnTo>
                  <a:pt x="3483310" y="380787"/>
                </a:lnTo>
                <a:lnTo>
                  <a:pt x="3479040" y="373682"/>
                </a:lnTo>
                <a:lnTo>
                  <a:pt x="3467655" y="377952"/>
                </a:lnTo>
                <a:lnTo>
                  <a:pt x="3461962" y="385068"/>
                </a:lnTo>
                <a:lnTo>
                  <a:pt x="3467655" y="404280"/>
                </a:lnTo>
                <a:lnTo>
                  <a:pt x="3474771" y="411396"/>
                </a:lnTo>
                <a:lnTo>
                  <a:pt x="3474771" y="423493"/>
                </a:lnTo>
                <a:lnTo>
                  <a:pt x="3484733" y="443418"/>
                </a:lnTo>
                <a:lnTo>
                  <a:pt x="3493984" y="464054"/>
                </a:lnTo>
                <a:lnTo>
                  <a:pt x="3501099" y="468323"/>
                </a:lnTo>
                <a:lnTo>
                  <a:pt x="3506792" y="508172"/>
                </a:lnTo>
                <a:lnTo>
                  <a:pt x="3516754" y="533789"/>
                </a:lnTo>
                <a:lnTo>
                  <a:pt x="3531698" y="564387"/>
                </a:lnTo>
                <a:lnTo>
                  <a:pt x="3541660" y="589292"/>
                </a:lnTo>
                <a:lnTo>
                  <a:pt x="3550910" y="617044"/>
                </a:lnTo>
                <a:lnTo>
                  <a:pt x="3558026" y="634834"/>
                </a:lnTo>
                <a:lnTo>
                  <a:pt x="3567988" y="664009"/>
                </a:lnTo>
                <a:lnTo>
                  <a:pt x="3579374" y="683933"/>
                </a:lnTo>
                <a:lnTo>
                  <a:pt x="3588624" y="704569"/>
                </a:lnTo>
                <a:lnTo>
                  <a:pt x="3592894" y="725205"/>
                </a:lnTo>
                <a:lnTo>
                  <a:pt x="3592894" y="742283"/>
                </a:lnTo>
                <a:lnTo>
                  <a:pt x="3582932" y="751534"/>
                </a:lnTo>
                <a:lnTo>
                  <a:pt x="3558026" y="762919"/>
                </a:lnTo>
                <a:lnTo>
                  <a:pt x="3535967" y="767189"/>
                </a:lnTo>
                <a:lnTo>
                  <a:pt x="3530274" y="774304"/>
                </a:lnTo>
                <a:lnTo>
                  <a:pt x="3515331" y="775728"/>
                </a:lnTo>
                <a:lnTo>
                  <a:pt x="3503946" y="787824"/>
                </a:lnTo>
                <a:lnTo>
                  <a:pt x="3499676" y="794940"/>
                </a:lnTo>
                <a:lnTo>
                  <a:pt x="3493984" y="799210"/>
                </a:lnTo>
                <a:lnTo>
                  <a:pt x="3499676" y="806326"/>
                </a:lnTo>
                <a:lnTo>
                  <a:pt x="3503946" y="814153"/>
                </a:lnTo>
                <a:lnTo>
                  <a:pt x="3530274" y="819846"/>
                </a:lnTo>
                <a:lnTo>
                  <a:pt x="3556603" y="819846"/>
                </a:lnTo>
                <a:lnTo>
                  <a:pt x="3584355" y="818423"/>
                </a:lnTo>
                <a:lnTo>
                  <a:pt x="3607126" y="825538"/>
                </a:lnTo>
                <a:lnTo>
                  <a:pt x="3626338" y="838347"/>
                </a:lnTo>
                <a:lnTo>
                  <a:pt x="3633454" y="856137"/>
                </a:lnTo>
                <a:lnTo>
                  <a:pt x="3636300" y="881042"/>
                </a:lnTo>
                <a:lnTo>
                  <a:pt x="3645551" y="911640"/>
                </a:lnTo>
                <a:lnTo>
                  <a:pt x="3655513" y="945085"/>
                </a:lnTo>
                <a:lnTo>
                  <a:pt x="3662629" y="964297"/>
                </a:lnTo>
                <a:lnTo>
                  <a:pt x="3662629" y="977106"/>
                </a:lnTo>
                <a:lnTo>
                  <a:pt x="3671168" y="1011974"/>
                </a:lnTo>
                <a:lnTo>
                  <a:pt x="3677572" y="1036879"/>
                </a:lnTo>
                <a:lnTo>
                  <a:pt x="3681842" y="1071747"/>
                </a:lnTo>
                <a:lnTo>
                  <a:pt x="3693227" y="1092383"/>
                </a:lnTo>
                <a:lnTo>
                  <a:pt x="3700343" y="1117288"/>
                </a:lnTo>
                <a:lnTo>
                  <a:pt x="3708170" y="1131520"/>
                </a:lnTo>
                <a:lnTo>
                  <a:pt x="3709594" y="1142905"/>
                </a:lnTo>
                <a:lnTo>
                  <a:pt x="3722402" y="1169234"/>
                </a:lnTo>
                <a:lnTo>
                  <a:pt x="3720979" y="1187023"/>
                </a:lnTo>
                <a:lnTo>
                  <a:pt x="3734499" y="1205525"/>
                </a:lnTo>
                <a:lnTo>
                  <a:pt x="3741615" y="1220468"/>
                </a:lnTo>
                <a:lnTo>
                  <a:pt x="3753000" y="1233276"/>
                </a:lnTo>
                <a:lnTo>
                  <a:pt x="3754424" y="1245373"/>
                </a:lnTo>
                <a:lnTo>
                  <a:pt x="3770790" y="1267432"/>
                </a:lnTo>
                <a:lnTo>
                  <a:pt x="3783599" y="1295896"/>
                </a:lnTo>
                <a:lnTo>
                  <a:pt x="3789291" y="1320801"/>
                </a:lnTo>
                <a:lnTo>
                  <a:pt x="3802811" y="1347130"/>
                </a:lnTo>
                <a:lnTo>
                  <a:pt x="3814197" y="1369189"/>
                </a:lnTo>
                <a:lnTo>
                  <a:pt x="3821312" y="1373459"/>
                </a:lnTo>
                <a:lnTo>
                  <a:pt x="3837679" y="1398364"/>
                </a:lnTo>
                <a:close/>
                <a:moveTo>
                  <a:pt x="2163077" y="1804867"/>
                </a:moveTo>
                <a:cubicBezTo>
                  <a:pt x="1870822" y="1806896"/>
                  <a:pt x="1587871" y="1784567"/>
                  <a:pt x="1381040" y="1708119"/>
                </a:cubicBezTo>
                <a:cubicBezTo>
                  <a:pt x="967378" y="1555224"/>
                  <a:pt x="189728" y="1156149"/>
                  <a:pt x="85758" y="917612"/>
                </a:cubicBezTo>
                <a:cubicBezTo>
                  <a:pt x="-215993" y="657932"/>
                  <a:pt x="343558" y="429794"/>
                  <a:pt x="757220" y="276898"/>
                </a:cubicBezTo>
                <a:cubicBezTo>
                  <a:pt x="1170881" y="124003"/>
                  <a:pt x="1998773" y="-6384"/>
                  <a:pt x="2567720" y="242"/>
                </a:cubicBezTo>
                <a:cubicBezTo>
                  <a:pt x="3136667" y="6868"/>
                  <a:pt x="3757241" y="163760"/>
                  <a:pt x="4170903" y="316655"/>
                </a:cubicBezTo>
                <a:cubicBezTo>
                  <a:pt x="4584564" y="469550"/>
                  <a:pt x="4593371" y="629381"/>
                  <a:pt x="4651132" y="791718"/>
                </a:cubicBezTo>
                <a:cubicBezTo>
                  <a:pt x="4708892" y="954056"/>
                  <a:pt x="4723190" y="1303435"/>
                  <a:pt x="4309529" y="1456330"/>
                </a:cubicBezTo>
                <a:cubicBezTo>
                  <a:pt x="3895867" y="1609225"/>
                  <a:pt x="3489011" y="1713506"/>
                  <a:pt x="3000929" y="1755471"/>
                </a:cubicBezTo>
                <a:cubicBezTo>
                  <a:pt x="2756888" y="1776453"/>
                  <a:pt x="2455331" y="1802839"/>
                  <a:pt x="2163077" y="1804867"/>
                </a:cubicBezTo>
                <a:close/>
              </a:path>
            </a:pathLst>
          </a:custGeom>
          <a:solidFill>
            <a:srgbClr val="9C0F6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6" name="Szövegdoboz 35"/>
          <p:cNvSpPr txBox="1"/>
          <p:nvPr/>
        </p:nvSpPr>
        <p:spPr>
          <a:xfrm>
            <a:off x="3117898" y="338298"/>
            <a:ext cx="67445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>
                <a:solidFill>
                  <a:srgbClr val="F9A035"/>
                </a:solidFill>
              </a:rPr>
              <a:t>A tetteinknek következménye van. </a:t>
            </a:r>
          </a:p>
          <a:p>
            <a:r>
              <a:rPr lang="hu-HU" sz="3200" dirty="0">
                <a:solidFill>
                  <a:srgbClr val="F9A035"/>
                </a:solidFill>
              </a:rPr>
              <a:t>Ez lehet jó, lehet rossz. </a:t>
            </a:r>
          </a:p>
        </p:txBody>
      </p:sp>
      <p:sp>
        <p:nvSpPr>
          <p:cNvPr id="42" name="Szabadkézi sokszög 41"/>
          <p:cNvSpPr/>
          <p:nvPr/>
        </p:nvSpPr>
        <p:spPr>
          <a:xfrm rot="10800000">
            <a:off x="480142" y="1860354"/>
            <a:ext cx="4278088" cy="1524973"/>
          </a:xfrm>
          <a:custGeom>
            <a:avLst/>
            <a:gdLst/>
            <a:ahLst/>
            <a:cxnLst/>
            <a:rect l="l" t="t" r="r" b="b"/>
            <a:pathLst>
              <a:path w="4278088" h="1524973">
                <a:moveTo>
                  <a:pt x="2899942" y="96554"/>
                </a:moveTo>
                <a:lnTo>
                  <a:pt x="2908481" y="83746"/>
                </a:lnTo>
                <a:lnTo>
                  <a:pt x="2889980" y="74495"/>
                </a:lnTo>
                <a:lnTo>
                  <a:pt x="2883575" y="86592"/>
                </a:lnTo>
                <a:lnTo>
                  <a:pt x="2888556" y="95131"/>
                </a:lnTo>
                <a:close/>
                <a:moveTo>
                  <a:pt x="2294174" y="171270"/>
                </a:moveTo>
                <a:lnTo>
                  <a:pt x="2301290" y="169847"/>
                </a:lnTo>
                <a:lnTo>
                  <a:pt x="2297021" y="159173"/>
                </a:lnTo>
                <a:lnTo>
                  <a:pt x="2287058" y="157750"/>
                </a:lnTo>
                <a:lnTo>
                  <a:pt x="2285635" y="163443"/>
                </a:lnTo>
                <a:lnTo>
                  <a:pt x="2285635" y="171270"/>
                </a:lnTo>
                <a:close/>
                <a:moveTo>
                  <a:pt x="1657306" y="182656"/>
                </a:moveTo>
                <a:lnTo>
                  <a:pt x="1661576" y="178386"/>
                </a:lnTo>
                <a:lnTo>
                  <a:pt x="1660152" y="174117"/>
                </a:lnTo>
                <a:lnTo>
                  <a:pt x="1655883" y="172694"/>
                </a:lnTo>
                <a:cubicBezTo>
                  <a:pt x="1651613" y="173642"/>
                  <a:pt x="1649241" y="174591"/>
                  <a:pt x="1648767" y="175540"/>
                </a:cubicBezTo>
                <a:lnTo>
                  <a:pt x="1650190" y="181233"/>
                </a:lnTo>
                <a:close/>
                <a:moveTo>
                  <a:pt x="2553400" y="338493"/>
                </a:moveTo>
                <a:lnTo>
                  <a:pt x="2560516" y="331377"/>
                </a:lnTo>
                <a:lnTo>
                  <a:pt x="2560516" y="322838"/>
                </a:lnTo>
                <a:lnTo>
                  <a:pt x="2551977" y="317857"/>
                </a:lnTo>
                <a:lnTo>
                  <a:pt x="2544150" y="325684"/>
                </a:lnTo>
                <a:lnTo>
                  <a:pt x="2544150" y="335646"/>
                </a:lnTo>
                <a:close/>
                <a:moveTo>
                  <a:pt x="2320503" y="363398"/>
                </a:moveTo>
                <a:lnTo>
                  <a:pt x="2324772" y="360552"/>
                </a:lnTo>
                <a:lnTo>
                  <a:pt x="2324772" y="353436"/>
                </a:lnTo>
                <a:lnTo>
                  <a:pt x="2317657" y="350590"/>
                </a:lnTo>
                <a:lnTo>
                  <a:pt x="2311252" y="353436"/>
                </a:lnTo>
                <a:lnTo>
                  <a:pt x="2311252" y="357706"/>
                </a:lnTo>
                <a:lnTo>
                  <a:pt x="2312675" y="361975"/>
                </a:lnTo>
                <a:close/>
                <a:moveTo>
                  <a:pt x="1668691" y="650167"/>
                </a:moveTo>
                <a:lnTo>
                  <a:pt x="1671538" y="648744"/>
                </a:lnTo>
                <a:lnTo>
                  <a:pt x="1672961" y="643051"/>
                </a:lnTo>
                <a:lnTo>
                  <a:pt x="1672961" y="638781"/>
                </a:lnTo>
                <a:lnTo>
                  <a:pt x="1668691" y="638781"/>
                </a:lnTo>
                <a:lnTo>
                  <a:pt x="1662999" y="641628"/>
                </a:lnTo>
                <a:lnTo>
                  <a:pt x="1661576" y="647320"/>
                </a:lnTo>
                <a:close/>
                <a:moveTo>
                  <a:pt x="1988193" y="697131"/>
                </a:moveTo>
                <a:lnTo>
                  <a:pt x="1992462" y="694285"/>
                </a:lnTo>
                <a:lnTo>
                  <a:pt x="1999578" y="694285"/>
                </a:lnTo>
                <a:lnTo>
                  <a:pt x="2001001" y="688592"/>
                </a:lnTo>
                <a:lnTo>
                  <a:pt x="1993886" y="683611"/>
                </a:lnTo>
                <a:lnTo>
                  <a:pt x="1985347" y="685746"/>
                </a:lnTo>
                <a:lnTo>
                  <a:pt x="1985347" y="692862"/>
                </a:lnTo>
                <a:close/>
                <a:moveTo>
                  <a:pt x="2222304" y="723460"/>
                </a:moveTo>
                <a:lnTo>
                  <a:pt x="2230132" y="720614"/>
                </a:lnTo>
                <a:lnTo>
                  <a:pt x="2237248" y="712786"/>
                </a:lnTo>
                <a:lnTo>
                  <a:pt x="2237248" y="705670"/>
                </a:lnTo>
                <a:lnTo>
                  <a:pt x="2228709" y="699978"/>
                </a:lnTo>
                <a:lnTo>
                  <a:pt x="2222304" y="704247"/>
                </a:lnTo>
                <a:lnTo>
                  <a:pt x="2220881" y="711363"/>
                </a:lnTo>
                <a:lnTo>
                  <a:pt x="2220881" y="719190"/>
                </a:lnTo>
                <a:close/>
                <a:moveTo>
                  <a:pt x="2036937" y="1042250"/>
                </a:moveTo>
                <a:lnTo>
                  <a:pt x="2022716" y="1011652"/>
                </a:lnTo>
                <a:lnTo>
                  <a:pt x="2017034" y="1000266"/>
                </a:lnTo>
                <a:lnTo>
                  <a:pt x="2000679" y="979630"/>
                </a:lnTo>
                <a:lnTo>
                  <a:pt x="1999256" y="961129"/>
                </a:lnTo>
                <a:lnTo>
                  <a:pt x="1987882" y="937647"/>
                </a:lnTo>
                <a:lnTo>
                  <a:pt x="1978642" y="886413"/>
                </a:lnTo>
                <a:lnTo>
                  <a:pt x="1971537" y="869335"/>
                </a:lnTo>
                <a:lnTo>
                  <a:pt x="1977219" y="858661"/>
                </a:lnTo>
                <a:lnTo>
                  <a:pt x="1958740" y="833756"/>
                </a:lnTo>
                <a:lnTo>
                  <a:pt x="1960163" y="796042"/>
                </a:lnTo>
                <a:lnTo>
                  <a:pt x="1951635" y="781810"/>
                </a:lnTo>
                <a:lnTo>
                  <a:pt x="1946654" y="766867"/>
                </a:lnTo>
                <a:lnTo>
                  <a:pt x="1939549" y="755481"/>
                </a:lnTo>
                <a:lnTo>
                  <a:pt x="1936703" y="730576"/>
                </a:lnTo>
                <a:lnTo>
                  <a:pt x="1922483" y="704247"/>
                </a:lnTo>
                <a:lnTo>
                  <a:pt x="1916089" y="688592"/>
                </a:lnTo>
                <a:lnTo>
                  <a:pt x="1926774" y="672226"/>
                </a:lnTo>
                <a:lnTo>
                  <a:pt x="1932467" y="667956"/>
                </a:lnTo>
                <a:lnTo>
                  <a:pt x="1951691" y="663687"/>
                </a:lnTo>
                <a:lnTo>
                  <a:pt x="1980165" y="669380"/>
                </a:lnTo>
                <a:lnTo>
                  <a:pt x="1996543" y="680765"/>
                </a:lnTo>
                <a:lnTo>
                  <a:pt x="2025729" y="697131"/>
                </a:lnTo>
                <a:lnTo>
                  <a:pt x="2060619" y="709940"/>
                </a:lnTo>
                <a:lnTo>
                  <a:pt x="2094075" y="724883"/>
                </a:lnTo>
                <a:lnTo>
                  <a:pt x="2106183" y="741961"/>
                </a:lnTo>
                <a:lnTo>
                  <a:pt x="2098333" y="764020"/>
                </a:lnTo>
                <a:lnTo>
                  <a:pt x="2103325" y="781810"/>
                </a:lnTo>
                <a:lnTo>
                  <a:pt x="2095475" y="798888"/>
                </a:lnTo>
                <a:lnTo>
                  <a:pt x="2095475" y="818101"/>
                </a:lnTo>
                <a:lnTo>
                  <a:pt x="2092618" y="858661"/>
                </a:lnTo>
                <a:lnTo>
                  <a:pt x="2092618" y="879297"/>
                </a:lnTo>
                <a:lnTo>
                  <a:pt x="2085480" y="889259"/>
                </a:lnTo>
                <a:lnTo>
                  <a:pt x="2085480" y="897087"/>
                </a:lnTo>
                <a:lnTo>
                  <a:pt x="2082622" y="922704"/>
                </a:lnTo>
                <a:lnTo>
                  <a:pt x="2076919" y="951879"/>
                </a:lnTo>
                <a:lnTo>
                  <a:pt x="2074061" y="961129"/>
                </a:lnTo>
                <a:lnTo>
                  <a:pt x="2074061" y="978207"/>
                </a:lnTo>
                <a:lnTo>
                  <a:pt x="2063354" y="994574"/>
                </a:lnTo>
                <a:lnTo>
                  <a:pt x="2066200" y="1013075"/>
                </a:lnTo>
                <a:close/>
                <a:moveTo>
                  <a:pt x="2471568" y="1245051"/>
                </a:moveTo>
                <a:lnTo>
                  <a:pt x="2484377" y="1232243"/>
                </a:lnTo>
                <a:lnTo>
                  <a:pt x="2490069" y="1214453"/>
                </a:lnTo>
                <a:lnTo>
                  <a:pt x="2490069" y="1189548"/>
                </a:lnTo>
                <a:lnTo>
                  <a:pt x="2497897" y="1164642"/>
                </a:lnTo>
                <a:lnTo>
                  <a:pt x="2497897" y="1144718"/>
                </a:lnTo>
                <a:lnTo>
                  <a:pt x="2506436" y="1114120"/>
                </a:lnTo>
                <a:lnTo>
                  <a:pt x="2512128" y="1083522"/>
                </a:lnTo>
                <a:lnTo>
                  <a:pt x="2517821" y="1046519"/>
                </a:lnTo>
                <a:lnTo>
                  <a:pt x="2524225" y="1000266"/>
                </a:lnTo>
                <a:lnTo>
                  <a:pt x="2527072" y="953302"/>
                </a:lnTo>
                <a:lnTo>
                  <a:pt x="2529918" y="912741"/>
                </a:lnTo>
                <a:lnTo>
                  <a:pt x="2529918" y="882143"/>
                </a:lnTo>
                <a:lnTo>
                  <a:pt x="2534188" y="848699"/>
                </a:lnTo>
                <a:lnTo>
                  <a:pt x="2527072" y="828063"/>
                </a:lnTo>
                <a:lnTo>
                  <a:pt x="2537034" y="804581"/>
                </a:lnTo>
                <a:lnTo>
                  <a:pt x="2538457" y="777540"/>
                </a:lnTo>
                <a:lnTo>
                  <a:pt x="2563363" y="777540"/>
                </a:lnTo>
                <a:lnTo>
                  <a:pt x="2591114" y="784656"/>
                </a:lnTo>
                <a:lnTo>
                  <a:pt x="2621712" y="786079"/>
                </a:lnTo>
                <a:lnTo>
                  <a:pt x="2659426" y="793195"/>
                </a:lnTo>
                <a:lnTo>
                  <a:pt x="2699987" y="797465"/>
                </a:lnTo>
                <a:lnTo>
                  <a:pt x="2741259" y="804581"/>
                </a:lnTo>
                <a:lnTo>
                  <a:pt x="2774703" y="812408"/>
                </a:lnTo>
                <a:lnTo>
                  <a:pt x="2796762" y="819524"/>
                </a:lnTo>
                <a:lnTo>
                  <a:pt x="2806724" y="832332"/>
                </a:lnTo>
                <a:lnTo>
                  <a:pt x="2796762" y="847276"/>
                </a:lnTo>
                <a:lnTo>
                  <a:pt x="2796762" y="865777"/>
                </a:lnTo>
                <a:lnTo>
                  <a:pt x="2787512" y="929108"/>
                </a:lnTo>
                <a:lnTo>
                  <a:pt x="2787512" y="969668"/>
                </a:lnTo>
                <a:lnTo>
                  <a:pt x="2778973" y="1026595"/>
                </a:lnTo>
                <a:lnTo>
                  <a:pt x="2759760" y="1077117"/>
                </a:lnTo>
                <a:lnTo>
                  <a:pt x="2741259" y="1116966"/>
                </a:lnTo>
                <a:lnTo>
                  <a:pt x="2727739" y="1147564"/>
                </a:lnTo>
                <a:lnTo>
                  <a:pt x="2724892" y="1182432"/>
                </a:lnTo>
                <a:lnTo>
                  <a:pt x="2735566" y="1210184"/>
                </a:lnTo>
                <a:lnTo>
                  <a:pt x="2766164" y="1232243"/>
                </a:lnTo>
                <a:lnTo>
                  <a:pt x="2793204" y="1236512"/>
                </a:lnTo>
                <a:lnTo>
                  <a:pt x="2828783" y="1232243"/>
                </a:lnTo>
                <a:lnTo>
                  <a:pt x="2850131" y="1214453"/>
                </a:lnTo>
                <a:lnTo>
                  <a:pt x="2856535" y="1189548"/>
                </a:lnTo>
                <a:lnTo>
                  <a:pt x="2852977" y="1121236"/>
                </a:lnTo>
                <a:lnTo>
                  <a:pt x="2847285" y="1094907"/>
                </a:lnTo>
                <a:lnTo>
                  <a:pt x="2852977" y="1068578"/>
                </a:lnTo>
                <a:lnTo>
                  <a:pt x="2856535" y="1046519"/>
                </a:lnTo>
                <a:lnTo>
                  <a:pt x="2845861" y="1029441"/>
                </a:lnTo>
                <a:lnTo>
                  <a:pt x="2852977" y="1007382"/>
                </a:lnTo>
                <a:lnTo>
                  <a:pt x="2856535" y="981054"/>
                </a:lnTo>
                <a:lnTo>
                  <a:pt x="2852977" y="959706"/>
                </a:lnTo>
                <a:lnTo>
                  <a:pt x="2850131" y="908472"/>
                </a:lnTo>
                <a:lnTo>
                  <a:pt x="2852977" y="872181"/>
                </a:lnTo>
                <a:lnTo>
                  <a:pt x="2854400" y="838737"/>
                </a:lnTo>
                <a:lnTo>
                  <a:pt x="2867921" y="826640"/>
                </a:lnTo>
                <a:lnTo>
                  <a:pt x="2889980" y="819524"/>
                </a:lnTo>
                <a:lnTo>
                  <a:pt x="2902788" y="808139"/>
                </a:lnTo>
                <a:lnTo>
                  <a:pt x="2908481" y="786079"/>
                </a:lnTo>
                <a:lnTo>
                  <a:pt x="2908481" y="772559"/>
                </a:lnTo>
                <a:lnTo>
                  <a:pt x="2899942" y="756904"/>
                </a:lnTo>
                <a:lnTo>
                  <a:pt x="2879306" y="740538"/>
                </a:lnTo>
                <a:lnTo>
                  <a:pt x="2862228" y="722037"/>
                </a:lnTo>
                <a:lnTo>
                  <a:pt x="2856535" y="695708"/>
                </a:lnTo>
                <a:lnTo>
                  <a:pt x="2854400" y="680765"/>
                </a:lnTo>
                <a:lnTo>
                  <a:pt x="2847285" y="675072"/>
                </a:lnTo>
                <a:lnTo>
                  <a:pt x="2854400" y="653013"/>
                </a:lnTo>
                <a:lnTo>
                  <a:pt x="2845861" y="631666"/>
                </a:lnTo>
                <a:lnTo>
                  <a:pt x="2847285" y="395420"/>
                </a:lnTo>
                <a:lnTo>
                  <a:pt x="2854400" y="370514"/>
                </a:lnTo>
                <a:lnTo>
                  <a:pt x="2847285" y="357706"/>
                </a:lnTo>
                <a:lnTo>
                  <a:pt x="2856535" y="328531"/>
                </a:lnTo>
                <a:lnTo>
                  <a:pt x="2852977" y="305048"/>
                </a:lnTo>
                <a:lnTo>
                  <a:pt x="2852977" y="282989"/>
                </a:lnTo>
                <a:lnTo>
                  <a:pt x="2854400" y="263065"/>
                </a:lnTo>
                <a:lnTo>
                  <a:pt x="2850131" y="250968"/>
                </a:lnTo>
                <a:lnTo>
                  <a:pt x="2843015" y="220370"/>
                </a:lnTo>
                <a:lnTo>
                  <a:pt x="2834476" y="207561"/>
                </a:lnTo>
                <a:lnTo>
                  <a:pt x="2834476" y="195464"/>
                </a:lnTo>
                <a:lnTo>
                  <a:pt x="2825937" y="184079"/>
                </a:lnTo>
                <a:lnTo>
                  <a:pt x="2815263" y="181233"/>
                </a:lnTo>
                <a:lnTo>
                  <a:pt x="2809571" y="182656"/>
                </a:lnTo>
                <a:lnTo>
                  <a:pt x="2809571" y="196887"/>
                </a:lnTo>
                <a:lnTo>
                  <a:pt x="2819533" y="220370"/>
                </a:lnTo>
                <a:lnTo>
                  <a:pt x="2825937" y="242429"/>
                </a:lnTo>
                <a:lnTo>
                  <a:pt x="2830207" y="270181"/>
                </a:lnTo>
                <a:lnTo>
                  <a:pt x="2828783" y="303625"/>
                </a:lnTo>
                <a:lnTo>
                  <a:pt x="2830207" y="312164"/>
                </a:lnTo>
                <a:lnTo>
                  <a:pt x="2828783" y="331377"/>
                </a:lnTo>
                <a:lnTo>
                  <a:pt x="2822379" y="366245"/>
                </a:lnTo>
                <a:lnTo>
                  <a:pt x="2825937" y="385457"/>
                </a:lnTo>
                <a:lnTo>
                  <a:pt x="2819533" y="399689"/>
                </a:lnTo>
                <a:lnTo>
                  <a:pt x="2815263" y="437403"/>
                </a:lnTo>
                <a:lnTo>
                  <a:pt x="2819533" y="458039"/>
                </a:lnTo>
                <a:lnTo>
                  <a:pt x="2812417" y="470847"/>
                </a:lnTo>
                <a:lnTo>
                  <a:pt x="2815263" y="492907"/>
                </a:lnTo>
                <a:lnTo>
                  <a:pt x="2809571" y="510696"/>
                </a:lnTo>
                <a:lnTo>
                  <a:pt x="2809571" y="558372"/>
                </a:lnTo>
                <a:lnTo>
                  <a:pt x="2808148" y="598221"/>
                </a:lnTo>
                <a:lnTo>
                  <a:pt x="2809571" y="659417"/>
                </a:lnTo>
                <a:lnTo>
                  <a:pt x="2812417" y="685746"/>
                </a:lnTo>
                <a:lnTo>
                  <a:pt x="2812417" y="712786"/>
                </a:lnTo>
                <a:lnTo>
                  <a:pt x="2801032" y="724883"/>
                </a:lnTo>
                <a:lnTo>
                  <a:pt x="2774703" y="729153"/>
                </a:lnTo>
                <a:lnTo>
                  <a:pt x="2734143" y="734845"/>
                </a:lnTo>
                <a:lnTo>
                  <a:pt x="2722046" y="731999"/>
                </a:lnTo>
                <a:lnTo>
                  <a:pt x="2691448" y="729153"/>
                </a:lnTo>
                <a:lnTo>
                  <a:pt x="2646618" y="729153"/>
                </a:lnTo>
                <a:lnTo>
                  <a:pt x="2613173" y="727730"/>
                </a:lnTo>
                <a:lnTo>
                  <a:pt x="2583998" y="722037"/>
                </a:lnTo>
                <a:lnTo>
                  <a:pt x="2551977" y="712786"/>
                </a:lnTo>
                <a:lnTo>
                  <a:pt x="2553400" y="675072"/>
                </a:lnTo>
                <a:lnTo>
                  <a:pt x="2549842" y="641628"/>
                </a:lnTo>
                <a:lnTo>
                  <a:pt x="2559093" y="611030"/>
                </a:lnTo>
                <a:lnTo>
                  <a:pt x="2557670" y="574739"/>
                </a:lnTo>
                <a:lnTo>
                  <a:pt x="2559093" y="544141"/>
                </a:lnTo>
                <a:lnTo>
                  <a:pt x="2559093" y="519235"/>
                </a:lnTo>
                <a:lnTo>
                  <a:pt x="2560516" y="505004"/>
                </a:lnTo>
                <a:lnTo>
                  <a:pt x="2551977" y="492907"/>
                </a:lnTo>
                <a:lnTo>
                  <a:pt x="2559093" y="472982"/>
                </a:lnTo>
                <a:lnTo>
                  <a:pt x="2551977" y="433134"/>
                </a:lnTo>
                <a:lnTo>
                  <a:pt x="2539880" y="385457"/>
                </a:lnTo>
                <a:lnTo>
                  <a:pt x="2534188" y="363398"/>
                </a:lnTo>
                <a:lnTo>
                  <a:pt x="2534188" y="345609"/>
                </a:lnTo>
                <a:lnTo>
                  <a:pt x="2529918" y="324261"/>
                </a:lnTo>
                <a:lnTo>
                  <a:pt x="2517821" y="296509"/>
                </a:lnTo>
                <a:lnTo>
                  <a:pt x="2503589" y="264488"/>
                </a:lnTo>
                <a:lnTo>
                  <a:pt x="2485800" y="242429"/>
                </a:lnTo>
                <a:lnTo>
                  <a:pt x="2465875" y="221793"/>
                </a:lnTo>
                <a:lnTo>
                  <a:pt x="2449509" y="224639"/>
                </a:lnTo>
                <a:lnTo>
                  <a:pt x="2438124" y="238159"/>
                </a:lnTo>
                <a:lnTo>
                  <a:pt x="2436700" y="256661"/>
                </a:lnTo>
                <a:lnTo>
                  <a:pt x="2443816" y="281566"/>
                </a:lnTo>
                <a:lnTo>
                  <a:pt x="2458048" y="303625"/>
                </a:lnTo>
                <a:lnTo>
                  <a:pt x="2465875" y="331377"/>
                </a:lnTo>
                <a:lnTo>
                  <a:pt x="2475838" y="363398"/>
                </a:lnTo>
                <a:lnTo>
                  <a:pt x="2482953" y="399689"/>
                </a:lnTo>
                <a:lnTo>
                  <a:pt x="2490069" y="431710"/>
                </a:lnTo>
                <a:lnTo>
                  <a:pt x="2492204" y="472982"/>
                </a:lnTo>
                <a:lnTo>
                  <a:pt x="2496474" y="512119"/>
                </a:lnTo>
                <a:lnTo>
                  <a:pt x="2493627" y="559796"/>
                </a:lnTo>
                <a:lnTo>
                  <a:pt x="2492204" y="599644"/>
                </a:lnTo>
                <a:lnTo>
                  <a:pt x="2493627" y="637358"/>
                </a:lnTo>
                <a:lnTo>
                  <a:pt x="2496474" y="680765"/>
                </a:lnTo>
                <a:lnTo>
                  <a:pt x="2497897" y="720614"/>
                </a:lnTo>
                <a:lnTo>
                  <a:pt x="2497897" y="764020"/>
                </a:lnTo>
                <a:lnTo>
                  <a:pt x="2490069" y="819524"/>
                </a:lnTo>
                <a:lnTo>
                  <a:pt x="2490069" y="929108"/>
                </a:lnTo>
                <a:lnTo>
                  <a:pt x="2484377" y="951879"/>
                </a:lnTo>
                <a:lnTo>
                  <a:pt x="2490069" y="975361"/>
                </a:lnTo>
                <a:lnTo>
                  <a:pt x="2482953" y="1022325"/>
                </a:lnTo>
                <a:lnTo>
                  <a:pt x="2484377" y="1047942"/>
                </a:lnTo>
                <a:lnTo>
                  <a:pt x="2478684" y="1090638"/>
                </a:lnTo>
                <a:lnTo>
                  <a:pt x="2470145" y="1131198"/>
                </a:lnTo>
                <a:lnTo>
                  <a:pt x="2464452" y="1157527"/>
                </a:lnTo>
                <a:lnTo>
                  <a:pt x="2459471" y="1188125"/>
                </a:lnTo>
                <a:lnTo>
                  <a:pt x="2456625" y="1210184"/>
                </a:lnTo>
                <a:lnTo>
                  <a:pt x="2450932" y="1224415"/>
                </a:lnTo>
                <a:lnTo>
                  <a:pt x="2452355" y="1235089"/>
                </a:lnTo>
                <a:lnTo>
                  <a:pt x="2458048" y="1243628"/>
                </a:lnTo>
                <a:close/>
                <a:moveTo>
                  <a:pt x="2045120" y="1249321"/>
                </a:moveTo>
                <a:lnTo>
                  <a:pt x="2067890" y="1246475"/>
                </a:lnTo>
                <a:lnTo>
                  <a:pt x="2074295" y="1235089"/>
                </a:lnTo>
                <a:lnTo>
                  <a:pt x="2082834" y="1233666"/>
                </a:lnTo>
                <a:lnTo>
                  <a:pt x="2098489" y="1221569"/>
                </a:lnTo>
                <a:lnTo>
                  <a:pt x="2107739" y="1221569"/>
                </a:lnTo>
                <a:lnTo>
                  <a:pt x="2112009" y="1203068"/>
                </a:lnTo>
                <a:lnTo>
                  <a:pt x="2103470" y="1192394"/>
                </a:lnTo>
                <a:lnTo>
                  <a:pt x="2106316" y="1168912"/>
                </a:lnTo>
                <a:lnTo>
                  <a:pt x="2095642" y="1146141"/>
                </a:lnTo>
                <a:lnTo>
                  <a:pt x="2098489" y="1126928"/>
                </a:lnTo>
                <a:lnTo>
                  <a:pt x="2094219" y="1118389"/>
                </a:lnTo>
                <a:lnTo>
                  <a:pt x="2098489" y="1106292"/>
                </a:lnTo>
                <a:lnTo>
                  <a:pt x="2107739" y="1093484"/>
                </a:lnTo>
                <a:lnTo>
                  <a:pt x="2112009" y="1074271"/>
                </a:lnTo>
                <a:lnTo>
                  <a:pt x="2124817" y="1064309"/>
                </a:lnTo>
                <a:lnTo>
                  <a:pt x="2135491" y="1043673"/>
                </a:lnTo>
                <a:lnTo>
                  <a:pt x="2146876" y="1017344"/>
                </a:lnTo>
                <a:lnTo>
                  <a:pt x="2149723" y="985323"/>
                </a:lnTo>
                <a:lnTo>
                  <a:pt x="2146876" y="951879"/>
                </a:lnTo>
                <a:lnTo>
                  <a:pt x="2145453" y="914165"/>
                </a:lnTo>
                <a:lnTo>
                  <a:pt x="2151146" y="902779"/>
                </a:lnTo>
                <a:lnTo>
                  <a:pt x="2153992" y="877874"/>
                </a:lnTo>
                <a:lnTo>
                  <a:pt x="2166089" y="833756"/>
                </a:lnTo>
                <a:lnTo>
                  <a:pt x="2171782" y="798888"/>
                </a:lnTo>
                <a:lnTo>
                  <a:pt x="2178898" y="762597"/>
                </a:lnTo>
                <a:lnTo>
                  <a:pt x="2177474" y="751212"/>
                </a:lnTo>
                <a:lnTo>
                  <a:pt x="2178898" y="736269"/>
                </a:lnTo>
                <a:lnTo>
                  <a:pt x="2183167" y="716344"/>
                </a:lnTo>
                <a:lnTo>
                  <a:pt x="2202380" y="688592"/>
                </a:lnTo>
                <a:lnTo>
                  <a:pt x="2218035" y="663687"/>
                </a:lnTo>
                <a:lnTo>
                  <a:pt x="2230132" y="650167"/>
                </a:lnTo>
                <a:lnTo>
                  <a:pt x="2230132" y="641628"/>
                </a:lnTo>
                <a:lnTo>
                  <a:pt x="2251479" y="615299"/>
                </a:lnTo>
                <a:lnTo>
                  <a:pt x="2251479" y="609606"/>
                </a:lnTo>
                <a:lnTo>
                  <a:pt x="2248633" y="599644"/>
                </a:lnTo>
                <a:lnTo>
                  <a:pt x="2252902" y="593952"/>
                </a:lnTo>
                <a:lnTo>
                  <a:pt x="2251479" y="574739"/>
                </a:lnTo>
                <a:lnTo>
                  <a:pt x="2248633" y="546987"/>
                </a:lnTo>
                <a:lnTo>
                  <a:pt x="2240094" y="522082"/>
                </a:lnTo>
                <a:lnTo>
                  <a:pt x="2227285" y="494330"/>
                </a:lnTo>
                <a:lnTo>
                  <a:pt x="2227285" y="475829"/>
                </a:lnTo>
                <a:lnTo>
                  <a:pt x="2232978" y="446654"/>
                </a:lnTo>
                <a:lnTo>
                  <a:pt x="2230132" y="427441"/>
                </a:lnTo>
                <a:lnTo>
                  <a:pt x="2237248" y="423171"/>
                </a:lnTo>
                <a:lnTo>
                  <a:pt x="2241517" y="393996"/>
                </a:lnTo>
                <a:lnTo>
                  <a:pt x="2252902" y="367668"/>
                </a:lnTo>
                <a:lnTo>
                  <a:pt x="2264999" y="361975"/>
                </a:lnTo>
                <a:lnTo>
                  <a:pt x="2273538" y="344185"/>
                </a:lnTo>
                <a:lnTo>
                  <a:pt x="2279231" y="331377"/>
                </a:lnTo>
                <a:lnTo>
                  <a:pt x="2292751" y="324261"/>
                </a:lnTo>
                <a:lnTo>
                  <a:pt x="2292751" y="310741"/>
                </a:lnTo>
                <a:lnTo>
                  <a:pt x="2301290" y="306471"/>
                </a:lnTo>
                <a:lnTo>
                  <a:pt x="2305560" y="296509"/>
                </a:lnTo>
                <a:lnTo>
                  <a:pt x="2304136" y="280143"/>
                </a:lnTo>
                <a:lnTo>
                  <a:pt x="2311252" y="261642"/>
                </a:lnTo>
                <a:lnTo>
                  <a:pt x="2311252" y="232467"/>
                </a:lnTo>
                <a:lnTo>
                  <a:pt x="2304136" y="221793"/>
                </a:lnTo>
                <a:lnTo>
                  <a:pt x="2304136" y="207561"/>
                </a:lnTo>
                <a:lnTo>
                  <a:pt x="2297021" y="201869"/>
                </a:lnTo>
                <a:lnTo>
                  <a:pt x="2287058" y="189772"/>
                </a:lnTo>
                <a:lnTo>
                  <a:pt x="2273538" y="189772"/>
                </a:lnTo>
                <a:lnTo>
                  <a:pt x="2266422" y="184079"/>
                </a:lnTo>
                <a:lnTo>
                  <a:pt x="2242940" y="186925"/>
                </a:lnTo>
                <a:lnTo>
                  <a:pt x="2218035" y="191195"/>
                </a:lnTo>
                <a:lnTo>
                  <a:pt x="2191706" y="214677"/>
                </a:lnTo>
                <a:lnTo>
                  <a:pt x="2176051" y="233890"/>
                </a:lnTo>
                <a:lnTo>
                  <a:pt x="2162531" y="258084"/>
                </a:lnTo>
                <a:lnTo>
                  <a:pt x="2153992" y="288682"/>
                </a:lnTo>
                <a:lnTo>
                  <a:pt x="2149723" y="317857"/>
                </a:lnTo>
                <a:lnTo>
                  <a:pt x="2153992" y="360552"/>
                </a:lnTo>
                <a:lnTo>
                  <a:pt x="2149723" y="386881"/>
                </a:lnTo>
                <a:lnTo>
                  <a:pt x="2149723" y="411786"/>
                </a:lnTo>
                <a:lnTo>
                  <a:pt x="2139727" y="423171"/>
                </a:lnTo>
                <a:lnTo>
                  <a:pt x="2139727" y="443807"/>
                </a:lnTo>
                <a:lnTo>
                  <a:pt x="2134023" y="475829"/>
                </a:lnTo>
                <a:lnTo>
                  <a:pt x="2126196" y="484312"/>
                </a:lnTo>
                <a:lnTo>
                  <a:pt x="2085613" y="507650"/>
                </a:lnTo>
                <a:lnTo>
                  <a:pt x="2066389" y="521792"/>
                </a:lnTo>
                <a:lnTo>
                  <a:pt x="2060686" y="533812"/>
                </a:lnTo>
                <a:lnTo>
                  <a:pt x="2035769" y="546542"/>
                </a:lnTo>
                <a:lnTo>
                  <a:pt x="2009429" y="569880"/>
                </a:lnTo>
                <a:lnTo>
                  <a:pt x="1985224" y="579787"/>
                </a:lnTo>
                <a:lnTo>
                  <a:pt x="1951758" y="585435"/>
                </a:lnTo>
                <a:lnTo>
                  <a:pt x="1919014" y="589682"/>
                </a:lnTo>
                <a:lnTo>
                  <a:pt x="1888393" y="584001"/>
                </a:lnTo>
                <a:lnTo>
                  <a:pt x="1864188" y="566956"/>
                </a:lnTo>
                <a:lnTo>
                  <a:pt x="1857795" y="547776"/>
                </a:lnTo>
                <a:lnTo>
                  <a:pt x="1827219" y="514399"/>
                </a:lnTo>
                <a:lnTo>
                  <a:pt x="1814433" y="503036"/>
                </a:lnTo>
                <a:lnTo>
                  <a:pt x="1798078" y="476751"/>
                </a:lnTo>
                <a:lnTo>
                  <a:pt x="1786703" y="450478"/>
                </a:lnTo>
                <a:lnTo>
                  <a:pt x="1772483" y="432722"/>
                </a:lnTo>
                <a:lnTo>
                  <a:pt x="1754715" y="382300"/>
                </a:lnTo>
                <a:lnTo>
                  <a:pt x="1744764" y="368802"/>
                </a:lnTo>
                <a:lnTo>
                  <a:pt x="1739083" y="343941"/>
                </a:lnTo>
                <a:lnTo>
                  <a:pt x="1724151" y="309140"/>
                </a:lnTo>
                <a:lnTo>
                  <a:pt x="1703537" y="272916"/>
                </a:lnTo>
                <a:lnTo>
                  <a:pt x="1689316" y="253748"/>
                </a:lnTo>
                <a:lnTo>
                  <a:pt x="1679365" y="233857"/>
                </a:lnTo>
                <a:lnTo>
                  <a:pt x="1671538" y="223205"/>
                </a:lnTo>
                <a:lnTo>
                  <a:pt x="1667268" y="216100"/>
                </a:lnTo>
                <a:lnTo>
                  <a:pt x="1655883" y="220370"/>
                </a:lnTo>
                <a:lnTo>
                  <a:pt x="1650190" y="227486"/>
                </a:lnTo>
                <a:lnTo>
                  <a:pt x="1655883" y="246698"/>
                </a:lnTo>
                <a:lnTo>
                  <a:pt x="1662999" y="253814"/>
                </a:lnTo>
                <a:lnTo>
                  <a:pt x="1662999" y="265911"/>
                </a:lnTo>
                <a:lnTo>
                  <a:pt x="1672961" y="285836"/>
                </a:lnTo>
                <a:lnTo>
                  <a:pt x="1682212" y="306471"/>
                </a:lnTo>
                <a:lnTo>
                  <a:pt x="1689327" y="310741"/>
                </a:lnTo>
                <a:lnTo>
                  <a:pt x="1695020" y="350590"/>
                </a:lnTo>
                <a:lnTo>
                  <a:pt x="1704982" y="376207"/>
                </a:lnTo>
                <a:lnTo>
                  <a:pt x="1719926" y="406805"/>
                </a:lnTo>
                <a:lnTo>
                  <a:pt x="1729888" y="431710"/>
                </a:lnTo>
                <a:lnTo>
                  <a:pt x="1739138" y="459462"/>
                </a:lnTo>
                <a:lnTo>
                  <a:pt x="1746254" y="477252"/>
                </a:lnTo>
                <a:lnTo>
                  <a:pt x="1756216" y="506427"/>
                </a:lnTo>
                <a:lnTo>
                  <a:pt x="1767602" y="526351"/>
                </a:lnTo>
                <a:lnTo>
                  <a:pt x="1776852" y="546987"/>
                </a:lnTo>
                <a:lnTo>
                  <a:pt x="1781122" y="567623"/>
                </a:lnTo>
                <a:lnTo>
                  <a:pt x="1781122" y="584701"/>
                </a:lnTo>
                <a:lnTo>
                  <a:pt x="1771160" y="593952"/>
                </a:lnTo>
                <a:lnTo>
                  <a:pt x="1746254" y="605337"/>
                </a:lnTo>
                <a:lnTo>
                  <a:pt x="1724195" y="609606"/>
                </a:lnTo>
                <a:lnTo>
                  <a:pt x="1718502" y="616722"/>
                </a:lnTo>
                <a:lnTo>
                  <a:pt x="1703559" y="618145"/>
                </a:lnTo>
                <a:lnTo>
                  <a:pt x="1692174" y="630242"/>
                </a:lnTo>
                <a:lnTo>
                  <a:pt x="1687904" y="637358"/>
                </a:lnTo>
                <a:lnTo>
                  <a:pt x="1682212" y="641628"/>
                </a:lnTo>
                <a:lnTo>
                  <a:pt x="1687904" y="648744"/>
                </a:lnTo>
                <a:lnTo>
                  <a:pt x="1692174" y="656571"/>
                </a:lnTo>
                <a:lnTo>
                  <a:pt x="1718502" y="662264"/>
                </a:lnTo>
                <a:lnTo>
                  <a:pt x="1744831" y="662264"/>
                </a:lnTo>
                <a:lnTo>
                  <a:pt x="1772583" y="660841"/>
                </a:lnTo>
                <a:lnTo>
                  <a:pt x="1795353" y="667956"/>
                </a:lnTo>
                <a:lnTo>
                  <a:pt x="1814566" y="680765"/>
                </a:lnTo>
                <a:lnTo>
                  <a:pt x="1821682" y="698555"/>
                </a:lnTo>
                <a:lnTo>
                  <a:pt x="1824528" y="723460"/>
                </a:lnTo>
                <a:lnTo>
                  <a:pt x="1833779" y="754058"/>
                </a:lnTo>
                <a:lnTo>
                  <a:pt x="1843741" y="787503"/>
                </a:lnTo>
                <a:lnTo>
                  <a:pt x="1850857" y="806715"/>
                </a:lnTo>
                <a:lnTo>
                  <a:pt x="1850857" y="819524"/>
                </a:lnTo>
                <a:lnTo>
                  <a:pt x="1859396" y="854392"/>
                </a:lnTo>
                <a:lnTo>
                  <a:pt x="1865800" y="879297"/>
                </a:lnTo>
                <a:lnTo>
                  <a:pt x="1870070" y="914165"/>
                </a:lnTo>
                <a:lnTo>
                  <a:pt x="1881455" y="934801"/>
                </a:lnTo>
                <a:lnTo>
                  <a:pt x="1888571" y="959706"/>
                </a:lnTo>
                <a:lnTo>
                  <a:pt x="1896399" y="973938"/>
                </a:lnTo>
                <a:lnTo>
                  <a:pt x="1897822" y="985323"/>
                </a:lnTo>
                <a:lnTo>
                  <a:pt x="1910630" y="1011652"/>
                </a:lnTo>
                <a:lnTo>
                  <a:pt x="1909207" y="1029441"/>
                </a:lnTo>
                <a:lnTo>
                  <a:pt x="1922727" y="1047942"/>
                </a:lnTo>
                <a:lnTo>
                  <a:pt x="1929843" y="1062886"/>
                </a:lnTo>
                <a:lnTo>
                  <a:pt x="1941228" y="1075694"/>
                </a:lnTo>
                <a:lnTo>
                  <a:pt x="1942652" y="1087791"/>
                </a:lnTo>
                <a:lnTo>
                  <a:pt x="1959018" y="1109850"/>
                </a:lnTo>
                <a:lnTo>
                  <a:pt x="1971826" y="1138314"/>
                </a:lnTo>
                <a:lnTo>
                  <a:pt x="1977519" y="1163219"/>
                </a:lnTo>
                <a:lnTo>
                  <a:pt x="1991039" y="1189548"/>
                </a:lnTo>
                <a:lnTo>
                  <a:pt x="2002425" y="1211607"/>
                </a:lnTo>
                <a:lnTo>
                  <a:pt x="2009541" y="1215876"/>
                </a:lnTo>
                <a:lnTo>
                  <a:pt x="2025907" y="1240782"/>
                </a:lnTo>
                <a:close/>
                <a:moveTo>
                  <a:pt x="1976876" y="1524868"/>
                </a:moveTo>
                <a:cubicBezTo>
                  <a:pt x="1709779" y="1526581"/>
                  <a:pt x="1451184" y="1507717"/>
                  <a:pt x="1262158" y="1443129"/>
                </a:cubicBezTo>
                <a:cubicBezTo>
                  <a:pt x="884105" y="1313953"/>
                  <a:pt x="173396" y="976789"/>
                  <a:pt x="78376" y="775258"/>
                </a:cubicBezTo>
                <a:cubicBezTo>
                  <a:pt x="-197400" y="555864"/>
                  <a:pt x="313985" y="363118"/>
                  <a:pt x="692037" y="233942"/>
                </a:cubicBezTo>
                <a:cubicBezTo>
                  <a:pt x="1070090" y="104766"/>
                  <a:pt x="1826715" y="-5393"/>
                  <a:pt x="2346686" y="205"/>
                </a:cubicBezTo>
                <a:cubicBezTo>
                  <a:pt x="2866658" y="5803"/>
                  <a:pt x="3433811" y="138356"/>
                  <a:pt x="3811864" y="267531"/>
                </a:cubicBezTo>
                <a:cubicBezTo>
                  <a:pt x="4189917" y="396707"/>
                  <a:pt x="4197966" y="531742"/>
                  <a:pt x="4250754" y="668895"/>
                </a:cubicBezTo>
                <a:cubicBezTo>
                  <a:pt x="4303543" y="806048"/>
                  <a:pt x="4316610" y="1101225"/>
                  <a:pt x="3938557" y="1230401"/>
                </a:cubicBezTo>
                <a:cubicBezTo>
                  <a:pt x="3560504" y="1359577"/>
                  <a:pt x="3188671" y="1447680"/>
                  <a:pt x="2742604" y="1483134"/>
                </a:cubicBezTo>
                <a:cubicBezTo>
                  <a:pt x="2519571" y="1500861"/>
                  <a:pt x="2243972" y="1523154"/>
                  <a:pt x="1976876" y="1524868"/>
                </a:cubicBezTo>
                <a:close/>
              </a:path>
            </a:pathLst>
          </a:custGeom>
          <a:solidFill>
            <a:srgbClr val="9C0F6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" name="Jobbra nyíl 1"/>
          <p:cNvSpPr/>
          <p:nvPr/>
        </p:nvSpPr>
        <p:spPr>
          <a:xfrm>
            <a:off x="5126307" y="2293675"/>
            <a:ext cx="1613698" cy="783398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églalap 8"/>
          <p:cNvSpPr/>
          <p:nvPr/>
        </p:nvSpPr>
        <p:spPr>
          <a:xfrm>
            <a:off x="634381" y="3753966"/>
            <a:ext cx="1092323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dirty="0">
                <a:solidFill>
                  <a:srgbClr val="B44C8F"/>
                </a:solidFill>
              </a:rPr>
              <a:t>A döntéseink és a tetteink meghatározzák, hogy hogyan alakul egy-egy történet a mindennapjainkban. </a:t>
            </a:r>
            <a:endParaRPr lang="hu-HU" sz="3200" dirty="0"/>
          </a:p>
        </p:txBody>
      </p:sp>
      <p:sp>
        <p:nvSpPr>
          <p:cNvPr id="47" name="Téglalap 46"/>
          <p:cNvSpPr/>
          <p:nvPr/>
        </p:nvSpPr>
        <p:spPr>
          <a:xfrm>
            <a:off x="634381" y="5404514"/>
            <a:ext cx="109232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800" dirty="0">
                <a:solidFill>
                  <a:srgbClr val="F9A035"/>
                </a:solidFill>
              </a:rPr>
              <a:t>Nézzünk meg egy hétköznapi történetet. Vajon hogy dönt Luca, </a:t>
            </a:r>
          </a:p>
          <a:p>
            <a:pPr algn="ctr"/>
            <a:r>
              <a:rPr lang="hu-HU" sz="2800" dirty="0">
                <a:solidFill>
                  <a:srgbClr val="F9A035"/>
                </a:solidFill>
              </a:rPr>
              <a:t>és hogyan dönt Marci? És mi lesz a döntésük következménye?</a:t>
            </a:r>
          </a:p>
        </p:txBody>
      </p:sp>
      <p:grpSp>
        <p:nvGrpSpPr>
          <p:cNvPr id="6" name="Csoportba foglalás 5"/>
          <p:cNvGrpSpPr/>
          <p:nvPr/>
        </p:nvGrpSpPr>
        <p:grpSpPr>
          <a:xfrm>
            <a:off x="137290" y="174172"/>
            <a:ext cx="11917421" cy="6509657"/>
            <a:chOff x="137290" y="174172"/>
            <a:chExt cx="11917421" cy="6509657"/>
          </a:xfrm>
        </p:grpSpPr>
        <p:sp>
          <p:nvSpPr>
            <p:cNvPr id="19" name="Szabadkézi sokszög 18"/>
            <p:cNvSpPr/>
            <p:nvPr/>
          </p:nvSpPr>
          <p:spPr>
            <a:xfrm>
              <a:off x="137290" y="174172"/>
              <a:ext cx="11917421" cy="6509657"/>
            </a:xfrm>
            <a:custGeom>
              <a:avLst/>
              <a:gdLst>
                <a:gd name="connsiteX0" fmla="*/ 11668875 w 11917421"/>
                <a:gd name="connsiteY0" fmla="*/ 6112449 h 6509657"/>
                <a:gd name="connsiteX1" fmla="*/ 11596875 w 11917421"/>
                <a:gd name="connsiteY1" fmla="*/ 6184449 h 6509657"/>
                <a:gd name="connsiteX2" fmla="*/ 11668875 w 11917421"/>
                <a:gd name="connsiteY2" fmla="*/ 6256449 h 6509657"/>
                <a:gd name="connsiteX3" fmla="*/ 11740875 w 11917421"/>
                <a:gd name="connsiteY3" fmla="*/ 6184449 h 6509657"/>
                <a:gd name="connsiteX4" fmla="*/ 11668875 w 11917421"/>
                <a:gd name="connsiteY4" fmla="*/ 6112449 h 6509657"/>
                <a:gd name="connsiteX5" fmla="*/ 11668875 w 11917421"/>
                <a:gd name="connsiteY5" fmla="*/ 5707395 h 6509657"/>
                <a:gd name="connsiteX6" fmla="*/ 11596875 w 11917421"/>
                <a:gd name="connsiteY6" fmla="*/ 5779395 h 6509657"/>
                <a:gd name="connsiteX7" fmla="*/ 11668875 w 11917421"/>
                <a:gd name="connsiteY7" fmla="*/ 5851395 h 6509657"/>
                <a:gd name="connsiteX8" fmla="*/ 11740875 w 11917421"/>
                <a:gd name="connsiteY8" fmla="*/ 5779395 h 6509657"/>
                <a:gd name="connsiteX9" fmla="*/ 11668875 w 11917421"/>
                <a:gd name="connsiteY9" fmla="*/ 5707395 h 6509657"/>
                <a:gd name="connsiteX10" fmla="*/ 11668875 w 11917421"/>
                <a:gd name="connsiteY10" fmla="*/ 5310187 h 6509657"/>
                <a:gd name="connsiteX11" fmla="*/ 11596875 w 11917421"/>
                <a:gd name="connsiteY11" fmla="*/ 5382187 h 6509657"/>
                <a:gd name="connsiteX12" fmla="*/ 11668875 w 11917421"/>
                <a:gd name="connsiteY12" fmla="*/ 5454187 h 6509657"/>
                <a:gd name="connsiteX13" fmla="*/ 11740875 w 11917421"/>
                <a:gd name="connsiteY13" fmla="*/ 5382187 h 6509657"/>
                <a:gd name="connsiteX14" fmla="*/ 11668875 w 11917421"/>
                <a:gd name="connsiteY14" fmla="*/ 5310187 h 6509657"/>
                <a:gd name="connsiteX15" fmla="*/ 543954 w 11917421"/>
                <a:gd name="connsiteY15" fmla="*/ 117045 h 6509657"/>
                <a:gd name="connsiteX16" fmla="*/ 107911 w 11917421"/>
                <a:gd name="connsiteY16" fmla="*/ 6218441 h 6509657"/>
                <a:gd name="connsiteX17" fmla="*/ 11395674 w 11917421"/>
                <a:gd name="connsiteY17" fmla="*/ 6370841 h 6509657"/>
                <a:gd name="connsiteX18" fmla="*/ 11798445 w 11917421"/>
                <a:gd name="connsiteY18" fmla="*/ 302101 h 6509657"/>
                <a:gd name="connsiteX19" fmla="*/ 0 w 11917421"/>
                <a:gd name="connsiteY19" fmla="*/ 0 h 6509657"/>
                <a:gd name="connsiteX20" fmla="*/ 11917421 w 11917421"/>
                <a:gd name="connsiteY20" fmla="*/ 0 h 6509657"/>
                <a:gd name="connsiteX21" fmla="*/ 11917421 w 11917421"/>
                <a:gd name="connsiteY21" fmla="*/ 6509657 h 6509657"/>
                <a:gd name="connsiteX22" fmla="*/ 0 w 11917421"/>
                <a:gd name="connsiteY22" fmla="*/ 6509657 h 6509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917421" h="6509657">
                  <a:moveTo>
                    <a:pt x="11668875" y="6112449"/>
                  </a:moveTo>
                  <a:cubicBezTo>
                    <a:pt x="11629110" y="6112449"/>
                    <a:pt x="11596875" y="6144684"/>
                    <a:pt x="11596875" y="6184449"/>
                  </a:cubicBezTo>
                  <a:cubicBezTo>
                    <a:pt x="11596875" y="6224214"/>
                    <a:pt x="11629110" y="6256449"/>
                    <a:pt x="11668875" y="6256449"/>
                  </a:cubicBezTo>
                  <a:cubicBezTo>
                    <a:pt x="11708640" y="6256449"/>
                    <a:pt x="11740875" y="6224214"/>
                    <a:pt x="11740875" y="6184449"/>
                  </a:cubicBezTo>
                  <a:cubicBezTo>
                    <a:pt x="11740875" y="6144684"/>
                    <a:pt x="11708640" y="6112449"/>
                    <a:pt x="11668875" y="6112449"/>
                  </a:cubicBezTo>
                  <a:close/>
                  <a:moveTo>
                    <a:pt x="11668875" y="5707395"/>
                  </a:moveTo>
                  <a:cubicBezTo>
                    <a:pt x="11629110" y="5707395"/>
                    <a:pt x="11596875" y="5739630"/>
                    <a:pt x="11596875" y="5779395"/>
                  </a:cubicBezTo>
                  <a:cubicBezTo>
                    <a:pt x="11596875" y="5819160"/>
                    <a:pt x="11629110" y="5851395"/>
                    <a:pt x="11668875" y="5851395"/>
                  </a:cubicBezTo>
                  <a:cubicBezTo>
                    <a:pt x="11708640" y="5851395"/>
                    <a:pt x="11740875" y="5819160"/>
                    <a:pt x="11740875" y="5779395"/>
                  </a:cubicBezTo>
                  <a:cubicBezTo>
                    <a:pt x="11740875" y="5739630"/>
                    <a:pt x="11708640" y="5707395"/>
                    <a:pt x="11668875" y="5707395"/>
                  </a:cubicBezTo>
                  <a:close/>
                  <a:moveTo>
                    <a:pt x="11668875" y="5310187"/>
                  </a:moveTo>
                  <a:cubicBezTo>
                    <a:pt x="11629110" y="5310187"/>
                    <a:pt x="11596875" y="5342422"/>
                    <a:pt x="11596875" y="5382187"/>
                  </a:cubicBezTo>
                  <a:cubicBezTo>
                    <a:pt x="11596875" y="5421952"/>
                    <a:pt x="11629110" y="5454187"/>
                    <a:pt x="11668875" y="5454187"/>
                  </a:cubicBezTo>
                  <a:cubicBezTo>
                    <a:pt x="11708640" y="5454187"/>
                    <a:pt x="11740875" y="5421952"/>
                    <a:pt x="11740875" y="5382187"/>
                  </a:cubicBezTo>
                  <a:cubicBezTo>
                    <a:pt x="11740875" y="5342422"/>
                    <a:pt x="11708640" y="5310187"/>
                    <a:pt x="11668875" y="5310187"/>
                  </a:cubicBezTo>
                  <a:close/>
                  <a:moveTo>
                    <a:pt x="543954" y="117045"/>
                  </a:moveTo>
                  <a:cubicBezTo>
                    <a:pt x="284863" y="2132701"/>
                    <a:pt x="111600" y="4268099"/>
                    <a:pt x="107911" y="6218441"/>
                  </a:cubicBezTo>
                  <a:lnTo>
                    <a:pt x="11395674" y="6370841"/>
                  </a:lnTo>
                  <a:lnTo>
                    <a:pt x="11798445" y="302101"/>
                  </a:lnTo>
                  <a:close/>
                  <a:moveTo>
                    <a:pt x="0" y="0"/>
                  </a:moveTo>
                  <a:lnTo>
                    <a:pt x="11917421" y="0"/>
                  </a:lnTo>
                  <a:lnTo>
                    <a:pt x="11917421" y="6509657"/>
                  </a:lnTo>
                  <a:lnTo>
                    <a:pt x="0" y="6509657"/>
                  </a:ln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  <p:grpSp>
          <p:nvGrpSpPr>
            <p:cNvPr id="4" name="Csoportba foglalás 3"/>
            <p:cNvGrpSpPr/>
            <p:nvPr/>
          </p:nvGrpSpPr>
          <p:grpSpPr>
            <a:xfrm>
              <a:off x="289829" y="534941"/>
              <a:ext cx="144000" cy="946262"/>
              <a:chOff x="11886565" y="5636759"/>
              <a:chExt cx="144000" cy="946262"/>
            </a:xfrm>
          </p:grpSpPr>
          <p:sp>
            <p:nvSpPr>
              <p:cNvPr id="15" name="Ellipszis 14"/>
              <p:cNvSpPr/>
              <p:nvPr/>
            </p:nvSpPr>
            <p:spPr>
              <a:xfrm>
                <a:off x="11886565" y="6439021"/>
                <a:ext cx="144000" cy="144000"/>
              </a:xfrm>
              <a:prstGeom prst="ellipse">
                <a:avLst/>
              </a:prstGeom>
              <a:solidFill>
                <a:srgbClr val="FEE5A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6" name="Ellipszis 15"/>
              <p:cNvSpPr/>
              <p:nvPr/>
            </p:nvSpPr>
            <p:spPr>
              <a:xfrm>
                <a:off x="11886565" y="6033967"/>
                <a:ext cx="144000" cy="144000"/>
              </a:xfrm>
              <a:prstGeom prst="ellipse">
                <a:avLst/>
              </a:prstGeom>
              <a:solidFill>
                <a:srgbClr val="FEE5A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7" name="Ellipszis 16"/>
              <p:cNvSpPr/>
              <p:nvPr/>
            </p:nvSpPr>
            <p:spPr>
              <a:xfrm>
                <a:off x="11886565" y="5636759"/>
                <a:ext cx="144000" cy="144000"/>
              </a:xfrm>
              <a:prstGeom prst="ellipse">
                <a:avLst/>
              </a:prstGeom>
              <a:solidFill>
                <a:srgbClr val="FEE5A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pic>
        <p:nvPicPr>
          <p:cNvPr id="33" name="Kép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8309" y="-5059"/>
            <a:ext cx="1383691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452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2" grpId="0" animBg="1"/>
      <p:bldP spid="2" grpId="0" animBg="1"/>
      <p:bldP spid="2" grpId="1" animBg="1"/>
      <p:bldP spid="9" grpId="0"/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Háromszög 21"/>
          <p:cNvSpPr/>
          <p:nvPr/>
        </p:nvSpPr>
        <p:spPr>
          <a:xfrm rot="20439047">
            <a:off x="1351604" y="838340"/>
            <a:ext cx="1261606" cy="6775528"/>
          </a:xfrm>
          <a:prstGeom prst="triangle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Háromszög 20"/>
          <p:cNvSpPr/>
          <p:nvPr/>
        </p:nvSpPr>
        <p:spPr>
          <a:xfrm rot="18551159">
            <a:off x="3621862" y="-938830"/>
            <a:ext cx="1443004" cy="9231528"/>
          </a:xfrm>
          <a:prstGeom prst="triangle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Háromszög 6"/>
          <p:cNvSpPr/>
          <p:nvPr/>
        </p:nvSpPr>
        <p:spPr>
          <a:xfrm rot="19608029">
            <a:off x="2076639" y="-198361"/>
            <a:ext cx="1263421" cy="7750591"/>
          </a:xfrm>
          <a:prstGeom prst="triangle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Szabadkézi sokszög 12"/>
          <p:cNvSpPr/>
          <p:nvPr/>
        </p:nvSpPr>
        <p:spPr>
          <a:xfrm>
            <a:off x="3795" y="-76200"/>
            <a:ext cx="12192000" cy="6858000"/>
          </a:xfrm>
          <a:custGeom>
            <a:avLst/>
            <a:gdLst>
              <a:gd name="connsiteX0" fmla="*/ 776500 w 12192000"/>
              <a:gd name="connsiteY0" fmla="*/ 713094 h 6858000"/>
              <a:gd name="connsiteX1" fmla="*/ 400050 w 12192000"/>
              <a:gd name="connsiteY1" fmla="*/ 1089544 h 6858000"/>
              <a:gd name="connsiteX2" fmla="*/ 400050 w 12192000"/>
              <a:gd name="connsiteY2" fmla="*/ 5452850 h 6858000"/>
              <a:gd name="connsiteX3" fmla="*/ 776500 w 12192000"/>
              <a:gd name="connsiteY3" fmla="*/ 5829300 h 6858000"/>
              <a:gd name="connsiteX4" fmla="*/ 11186900 w 12192000"/>
              <a:gd name="connsiteY4" fmla="*/ 5829300 h 6858000"/>
              <a:gd name="connsiteX5" fmla="*/ 11563350 w 12192000"/>
              <a:gd name="connsiteY5" fmla="*/ 5452850 h 6858000"/>
              <a:gd name="connsiteX6" fmla="*/ 11563350 w 12192000"/>
              <a:gd name="connsiteY6" fmla="*/ 1089544 h 6858000"/>
              <a:gd name="connsiteX7" fmla="*/ 11186900 w 12192000"/>
              <a:gd name="connsiteY7" fmla="*/ 713094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776500" y="713094"/>
                </a:moveTo>
                <a:cubicBezTo>
                  <a:pt x="568592" y="713094"/>
                  <a:pt x="400050" y="881636"/>
                  <a:pt x="400050" y="1089544"/>
                </a:cubicBezTo>
                <a:lnTo>
                  <a:pt x="400050" y="5452850"/>
                </a:lnTo>
                <a:cubicBezTo>
                  <a:pt x="400050" y="5660758"/>
                  <a:pt x="568592" y="5829300"/>
                  <a:pt x="776500" y="5829300"/>
                </a:cubicBezTo>
                <a:lnTo>
                  <a:pt x="11186900" y="5829300"/>
                </a:lnTo>
                <a:cubicBezTo>
                  <a:pt x="11394808" y="5829300"/>
                  <a:pt x="11563350" y="5660758"/>
                  <a:pt x="11563350" y="5452850"/>
                </a:cubicBezTo>
                <a:lnTo>
                  <a:pt x="11563350" y="1089544"/>
                </a:lnTo>
                <a:cubicBezTo>
                  <a:pt x="11563350" y="881636"/>
                  <a:pt x="11394808" y="713094"/>
                  <a:pt x="11186900" y="71309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96000">
                <a:srgbClr val="F8C8A0"/>
              </a:gs>
              <a:gs pos="4000">
                <a:srgbClr val="FCE9B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4" name="Kép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97" y="548184"/>
            <a:ext cx="11772396" cy="5795466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1356" y="2331648"/>
            <a:ext cx="3828620" cy="5310076"/>
          </a:xfrm>
          <a:prstGeom prst="rect">
            <a:avLst/>
          </a:prstGeom>
        </p:spPr>
      </p:pic>
      <p:sp>
        <p:nvSpPr>
          <p:cNvPr id="5" name="Felhő 4"/>
          <p:cNvSpPr/>
          <p:nvPr/>
        </p:nvSpPr>
        <p:spPr>
          <a:xfrm>
            <a:off x="1207313" y="1802216"/>
            <a:ext cx="3626069" cy="3158317"/>
          </a:xfrm>
          <a:prstGeom prst="cloudCallout">
            <a:avLst>
              <a:gd name="adj1" fmla="val 136482"/>
              <a:gd name="adj2" fmla="val 33250"/>
            </a:avLst>
          </a:prstGeom>
          <a:blipFill>
            <a:blip r:embed="rId4"/>
            <a:stretch>
              <a:fillRect/>
            </a:stretch>
          </a:blipFill>
          <a:ln w="47625">
            <a:solidFill>
              <a:srgbClr val="D0DE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Lekerekített téglalapbuborék 9"/>
          <p:cNvSpPr/>
          <p:nvPr/>
        </p:nvSpPr>
        <p:spPr>
          <a:xfrm>
            <a:off x="3551023" y="4772952"/>
            <a:ext cx="3136741" cy="1744068"/>
          </a:xfrm>
          <a:prstGeom prst="wedgeRoundRectCallout">
            <a:avLst>
              <a:gd name="adj1" fmla="val 111654"/>
              <a:gd name="adj2" fmla="val -64445"/>
              <a:gd name="adj3" fmla="val 16667"/>
            </a:avLst>
          </a:prstGeom>
          <a:solidFill>
            <a:srgbClr val="588FC1"/>
          </a:solidFill>
          <a:ln>
            <a:noFill/>
          </a:ln>
          <a:effectLst>
            <a:outerShdw blurRad="50800" dist="152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/>
              <a:t>Ma szeretnék hamar végezni a matekleckémmel.</a:t>
            </a:r>
          </a:p>
        </p:txBody>
      </p:sp>
      <p:sp>
        <p:nvSpPr>
          <p:cNvPr id="11" name="Lekerekített téglalapbuborék 10"/>
          <p:cNvSpPr/>
          <p:nvPr/>
        </p:nvSpPr>
        <p:spPr>
          <a:xfrm>
            <a:off x="4861347" y="548184"/>
            <a:ext cx="3136741" cy="1744068"/>
          </a:xfrm>
          <a:prstGeom prst="wedgeRoundRectCallout">
            <a:avLst>
              <a:gd name="adj1" fmla="val 77649"/>
              <a:gd name="adj2" fmla="val 53946"/>
              <a:gd name="adj3" fmla="val 16667"/>
            </a:avLst>
          </a:prstGeom>
          <a:solidFill>
            <a:srgbClr val="588FC1"/>
          </a:solidFill>
          <a:ln>
            <a:noFill/>
          </a:ln>
          <a:effectLst>
            <a:outerShdw blurRad="50800" dist="152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/>
              <a:t>Inkább lennék már is az udvaron!</a:t>
            </a:r>
          </a:p>
        </p:txBody>
      </p:sp>
    </p:spTree>
    <p:extLst>
      <p:ext uri="{BB962C8B-B14F-4D97-AF65-F5344CB8AC3E}">
        <p14:creationId xmlns:p14="http://schemas.microsoft.com/office/powerpoint/2010/main" val="4148732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Kép 22"/>
          <p:cNvPicPr>
            <a:picLocks noChangeAspect="1"/>
          </p:cNvPicPr>
          <p:nvPr/>
        </p:nvPicPr>
        <p:blipFill rotWithShape="1">
          <a:blip r:embed="rId2"/>
          <a:srcRect l="11818" t="11280" r="30130" b="26380"/>
          <a:stretch/>
        </p:blipFill>
        <p:spPr>
          <a:xfrm flipH="1">
            <a:off x="-1831023" y="3573241"/>
            <a:ext cx="1994704" cy="2155351"/>
          </a:xfrm>
          <a:prstGeom prst="rect">
            <a:avLst/>
          </a:prstGeom>
        </p:spPr>
      </p:pic>
      <p:pic>
        <p:nvPicPr>
          <p:cNvPr id="20" name="Kép 19"/>
          <p:cNvPicPr>
            <a:picLocks noChangeAspect="1"/>
          </p:cNvPicPr>
          <p:nvPr/>
        </p:nvPicPr>
        <p:blipFill rotWithShape="1">
          <a:blip r:embed="rId2"/>
          <a:srcRect l="11818" t="11280" r="30130" b="26380"/>
          <a:stretch/>
        </p:blipFill>
        <p:spPr>
          <a:xfrm>
            <a:off x="11562679" y="3476625"/>
            <a:ext cx="1994704" cy="2155351"/>
          </a:xfrm>
          <a:prstGeom prst="rect">
            <a:avLst/>
          </a:prstGeom>
        </p:spPr>
      </p:pic>
      <p:sp>
        <p:nvSpPr>
          <p:cNvPr id="22" name="Háromszög 21"/>
          <p:cNvSpPr/>
          <p:nvPr/>
        </p:nvSpPr>
        <p:spPr>
          <a:xfrm rot="20439047">
            <a:off x="1351604" y="838340"/>
            <a:ext cx="1261606" cy="6775528"/>
          </a:xfrm>
          <a:prstGeom prst="triangle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Háromszög 20"/>
          <p:cNvSpPr/>
          <p:nvPr/>
        </p:nvSpPr>
        <p:spPr>
          <a:xfrm rot="18551159">
            <a:off x="3621862" y="-938830"/>
            <a:ext cx="1443004" cy="9231528"/>
          </a:xfrm>
          <a:prstGeom prst="triangle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Háromszög 6"/>
          <p:cNvSpPr/>
          <p:nvPr/>
        </p:nvSpPr>
        <p:spPr>
          <a:xfrm rot="19608029">
            <a:off x="2076639" y="-198361"/>
            <a:ext cx="1263421" cy="7750591"/>
          </a:xfrm>
          <a:prstGeom prst="triangle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Szabadkézi sokszög 12"/>
          <p:cNvSpPr/>
          <p:nvPr/>
        </p:nvSpPr>
        <p:spPr>
          <a:xfrm>
            <a:off x="3795" y="0"/>
            <a:ext cx="12192000" cy="6858000"/>
          </a:xfrm>
          <a:custGeom>
            <a:avLst/>
            <a:gdLst>
              <a:gd name="connsiteX0" fmla="*/ 776500 w 12192000"/>
              <a:gd name="connsiteY0" fmla="*/ 713094 h 6858000"/>
              <a:gd name="connsiteX1" fmla="*/ 400050 w 12192000"/>
              <a:gd name="connsiteY1" fmla="*/ 1089544 h 6858000"/>
              <a:gd name="connsiteX2" fmla="*/ 400050 w 12192000"/>
              <a:gd name="connsiteY2" fmla="*/ 5452850 h 6858000"/>
              <a:gd name="connsiteX3" fmla="*/ 776500 w 12192000"/>
              <a:gd name="connsiteY3" fmla="*/ 5829300 h 6858000"/>
              <a:gd name="connsiteX4" fmla="*/ 11186900 w 12192000"/>
              <a:gd name="connsiteY4" fmla="*/ 5829300 h 6858000"/>
              <a:gd name="connsiteX5" fmla="*/ 11563350 w 12192000"/>
              <a:gd name="connsiteY5" fmla="*/ 5452850 h 6858000"/>
              <a:gd name="connsiteX6" fmla="*/ 11563350 w 12192000"/>
              <a:gd name="connsiteY6" fmla="*/ 1089544 h 6858000"/>
              <a:gd name="connsiteX7" fmla="*/ 11186900 w 12192000"/>
              <a:gd name="connsiteY7" fmla="*/ 713094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776500" y="713094"/>
                </a:moveTo>
                <a:cubicBezTo>
                  <a:pt x="568592" y="713094"/>
                  <a:pt x="400050" y="881636"/>
                  <a:pt x="400050" y="1089544"/>
                </a:cubicBezTo>
                <a:lnTo>
                  <a:pt x="400050" y="5452850"/>
                </a:lnTo>
                <a:cubicBezTo>
                  <a:pt x="400050" y="5660758"/>
                  <a:pt x="568592" y="5829300"/>
                  <a:pt x="776500" y="5829300"/>
                </a:cubicBezTo>
                <a:lnTo>
                  <a:pt x="11186900" y="5829300"/>
                </a:lnTo>
                <a:cubicBezTo>
                  <a:pt x="11394808" y="5829300"/>
                  <a:pt x="11563350" y="5660758"/>
                  <a:pt x="11563350" y="5452850"/>
                </a:cubicBezTo>
                <a:lnTo>
                  <a:pt x="11563350" y="1089544"/>
                </a:lnTo>
                <a:cubicBezTo>
                  <a:pt x="11563350" y="881636"/>
                  <a:pt x="11394808" y="713094"/>
                  <a:pt x="11186900" y="71309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96000">
                <a:srgbClr val="F8C8A0"/>
              </a:gs>
              <a:gs pos="4000">
                <a:srgbClr val="FCE9B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4" name="Kép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97" y="548184"/>
            <a:ext cx="11772396" cy="5795466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4625" y="2460969"/>
            <a:ext cx="3828620" cy="5310076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6847" y="1861805"/>
            <a:ext cx="8297375" cy="5084505"/>
          </a:xfrm>
          <a:prstGeom prst="rect">
            <a:avLst/>
          </a:prstGeom>
        </p:spPr>
      </p:pic>
      <p:sp>
        <p:nvSpPr>
          <p:cNvPr id="26" name="Lekerekített téglalapbuborék 25"/>
          <p:cNvSpPr/>
          <p:nvPr/>
        </p:nvSpPr>
        <p:spPr>
          <a:xfrm>
            <a:off x="3269208" y="341901"/>
            <a:ext cx="3136741" cy="2191579"/>
          </a:xfrm>
          <a:prstGeom prst="wedgeRoundRectCallout">
            <a:avLst>
              <a:gd name="adj1" fmla="val 124407"/>
              <a:gd name="adj2" fmla="val 67234"/>
              <a:gd name="adj3" fmla="val 16667"/>
            </a:avLst>
          </a:prstGeom>
          <a:solidFill>
            <a:srgbClr val="588FC1"/>
          </a:solidFill>
          <a:ln>
            <a:noFill/>
          </a:ln>
          <a:effectLst>
            <a:outerShdw blurRad="50800" dist="152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dirty="0"/>
              <a:t>Mi ez?</a:t>
            </a:r>
          </a:p>
          <a:p>
            <a:pPr algn="ctr"/>
            <a:r>
              <a:rPr lang="hu-HU" sz="3600" dirty="0"/>
              <a:t>Luca!</a:t>
            </a:r>
          </a:p>
          <a:p>
            <a:pPr algn="ctr"/>
            <a:r>
              <a:rPr lang="hu-HU" sz="3600" dirty="0"/>
              <a:t>Mit csinálsz?</a:t>
            </a:r>
          </a:p>
        </p:txBody>
      </p:sp>
      <p:sp>
        <p:nvSpPr>
          <p:cNvPr id="27" name="Lekerekített téglalapbuborék 26"/>
          <p:cNvSpPr/>
          <p:nvPr/>
        </p:nvSpPr>
        <p:spPr>
          <a:xfrm>
            <a:off x="815295" y="2734755"/>
            <a:ext cx="3136741" cy="1819212"/>
          </a:xfrm>
          <a:prstGeom prst="wedgeRoundRectCallout">
            <a:avLst>
              <a:gd name="adj1" fmla="val 186353"/>
              <a:gd name="adj2" fmla="val 19096"/>
              <a:gd name="adj3" fmla="val 16667"/>
            </a:avLst>
          </a:prstGeom>
          <a:solidFill>
            <a:srgbClr val="588FC1"/>
          </a:solidFill>
          <a:ln>
            <a:noFill/>
          </a:ln>
          <a:effectLst>
            <a:outerShdw blurRad="50800" dist="152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dirty="0"/>
              <a:t>Az az én biciklim!</a:t>
            </a:r>
          </a:p>
        </p:txBody>
      </p:sp>
      <p:sp>
        <p:nvSpPr>
          <p:cNvPr id="28" name="Lekerekített téglalapbuborék 27"/>
          <p:cNvSpPr/>
          <p:nvPr/>
        </p:nvSpPr>
        <p:spPr>
          <a:xfrm>
            <a:off x="1964786" y="4755242"/>
            <a:ext cx="4183677" cy="1819212"/>
          </a:xfrm>
          <a:prstGeom prst="wedgeRoundRectCallout">
            <a:avLst>
              <a:gd name="adj1" fmla="val 106795"/>
              <a:gd name="adj2" fmla="val -59440"/>
              <a:gd name="adj3" fmla="val 16667"/>
            </a:avLst>
          </a:prstGeom>
          <a:solidFill>
            <a:srgbClr val="588FC1"/>
          </a:solidFill>
          <a:ln>
            <a:noFill/>
          </a:ln>
          <a:effectLst>
            <a:outerShdw blurRad="50800" dist="152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dirty="0"/>
              <a:t>Én kaptam a születésnapomra!</a:t>
            </a:r>
          </a:p>
        </p:txBody>
      </p:sp>
      <p:sp>
        <p:nvSpPr>
          <p:cNvPr id="29" name="Lekerekített téglalapbuborék 28"/>
          <p:cNvSpPr/>
          <p:nvPr/>
        </p:nvSpPr>
        <p:spPr>
          <a:xfrm>
            <a:off x="7807973" y="357021"/>
            <a:ext cx="3658657" cy="1819212"/>
          </a:xfrm>
          <a:prstGeom prst="wedgeRoundRectCallout">
            <a:avLst>
              <a:gd name="adj1" fmla="val 11629"/>
              <a:gd name="adj2" fmla="val 93445"/>
              <a:gd name="adj3" fmla="val 16667"/>
            </a:avLst>
          </a:prstGeom>
          <a:solidFill>
            <a:srgbClr val="588FC1"/>
          </a:solidFill>
          <a:ln>
            <a:noFill/>
          </a:ln>
          <a:effectLst>
            <a:outerShdw blurRad="50800" dist="152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dirty="0"/>
              <a:t>Most mi történt?</a:t>
            </a:r>
          </a:p>
        </p:txBody>
      </p:sp>
    </p:spTree>
    <p:extLst>
      <p:ext uri="{BB962C8B-B14F-4D97-AF65-F5344CB8AC3E}">
        <p14:creationId xmlns:p14="http://schemas.microsoft.com/office/powerpoint/2010/main" val="6614867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75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25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25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572" y="600075"/>
            <a:ext cx="11492856" cy="5657850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1085851" y="1295459"/>
            <a:ext cx="44767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Luca, Marci kishúga ott bringázott az udvaron az ő vadonatúj bringájával, amit a múlt héten kapott a születésnapjára.</a:t>
            </a:r>
          </a:p>
          <a:p>
            <a:endParaRPr lang="hu-HU" sz="2400" dirty="0"/>
          </a:p>
        </p:txBody>
      </p:sp>
      <p:sp>
        <p:nvSpPr>
          <p:cNvPr id="8" name="Téglalap 7"/>
          <p:cNvSpPr/>
          <p:nvPr/>
        </p:nvSpPr>
        <p:spPr>
          <a:xfrm>
            <a:off x="6432228" y="1295459"/>
            <a:ext cx="454057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/>
              <a:t>De hopp!</a:t>
            </a:r>
          </a:p>
          <a:p>
            <a:r>
              <a:rPr lang="hu-HU" sz="2400" dirty="0"/>
              <a:t>Mi történt?!</a:t>
            </a:r>
          </a:p>
          <a:p>
            <a:r>
              <a:rPr lang="hu-HU" sz="2400" dirty="0"/>
              <a:t>Luca kicsi lábai nem értek le a pedálokig, a kormány is túl nagy volt neki.</a:t>
            </a:r>
          </a:p>
        </p:txBody>
      </p:sp>
      <p:sp>
        <p:nvSpPr>
          <p:cNvPr id="9" name="Téglalap 8"/>
          <p:cNvSpPr/>
          <p:nvPr/>
        </p:nvSpPr>
        <p:spPr>
          <a:xfrm>
            <a:off x="1085851" y="3603783"/>
            <a:ext cx="454057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/>
              <a:t>Egyensúlyát elvesztette, már borult is.</a:t>
            </a:r>
          </a:p>
          <a:p>
            <a:r>
              <a:rPr lang="hu-HU" sz="2400" dirty="0"/>
              <a:t>Marci felpattant a székéről, és kiviharzott a teraszajtón keresztül a kertbe.</a:t>
            </a:r>
          </a:p>
        </p:txBody>
      </p:sp>
      <p:sp>
        <p:nvSpPr>
          <p:cNvPr id="10" name="Téglalap 9"/>
          <p:cNvSpPr/>
          <p:nvPr/>
        </p:nvSpPr>
        <p:spPr>
          <a:xfrm>
            <a:off x="6362701" y="4157780"/>
            <a:ext cx="45405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/>
              <a:t>Luca ott feküdt sírva, fölötte a bicikli.</a:t>
            </a: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DE83F591-BE05-44C2-A670-34EFA1992B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3762" y="4581380"/>
            <a:ext cx="3029975" cy="1676545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F5F32D0B-0676-4B0F-8AAC-9FD8AE771C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8309" y="26311"/>
            <a:ext cx="1383691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16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zabadkézi sokszög 29">
            <a:extLst>
              <a:ext uri="{FF2B5EF4-FFF2-40B4-BE49-F238E27FC236}">
                <a16:creationId xmlns:a16="http://schemas.microsoft.com/office/drawing/2014/main" id="{FFF973F5-EC53-4472-B614-5EAF29BC5D94}"/>
              </a:ext>
            </a:extLst>
          </p:cNvPr>
          <p:cNvSpPr/>
          <p:nvPr/>
        </p:nvSpPr>
        <p:spPr>
          <a:xfrm>
            <a:off x="10570377" y="5411972"/>
            <a:ext cx="1621623" cy="1446029"/>
          </a:xfrm>
          <a:custGeom>
            <a:avLst/>
            <a:gdLst>
              <a:gd name="connsiteX0" fmla="*/ 1238694 w 1621623"/>
              <a:gd name="connsiteY0" fmla="*/ 0 h 1446029"/>
              <a:gd name="connsiteX1" fmla="*/ 1607044 w 1621623"/>
              <a:gd name="connsiteY1" fmla="*/ 49942 h 1446029"/>
              <a:gd name="connsiteX2" fmla="*/ 1621623 w 1621623"/>
              <a:gd name="connsiteY2" fmla="*/ 54727 h 1446029"/>
              <a:gd name="connsiteX3" fmla="*/ 1621623 w 1621623"/>
              <a:gd name="connsiteY3" fmla="*/ 1446029 h 1446029"/>
              <a:gd name="connsiteX4" fmla="*/ 57668 w 1621623"/>
              <a:gd name="connsiteY4" fmla="*/ 1446029 h 1446029"/>
              <a:gd name="connsiteX5" fmla="*/ 55689 w 1621623"/>
              <a:gd name="connsiteY5" fmla="*/ 1441182 h 1446029"/>
              <a:gd name="connsiteX6" fmla="*/ 0 w 1621623"/>
              <a:gd name="connsiteY6" fmla="*/ 1110849 h 1446029"/>
              <a:gd name="connsiteX7" fmla="*/ 1238694 w 1621623"/>
              <a:gd name="connsiteY7" fmla="*/ 0 h 1446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21623" h="1446029">
                <a:moveTo>
                  <a:pt x="1238694" y="0"/>
                </a:moveTo>
                <a:cubicBezTo>
                  <a:pt x="1366965" y="0"/>
                  <a:pt x="1490682" y="17485"/>
                  <a:pt x="1607044" y="49942"/>
                </a:cubicBezTo>
                <a:lnTo>
                  <a:pt x="1621623" y="54727"/>
                </a:lnTo>
                <a:lnTo>
                  <a:pt x="1621623" y="1446029"/>
                </a:lnTo>
                <a:lnTo>
                  <a:pt x="57668" y="1446029"/>
                </a:lnTo>
                <a:lnTo>
                  <a:pt x="55689" y="1441182"/>
                </a:lnTo>
                <a:cubicBezTo>
                  <a:pt x="19497" y="1336830"/>
                  <a:pt x="0" y="1225881"/>
                  <a:pt x="0" y="1110849"/>
                </a:cubicBezTo>
                <a:cubicBezTo>
                  <a:pt x="0" y="497344"/>
                  <a:pt x="554582" y="0"/>
                  <a:pt x="1238694" y="0"/>
                </a:cubicBezTo>
                <a:close/>
              </a:path>
            </a:pathLst>
          </a:custGeom>
          <a:solidFill>
            <a:srgbClr val="F7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hu-HU"/>
          </a:p>
        </p:txBody>
      </p:sp>
      <p:sp>
        <p:nvSpPr>
          <p:cNvPr id="29" name="Szabadkézi sokszög 28">
            <a:extLst>
              <a:ext uri="{FF2B5EF4-FFF2-40B4-BE49-F238E27FC236}">
                <a16:creationId xmlns:a16="http://schemas.microsoft.com/office/drawing/2014/main" id="{A641857D-DA8F-4645-A71C-0009DA859ED5}"/>
              </a:ext>
            </a:extLst>
          </p:cNvPr>
          <p:cNvSpPr/>
          <p:nvPr/>
        </p:nvSpPr>
        <p:spPr>
          <a:xfrm>
            <a:off x="10086700" y="-21330"/>
            <a:ext cx="2105301" cy="950019"/>
          </a:xfrm>
          <a:custGeom>
            <a:avLst/>
            <a:gdLst>
              <a:gd name="connsiteX0" fmla="*/ 0 w 2105301"/>
              <a:gd name="connsiteY0" fmla="*/ 0 h 950019"/>
              <a:gd name="connsiteX1" fmla="*/ 2105301 w 2105301"/>
              <a:gd name="connsiteY1" fmla="*/ 0 h 950019"/>
              <a:gd name="connsiteX2" fmla="*/ 2105301 w 2105301"/>
              <a:gd name="connsiteY2" fmla="*/ 614816 h 950019"/>
              <a:gd name="connsiteX3" fmla="*/ 2012182 w 2105301"/>
              <a:gd name="connsiteY3" fmla="*/ 696355 h 950019"/>
              <a:gd name="connsiteX4" fmla="*/ 1224257 w 2105301"/>
              <a:gd name="connsiteY4" fmla="*/ 950019 h 950019"/>
              <a:gd name="connsiteX5" fmla="*/ 10729 w 2105301"/>
              <a:gd name="connsiteY5" fmla="*/ 63045 h 950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5301" h="950019">
                <a:moveTo>
                  <a:pt x="0" y="0"/>
                </a:moveTo>
                <a:lnTo>
                  <a:pt x="2105301" y="0"/>
                </a:lnTo>
                <a:lnTo>
                  <a:pt x="2105301" y="614816"/>
                </a:lnTo>
                <a:lnTo>
                  <a:pt x="2012182" y="696355"/>
                </a:lnTo>
                <a:cubicBezTo>
                  <a:pt x="1798062" y="854824"/>
                  <a:pt x="1523556" y="950019"/>
                  <a:pt x="1224257" y="950019"/>
                </a:cubicBezTo>
                <a:cubicBezTo>
                  <a:pt x="625659" y="950019"/>
                  <a:pt x="126232" y="569240"/>
                  <a:pt x="10729" y="63045"/>
                </a:cubicBezTo>
                <a:close/>
              </a:path>
            </a:pathLst>
          </a:custGeom>
          <a:solidFill>
            <a:srgbClr val="F4E3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hu-HU"/>
          </a:p>
        </p:txBody>
      </p:sp>
      <p:sp>
        <p:nvSpPr>
          <p:cNvPr id="15" name="Szabadkézi sokszög 14">
            <a:extLst>
              <a:ext uri="{FF2B5EF4-FFF2-40B4-BE49-F238E27FC236}">
                <a16:creationId xmlns:a16="http://schemas.microsoft.com/office/drawing/2014/main" id="{8FECE27F-3D10-4BAD-AA32-E2010C3AFCF5}"/>
              </a:ext>
            </a:extLst>
          </p:cNvPr>
          <p:cNvSpPr/>
          <p:nvPr/>
        </p:nvSpPr>
        <p:spPr>
          <a:xfrm>
            <a:off x="0" y="2208826"/>
            <a:ext cx="1020726" cy="1874076"/>
          </a:xfrm>
          <a:custGeom>
            <a:avLst/>
            <a:gdLst>
              <a:gd name="connsiteX0" fmla="*/ 0 w 1020726"/>
              <a:gd name="connsiteY0" fmla="*/ 0 h 1874076"/>
              <a:gd name="connsiteX1" fmla="*/ 1020726 w 1020726"/>
              <a:gd name="connsiteY1" fmla="*/ 937038 h 1874076"/>
              <a:gd name="connsiteX2" fmla="*/ 0 w 1020726"/>
              <a:gd name="connsiteY2" fmla="*/ 1874076 h 1874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0726" h="1874076">
                <a:moveTo>
                  <a:pt x="0" y="0"/>
                </a:moveTo>
                <a:cubicBezTo>
                  <a:pt x="563731" y="0"/>
                  <a:pt x="1020726" y="419526"/>
                  <a:pt x="1020726" y="937038"/>
                </a:cubicBezTo>
                <a:cubicBezTo>
                  <a:pt x="1020726" y="1454550"/>
                  <a:pt x="563731" y="1874076"/>
                  <a:pt x="0" y="1874076"/>
                </a:cubicBezTo>
                <a:close/>
              </a:path>
            </a:pathLst>
          </a:custGeom>
          <a:solidFill>
            <a:srgbClr val="F5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hu-HU"/>
          </a:p>
        </p:txBody>
      </p:sp>
      <p:sp>
        <p:nvSpPr>
          <p:cNvPr id="2" name="Lekerekített téglalap 1"/>
          <p:cNvSpPr/>
          <p:nvPr/>
        </p:nvSpPr>
        <p:spPr>
          <a:xfrm>
            <a:off x="2981325" y="530003"/>
            <a:ext cx="6229350" cy="1123950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E7C0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>
                <a:solidFill>
                  <a:srgbClr val="2771BC"/>
                </a:solidFill>
              </a:rPr>
              <a:t>Hogyan végződjön a történet?</a:t>
            </a:r>
          </a:p>
        </p:txBody>
      </p:sp>
      <p:sp>
        <p:nvSpPr>
          <p:cNvPr id="16" name="Lekerekített téglalap 15"/>
          <p:cNvSpPr/>
          <p:nvPr/>
        </p:nvSpPr>
        <p:spPr>
          <a:xfrm>
            <a:off x="2981325" y="4976286"/>
            <a:ext cx="6229350" cy="1123950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E7C0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>
                <a:solidFill>
                  <a:srgbClr val="2771BC"/>
                </a:solidFill>
              </a:rPr>
              <a:t>A következő oldalakon két különböző befejezést olvashatsz.</a:t>
            </a:r>
          </a:p>
        </p:txBody>
      </p:sp>
      <p:sp>
        <p:nvSpPr>
          <p:cNvPr id="17" name="Lekerekített téglalap 16"/>
          <p:cNvSpPr/>
          <p:nvPr/>
        </p:nvSpPr>
        <p:spPr>
          <a:xfrm>
            <a:off x="2183162" y="1819903"/>
            <a:ext cx="7825677" cy="2946888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E7C0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800" dirty="0">
                <a:solidFill>
                  <a:srgbClr val="588FC1"/>
                </a:solidFill>
              </a:rPr>
              <a:t>Vajon mit fog mondani Marci Lucának?</a:t>
            </a:r>
          </a:p>
          <a:p>
            <a:pPr algn="ctr"/>
            <a:endParaRPr lang="hu-HU" sz="2800" b="1" dirty="0">
              <a:solidFill>
                <a:srgbClr val="588FC1"/>
              </a:solidFill>
            </a:endParaRPr>
          </a:p>
          <a:p>
            <a:pPr algn="ctr"/>
            <a:r>
              <a:rPr lang="hu-HU" sz="2800" b="1" dirty="0">
                <a:solidFill>
                  <a:srgbClr val="588FC1"/>
                </a:solidFill>
              </a:rPr>
              <a:t>Összevesznek?</a:t>
            </a:r>
          </a:p>
          <a:p>
            <a:pPr algn="ctr"/>
            <a:r>
              <a:rPr lang="hu-HU" sz="2800" b="1" dirty="0">
                <a:solidFill>
                  <a:srgbClr val="588FC1"/>
                </a:solidFill>
              </a:rPr>
              <a:t>Megbántják egymást?</a:t>
            </a:r>
          </a:p>
          <a:p>
            <a:pPr algn="ctr"/>
            <a:r>
              <a:rPr lang="hu-HU" sz="2800" b="1" dirty="0">
                <a:solidFill>
                  <a:srgbClr val="588FC1"/>
                </a:solidFill>
              </a:rPr>
              <a:t>Meg tudják beszélni? </a:t>
            </a:r>
          </a:p>
          <a:p>
            <a:pPr algn="ctr"/>
            <a:r>
              <a:rPr lang="hu-HU" sz="2800" b="1" dirty="0">
                <a:solidFill>
                  <a:srgbClr val="588FC1"/>
                </a:solidFill>
              </a:rPr>
              <a:t>Tudják tisztázni a problémájukat?</a:t>
            </a:r>
          </a:p>
        </p:txBody>
      </p:sp>
      <p:sp>
        <p:nvSpPr>
          <p:cNvPr id="11" name="Ellipszis 10">
            <a:extLst>
              <a:ext uri="{FF2B5EF4-FFF2-40B4-BE49-F238E27FC236}">
                <a16:creationId xmlns:a16="http://schemas.microsoft.com/office/drawing/2014/main" id="{96E6C4EE-6134-41B6-B3F9-30F14BF4260C}"/>
              </a:ext>
            </a:extLst>
          </p:cNvPr>
          <p:cNvSpPr/>
          <p:nvPr/>
        </p:nvSpPr>
        <p:spPr>
          <a:xfrm>
            <a:off x="9663982" y="2988275"/>
            <a:ext cx="644788" cy="653688"/>
          </a:xfrm>
          <a:prstGeom prst="ellipse">
            <a:avLst/>
          </a:prstGeom>
          <a:solidFill>
            <a:schemeClr val="accent6">
              <a:lumMod val="60000"/>
              <a:lumOff val="40000"/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églalap: lekerekített 11">
            <a:extLst>
              <a:ext uri="{FF2B5EF4-FFF2-40B4-BE49-F238E27FC236}">
                <a16:creationId xmlns:a16="http://schemas.microsoft.com/office/drawing/2014/main" id="{EEA4C947-4DEC-444A-863E-A52C372F22AD}"/>
              </a:ext>
            </a:extLst>
          </p:cNvPr>
          <p:cNvSpPr/>
          <p:nvPr/>
        </p:nvSpPr>
        <p:spPr>
          <a:xfrm>
            <a:off x="4109356" y="2870791"/>
            <a:ext cx="3973288" cy="421368"/>
          </a:xfrm>
          <a:prstGeom prst="roundRect">
            <a:avLst>
              <a:gd name="adj" fmla="val 47117"/>
            </a:avLst>
          </a:prstGeom>
          <a:solidFill>
            <a:srgbClr val="EB553E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739930C7-2412-4CED-865C-D53C4B28BF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127" y="3683967"/>
            <a:ext cx="2493480" cy="2688569"/>
          </a:xfrm>
          <a:prstGeom prst="rect">
            <a:avLst/>
          </a:prstGeom>
        </p:spPr>
      </p:pic>
      <p:grpSp>
        <p:nvGrpSpPr>
          <p:cNvPr id="18" name="Csoportba foglalás 17"/>
          <p:cNvGrpSpPr/>
          <p:nvPr/>
        </p:nvGrpSpPr>
        <p:grpSpPr>
          <a:xfrm>
            <a:off x="153766" y="164297"/>
            <a:ext cx="11917421" cy="6509657"/>
            <a:chOff x="137290" y="174172"/>
            <a:chExt cx="11917421" cy="6509657"/>
          </a:xfrm>
        </p:grpSpPr>
        <p:sp>
          <p:nvSpPr>
            <p:cNvPr id="19" name="Szabadkézi sokszög 18"/>
            <p:cNvSpPr/>
            <p:nvPr/>
          </p:nvSpPr>
          <p:spPr>
            <a:xfrm>
              <a:off x="137290" y="174172"/>
              <a:ext cx="11917421" cy="6509657"/>
            </a:xfrm>
            <a:custGeom>
              <a:avLst/>
              <a:gdLst>
                <a:gd name="connsiteX0" fmla="*/ 11668875 w 11917421"/>
                <a:gd name="connsiteY0" fmla="*/ 6112449 h 6509657"/>
                <a:gd name="connsiteX1" fmla="*/ 11596875 w 11917421"/>
                <a:gd name="connsiteY1" fmla="*/ 6184449 h 6509657"/>
                <a:gd name="connsiteX2" fmla="*/ 11668875 w 11917421"/>
                <a:gd name="connsiteY2" fmla="*/ 6256449 h 6509657"/>
                <a:gd name="connsiteX3" fmla="*/ 11740875 w 11917421"/>
                <a:gd name="connsiteY3" fmla="*/ 6184449 h 6509657"/>
                <a:gd name="connsiteX4" fmla="*/ 11668875 w 11917421"/>
                <a:gd name="connsiteY4" fmla="*/ 6112449 h 6509657"/>
                <a:gd name="connsiteX5" fmla="*/ 11668875 w 11917421"/>
                <a:gd name="connsiteY5" fmla="*/ 5707395 h 6509657"/>
                <a:gd name="connsiteX6" fmla="*/ 11596875 w 11917421"/>
                <a:gd name="connsiteY6" fmla="*/ 5779395 h 6509657"/>
                <a:gd name="connsiteX7" fmla="*/ 11668875 w 11917421"/>
                <a:gd name="connsiteY7" fmla="*/ 5851395 h 6509657"/>
                <a:gd name="connsiteX8" fmla="*/ 11740875 w 11917421"/>
                <a:gd name="connsiteY8" fmla="*/ 5779395 h 6509657"/>
                <a:gd name="connsiteX9" fmla="*/ 11668875 w 11917421"/>
                <a:gd name="connsiteY9" fmla="*/ 5707395 h 6509657"/>
                <a:gd name="connsiteX10" fmla="*/ 11668875 w 11917421"/>
                <a:gd name="connsiteY10" fmla="*/ 5310187 h 6509657"/>
                <a:gd name="connsiteX11" fmla="*/ 11596875 w 11917421"/>
                <a:gd name="connsiteY11" fmla="*/ 5382187 h 6509657"/>
                <a:gd name="connsiteX12" fmla="*/ 11668875 w 11917421"/>
                <a:gd name="connsiteY12" fmla="*/ 5454187 h 6509657"/>
                <a:gd name="connsiteX13" fmla="*/ 11740875 w 11917421"/>
                <a:gd name="connsiteY13" fmla="*/ 5382187 h 6509657"/>
                <a:gd name="connsiteX14" fmla="*/ 11668875 w 11917421"/>
                <a:gd name="connsiteY14" fmla="*/ 5310187 h 6509657"/>
                <a:gd name="connsiteX15" fmla="*/ 543954 w 11917421"/>
                <a:gd name="connsiteY15" fmla="*/ 117045 h 6509657"/>
                <a:gd name="connsiteX16" fmla="*/ 107911 w 11917421"/>
                <a:gd name="connsiteY16" fmla="*/ 6218441 h 6509657"/>
                <a:gd name="connsiteX17" fmla="*/ 11395674 w 11917421"/>
                <a:gd name="connsiteY17" fmla="*/ 6370841 h 6509657"/>
                <a:gd name="connsiteX18" fmla="*/ 11798445 w 11917421"/>
                <a:gd name="connsiteY18" fmla="*/ 302101 h 6509657"/>
                <a:gd name="connsiteX19" fmla="*/ 0 w 11917421"/>
                <a:gd name="connsiteY19" fmla="*/ 0 h 6509657"/>
                <a:gd name="connsiteX20" fmla="*/ 11917421 w 11917421"/>
                <a:gd name="connsiteY20" fmla="*/ 0 h 6509657"/>
                <a:gd name="connsiteX21" fmla="*/ 11917421 w 11917421"/>
                <a:gd name="connsiteY21" fmla="*/ 6509657 h 6509657"/>
                <a:gd name="connsiteX22" fmla="*/ 0 w 11917421"/>
                <a:gd name="connsiteY22" fmla="*/ 6509657 h 6509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917421" h="6509657">
                  <a:moveTo>
                    <a:pt x="11668875" y="6112449"/>
                  </a:moveTo>
                  <a:cubicBezTo>
                    <a:pt x="11629110" y="6112449"/>
                    <a:pt x="11596875" y="6144684"/>
                    <a:pt x="11596875" y="6184449"/>
                  </a:cubicBezTo>
                  <a:cubicBezTo>
                    <a:pt x="11596875" y="6224214"/>
                    <a:pt x="11629110" y="6256449"/>
                    <a:pt x="11668875" y="6256449"/>
                  </a:cubicBezTo>
                  <a:cubicBezTo>
                    <a:pt x="11708640" y="6256449"/>
                    <a:pt x="11740875" y="6224214"/>
                    <a:pt x="11740875" y="6184449"/>
                  </a:cubicBezTo>
                  <a:cubicBezTo>
                    <a:pt x="11740875" y="6144684"/>
                    <a:pt x="11708640" y="6112449"/>
                    <a:pt x="11668875" y="6112449"/>
                  </a:cubicBezTo>
                  <a:close/>
                  <a:moveTo>
                    <a:pt x="11668875" y="5707395"/>
                  </a:moveTo>
                  <a:cubicBezTo>
                    <a:pt x="11629110" y="5707395"/>
                    <a:pt x="11596875" y="5739630"/>
                    <a:pt x="11596875" y="5779395"/>
                  </a:cubicBezTo>
                  <a:cubicBezTo>
                    <a:pt x="11596875" y="5819160"/>
                    <a:pt x="11629110" y="5851395"/>
                    <a:pt x="11668875" y="5851395"/>
                  </a:cubicBezTo>
                  <a:cubicBezTo>
                    <a:pt x="11708640" y="5851395"/>
                    <a:pt x="11740875" y="5819160"/>
                    <a:pt x="11740875" y="5779395"/>
                  </a:cubicBezTo>
                  <a:cubicBezTo>
                    <a:pt x="11740875" y="5739630"/>
                    <a:pt x="11708640" y="5707395"/>
                    <a:pt x="11668875" y="5707395"/>
                  </a:cubicBezTo>
                  <a:close/>
                  <a:moveTo>
                    <a:pt x="11668875" y="5310187"/>
                  </a:moveTo>
                  <a:cubicBezTo>
                    <a:pt x="11629110" y="5310187"/>
                    <a:pt x="11596875" y="5342422"/>
                    <a:pt x="11596875" y="5382187"/>
                  </a:cubicBezTo>
                  <a:cubicBezTo>
                    <a:pt x="11596875" y="5421952"/>
                    <a:pt x="11629110" y="5454187"/>
                    <a:pt x="11668875" y="5454187"/>
                  </a:cubicBezTo>
                  <a:cubicBezTo>
                    <a:pt x="11708640" y="5454187"/>
                    <a:pt x="11740875" y="5421952"/>
                    <a:pt x="11740875" y="5382187"/>
                  </a:cubicBezTo>
                  <a:cubicBezTo>
                    <a:pt x="11740875" y="5342422"/>
                    <a:pt x="11708640" y="5310187"/>
                    <a:pt x="11668875" y="5310187"/>
                  </a:cubicBezTo>
                  <a:close/>
                  <a:moveTo>
                    <a:pt x="543954" y="117045"/>
                  </a:moveTo>
                  <a:cubicBezTo>
                    <a:pt x="284863" y="2132701"/>
                    <a:pt x="111600" y="4268099"/>
                    <a:pt x="107911" y="6218441"/>
                  </a:cubicBezTo>
                  <a:lnTo>
                    <a:pt x="11395674" y="6370841"/>
                  </a:lnTo>
                  <a:lnTo>
                    <a:pt x="11798445" y="302101"/>
                  </a:lnTo>
                  <a:close/>
                  <a:moveTo>
                    <a:pt x="0" y="0"/>
                  </a:moveTo>
                  <a:lnTo>
                    <a:pt x="11917421" y="0"/>
                  </a:lnTo>
                  <a:lnTo>
                    <a:pt x="11917421" y="6509657"/>
                  </a:lnTo>
                  <a:lnTo>
                    <a:pt x="0" y="6509657"/>
                  </a:lnTo>
                  <a:close/>
                </a:path>
              </a:pathLst>
            </a:custGeom>
            <a:solidFill>
              <a:srgbClr val="E7C0BA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  <p:grpSp>
          <p:nvGrpSpPr>
            <p:cNvPr id="20" name="Csoportba foglalás 19"/>
            <p:cNvGrpSpPr/>
            <p:nvPr/>
          </p:nvGrpSpPr>
          <p:grpSpPr>
            <a:xfrm>
              <a:off x="289829" y="534941"/>
              <a:ext cx="144000" cy="946262"/>
              <a:chOff x="11886565" y="5636759"/>
              <a:chExt cx="144000" cy="946262"/>
            </a:xfrm>
          </p:grpSpPr>
          <p:sp>
            <p:nvSpPr>
              <p:cNvPr id="21" name="Ellipszis 20"/>
              <p:cNvSpPr/>
              <p:nvPr/>
            </p:nvSpPr>
            <p:spPr>
              <a:xfrm>
                <a:off x="11886565" y="6439021"/>
                <a:ext cx="144000" cy="144000"/>
              </a:xfrm>
              <a:prstGeom prst="ellipse">
                <a:avLst/>
              </a:prstGeom>
              <a:solidFill>
                <a:srgbClr val="E7C0B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2" name="Ellipszis 21"/>
              <p:cNvSpPr/>
              <p:nvPr/>
            </p:nvSpPr>
            <p:spPr>
              <a:xfrm>
                <a:off x="11886565" y="6033967"/>
                <a:ext cx="144000" cy="144000"/>
              </a:xfrm>
              <a:prstGeom prst="ellipse">
                <a:avLst/>
              </a:prstGeom>
              <a:solidFill>
                <a:srgbClr val="E7C0B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3" name="Ellipszis 22"/>
              <p:cNvSpPr/>
              <p:nvPr/>
            </p:nvSpPr>
            <p:spPr>
              <a:xfrm>
                <a:off x="11886565" y="5636759"/>
                <a:ext cx="144000" cy="144000"/>
              </a:xfrm>
              <a:prstGeom prst="ellipse">
                <a:avLst/>
              </a:prstGeom>
              <a:solidFill>
                <a:srgbClr val="E7C0B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pic>
        <p:nvPicPr>
          <p:cNvPr id="24" name="Kép 23">
            <a:extLst>
              <a:ext uri="{FF2B5EF4-FFF2-40B4-BE49-F238E27FC236}">
                <a16:creationId xmlns:a16="http://schemas.microsoft.com/office/drawing/2014/main" id="{BA0B6D32-0610-4818-B98C-6DDD07CF87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2919" y="40546"/>
            <a:ext cx="1389081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063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0 0.06134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6134 L 0 0.12268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12268 L 0 0.18402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56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" presetClass="emph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1" grpId="0" animBg="1"/>
      <p:bldP spid="12" grpId="0" animBg="1"/>
      <p:bldP spid="12" grpId="1" animBg="1"/>
      <p:bldP spid="12" grpId="2" animBg="1"/>
      <p:bldP spid="12" grpId="4" animBg="1"/>
      <p:bldP spid="12" grpId="5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42" b="98060" l="2090" r="99582">
                        <a14:foregroundMark x1="12017" y1="20746" x2="12017" y2="20746"/>
                        <a14:foregroundMark x1="86207" y1="17761" x2="86207" y2="17761"/>
                        <a14:foregroundMark x1="89133" y1="28209" x2="89133" y2="2820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71800" y="1383600"/>
            <a:ext cx="6594942" cy="4617149"/>
          </a:xfrm>
          <a:prstGeom prst="rect">
            <a:avLst/>
          </a:prstGeom>
        </p:spPr>
      </p:pic>
      <p:sp>
        <p:nvSpPr>
          <p:cNvPr id="6" name="Lekerekített téglalapbuborék 5"/>
          <p:cNvSpPr/>
          <p:nvPr/>
        </p:nvSpPr>
        <p:spPr>
          <a:xfrm>
            <a:off x="421737" y="297891"/>
            <a:ext cx="3426364" cy="1240506"/>
          </a:xfrm>
          <a:prstGeom prst="wedgeRoundRectCallout">
            <a:avLst>
              <a:gd name="adj1" fmla="val 46235"/>
              <a:gd name="adj2" fmla="val 63077"/>
              <a:gd name="adj3" fmla="val 16667"/>
            </a:avLst>
          </a:prstGeom>
          <a:solidFill>
            <a:srgbClr val="588FC1"/>
          </a:solidFill>
          <a:ln>
            <a:noFill/>
          </a:ln>
          <a:effectLst>
            <a:outerShdw blurRad="50800" dist="152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/>
              <a:t>Mit csináltál a biciklimmel? </a:t>
            </a:r>
          </a:p>
        </p:txBody>
      </p:sp>
      <p:sp>
        <p:nvSpPr>
          <p:cNvPr id="7" name="Lekerekített téglalapbuborék 6"/>
          <p:cNvSpPr/>
          <p:nvPr/>
        </p:nvSpPr>
        <p:spPr>
          <a:xfrm>
            <a:off x="5720274" y="297891"/>
            <a:ext cx="3426364" cy="1240506"/>
          </a:xfrm>
          <a:prstGeom prst="wedgeRoundRectCallout">
            <a:avLst>
              <a:gd name="adj1" fmla="val -42166"/>
              <a:gd name="adj2" fmla="val 96862"/>
              <a:gd name="adj3" fmla="val 16667"/>
            </a:avLst>
          </a:prstGeom>
          <a:solidFill>
            <a:srgbClr val="588FC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/>
              <a:t>El sem kérted tőlem!</a:t>
            </a:r>
          </a:p>
        </p:txBody>
      </p:sp>
      <p:sp>
        <p:nvSpPr>
          <p:cNvPr id="8" name="Lekerekített téglalapbuborék 7"/>
          <p:cNvSpPr/>
          <p:nvPr/>
        </p:nvSpPr>
        <p:spPr>
          <a:xfrm>
            <a:off x="564110" y="3890043"/>
            <a:ext cx="2721513" cy="1240506"/>
          </a:xfrm>
          <a:prstGeom prst="wedgeRoundRectCallout">
            <a:avLst>
              <a:gd name="adj1" fmla="val 83017"/>
              <a:gd name="adj2" fmla="val -82003"/>
              <a:gd name="adj3" fmla="val 16667"/>
            </a:avLst>
          </a:prstGeom>
          <a:solidFill>
            <a:srgbClr val="588FC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/>
              <a:t>Látod, mi lett belőle?</a:t>
            </a:r>
          </a:p>
        </p:txBody>
      </p:sp>
      <p:sp>
        <p:nvSpPr>
          <p:cNvPr id="9" name="Lekerekített téglalapbuborék 8"/>
          <p:cNvSpPr/>
          <p:nvPr/>
        </p:nvSpPr>
        <p:spPr>
          <a:xfrm>
            <a:off x="774162" y="2093967"/>
            <a:ext cx="2721513" cy="1240506"/>
          </a:xfrm>
          <a:prstGeom prst="wedgeRoundRectCallout">
            <a:avLst>
              <a:gd name="adj1" fmla="val 95837"/>
              <a:gd name="adj2" fmla="val -19848"/>
              <a:gd name="adj3" fmla="val 16667"/>
            </a:avLst>
          </a:prstGeom>
          <a:solidFill>
            <a:srgbClr val="588FC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/>
              <a:t>Tudod mit, megérdemled!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0" y="5593472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>
                <a:solidFill>
                  <a:schemeClr val="bg1"/>
                </a:solidFill>
              </a:rPr>
              <a:t>Aztán felrántotta a biciklit, és otthagyta a testvérét. </a:t>
            </a:r>
          </a:p>
          <a:p>
            <a:pPr algn="ctr"/>
            <a:r>
              <a:rPr lang="hu-HU" sz="3200" dirty="0">
                <a:solidFill>
                  <a:schemeClr val="bg1"/>
                </a:solidFill>
              </a:rPr>
              <a:t>A két testvér csúnyán összeveszett. </a:t>
            </a:r>
          </a:p>
        </p:txBody>
      </p:sp>
      <p:sp>
        <p:nvSpPr>
          <p:cNvPr id="11" name="Ellipszis 10"/>
          <p:cNvSpPr/>
          <p:nvPr/>
        </p:nvSpPr>
        <p:spPr>
          <a:xfrm>
            <a:off x="10613675" y="2272147"/>
            <a:ext cx="1800000" cy="1800000"/>
          </a:xfrm>
          <a:prstGeom prst="ellipse">
            <a:avLst/>
          </a:prstGeom>
          <a:solidFill>
            <a:srgbClr val="EB553E"/>
          </a:solidFill>
          <a:ln w="857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>
                <a:latin typeface="Arial Rounded MT Bold" panose="020F0704030504030204" pitchFamily="34" charset="0"/>
              </a:rPr>
              <a:t>1. </a:t>
            </a:r>
          </a:p>
        </p:txBody>
      </p:sp>
    </p:spTree>
    <p:extLst>
      <p:ext uri="{BB962C8B-B14F-4D97-AF65-F5344CB8AC3E}">
        <p14:creationId xmlns:p14="http://schemas.microsoft.com/office/powerpoint/2010/main" val="680904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Sárga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22459</TotalTime>
  <Words>858</Words>
  <Application>Microsoft Office PowerPoint</Application>
  <PresentationFormat>Szélesvásznú</PresentationFormat>
  <Paragraphs>138</Paragraphs>
  <Slides>21</Slides>
  <Notes>3</Notes>
  <HiddenSlides>0</HiddenSlides>
  <MMClips>1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21</vt:i4>
      </vt:variant>
    </vt:vector>
  </HeadingPairs>
  <TitlesOfParts>
    <vt:vector size="29" baseType="lpstr">
      <vt:lpstr>Arial</vt:lpstr>
      <vt:lpstr>Arial Rounded MT Bold</vt:lpstr>
      <vt:lpstr>Calibri</vt:lpstr>
      <vt:lpstr>Comic Sans MS</vt:lpstr>
      <vt:lpstr>Consolas</vt:lpstr>
      <vt:lpstr>Times New Roman</vt:lpstr>
      <vt:lpstr>Wingdings 3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Microsoft-fiók</dc:creator>
  <cp:lastModifiedBy>Noémi Zimányi</cp:lastModifiedBy>
  <cp:revision>2116</cp:revision>
  <dcterms:created xsi:type="dcterms:W3CDTF">2020-04-05T07:55:46Z</dcterms:created>
  <dcterms:modified xsi:type="dcterms:W3CDTF">2021-02-24T13:02:23Z</dcterms:modified>
</cp:coreProperties>
</file>