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70" r:id="rId3"/>
    <p:sldId id="371" r:id="rId4"/>
    <p:sldId id="515" r:id="rId5"/>
    <p:sldId id="504" r:id="rId6"/>
    <p:sldId id="519" r:id="rId7"/>
    <p:sldId id="517" r:id="rId8"/>
    <p:sldId id="523" r:id="rId9"/>
    <p:sldId id="522" r:id="rId10"/>
    <p:sldId id="532" r:id="rId11"/>
    <p:sldId id="535" r:id="rId12"/>
    <p:sldId id="536" r:id="rId13"/>
    <p:sldId id="540" r:id="rId14"/>
    <p:sldId id="542" r:id="rId15"/>
    <p:sldId id="546" r:id="rId16"/>
    <p:sldId id="545" r:id="rId17"/>
    <p:sldId id="549" r:id="rId18"/>
    <p:sldId id="547" r:id="rId19"/>
    <p:sldId id="548" r:id="rId20"/>
    <p:sldId id="453" r:id="rId21"/>
    <p:sldId id="454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20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mányi Noémi" initials="ZN" lastIdx="1" clrIdx="0">
    <p:extLst>
      <p:ext uri="{19B8F6BF-5375-455C-9EA6-DF929625EA0E}">
        <p15:presenceInfo xmlns:p15="http://schemas.microsoft.com/office/powerpoint/2012/main" userId="Zimányi Noém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FA9E"/>
    <a:srgbClr val="C41D10"/>
    <a:srgbClr val="A2652E"/>
    <a:srgbClr val="E32D91"/>
    <a:srgbClr val="B5C8F5"/>
    <a:srgbClr val="FFD757"/>
    <a:srgbClr val="D7ECED"/>
    <a:srgbClr val="F4E0C5"/>
    <a:srgbClr val="BFE1E2"/>
    <a:srgbClr val="964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0" autoAdjust="0"/>
    <p:restoredTop sz="82047" autoAdjust="0"/>
  </p:normalViewPr>
  <p:slideViewPr>
    <p:cSldViewPr snapToGrid="0">
      <p:cViewPr varScale="1">
        <p:scale>
          <a:sx n="84" d="100"/>
          <a:sy n="84" d="100"/>
        </p:scale>
        <p:origin x="408" y="82"/>
      </p:cViewPr>
      <p:guideLst>
        <p:guide pos="3840"/>
        <p:guide orient="horz" pos="2205"/>
      </p:guideLst>
    </p:cSldViewPr>
  </p:slideViewPr>
  <p:outlineViewPr>
    <p:cViewPr>
      <p:scale>
        <a:sx n="33" d="100"/>
        <a:sy n="33" d="100"/>
      </p:scale>
      <p:origin x="0" y="-3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21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4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0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1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1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0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1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2021. 10. 12.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701268" y="1726373"/>
            <a:ext cx="8490731" cy="5131627"/>
          </a:xfrm>
          <a:prstGeom prst="rect">
            <a:avLst/>
          </a:prstGeom>
          <a:solidFill>
            <a:srgbClr val="1D94B9"/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Kedves </a:t>
            </a: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Szülők!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Kérjük, hogy segítsenek a gyermeküknek a hittanóra tananyagának az elsajátításában</a:t>
            </a: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  <a:endParaRPr lang="hu-HU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lesz az alábbiakra</a:t>
            </a:r>
            <a:r>
              <a:rPr 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endParaRPr lang="hu-HU" sz="28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Kérem</a:t>
            </a: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, hogy indítsák el a diavetítést! </a:t>
            </a:r>
            <a:endParaRPr lang="hu-HU" sz="28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 smtClean="0">
              <a:solidFill>
                <a:srgbClr val="9D9017"/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216178"/>
            <a:ext cx="3415553" cy="2641822"/>
          </a:xfrm>
          <a:prstGeom prst="rect">
            <a:avLst/>
          </a:prstGeom>
          <a:solidFill>
            <a:srgbClr val="1D94B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 ). Az alkalmazás elérhető Windows-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és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Android-os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9D9017"/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rgbClr val="9D9017"/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1"/>
            <a:ext cx="12191999" cy="1116701"/>
          </a:xfrm>
          <a:prstGeom prst="rect">
            <a:avLst/>
          </a:prstGeom>
          <a:solidFill>
            <a:srgbClr val="468BA0">
              <a:alpha val="83922"/>
            </a:srgbClr>
          </a:solidFill>
          <a:ln w="73025">
            <a:noFill/>
          </a:ln>
          <a:effectLst/>
        </p:spPr>
        <p:txBody>
          <a:bodyPr tIns="216000">
            <a:noAutofit/>
          </a:bodyPr>
          <a:lstStyle/>
          <a:p>
            <a:pPr algn="ctr">
              <a:defRPr/>
            </a:pPr>
            <a:r>
              <a:rPr lang="hu-HU" sz="4400" dirty="0" smtClean="0">
                <a:solidFill>
                  <a:prstClr val="white"/>
                </a:solidFill>
                <a:cs typeface="Arial" panose="020B0604020202020204" pitchFamily="34" charset="0"/>
              </a:rPr>
              <a:t>ISTEN BEMUTATKOZIK MÓZESNEK</a:t>
            </a:r>
          </a:p>
        </p:txBody>
      </p:sp>
    </p:spTree>
    <p:extLst>
      <p:ext uri="{BB962C8B-B14F-4D97-AF65-F5344CB8AC3E}">
        <p14:creationId xmlns:p14="http://schemas.microsoft.com/office/powerpoint/2010/main" val="12989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zabadkézi sokszög 50"/>
          <p:cNvSpPr/>
          <p:nvPr/>
        </p:nvSpPr>
        <p:spPr>
          <a:xfrm>
            <a:off x="378076" y="2422040"/>
            <a:ext cx="11813924" cy="4729105"/>
          </a:xfrm>
          <a:custGeom>
            <a:avLst/>
            <a:gdLst>
              <a:gd name="connsiteX0" fmla="*/ 12126181 w 12225459"/>
              <a:gd name="connsiteY0" fmla="*/ 2030 h 6360468"/>
              <a:gd name="connsiteX1" fmla="*/ 12225459 w 12225459"/>
              <a:gd name="connsiteY1" fmla="*/ 14614 h 6360468"/>
              <a:gd name="connsiteX2" fmla="*/ 12225459 w 12225459"/>
              <a:gd name="connsiteY2" fmla="*/ 6360468 h 6360468"/>
              <a:gd name="connsiteX3" fmla="*/ 0 w 12225459"/>
              <a:gd name="connsiteY3" fmla="*/ 6360468 h 6360468"/>
              <a:gd name="connsiteX4" fmla="*/ 0 w 12225459"/>
              <a:gd name="connsiteY4" fmla="*/ 3658990 h 6360468"/>
              <a:gd name="connsiteX5" fmla="*/ 11998 w 12225459"/>
              <a:gd name="connsiteY5" fmla="*/ 3666781 h 6360468"/>
              <a:gd name="connsiteX6" fmla="*/ 2072864 w 12225459"/>
              <a:gd name="connsiteY6" fmla="*/ 4084839 h 6360468"/>
              <a:gd name="connsiteX7" fmla="*/ 12126181 w 12225459"/>
              <a:gd name="connsiteY7" fmla="*/ 2030 h 6360468"/>
              <a:gd name="connsiteX0" fmla="*/ 12126181 w 14152897"/>
              <a:gd name="connsiteY0" fmla="*/ 2030 h 6360468"/>
              <a:gd name="connsiteX1" fmla="*/ 12225459 w 14152897"/>
              <a:gd name="connsiteY1" fmla="*/ 14614 h 6360468"/>
              <a:gd name="connsiteX2" fmla="*/ 14152897 w 14152897"/>
              <a:gd name="connsiteY2" fmla="*/ 6360468 h 6360468"/>
              <a:gd name="connsiteX3" fmla="*/ 0 w 14152897"/>
              <a:gd name="connsiteY3" fmla="*/ 6360468 h 6360468"/>
              <a:gd name="connsiteX4" fmla="*/ 0 w 14152897"/>
              <a:gd name="connsiteY4" fmla="*/ 3658990 h 6360468"/>
              <a:gd name="connsiteX5" fmla="*/ 11998 w 14152897"/>
              <a:gd name="connsiteY5" fmla="*/ 3666781 h 6360468"/>
              <a:gd name="connsiteX6" fmla="*/ 2072864 w 14152897"/>
              <a:gd name="connsiteY6" fmla="*/ 4084839 h 6360468"/>
              <a:gd name="connsiteX7" fmla="*/ 12126181 w 14152897"/>
              <a:gd name="connsiteY7" fmla="*/ 2030 h 6360468"/>
              <a:gd name="connsiteX0" fmla="*/ 11355206 w 14152897"/>
              <a:gd name="connsiteY0" fmla="*/ 444616 h 6345854"/>
              <a:gd name="connsiteX1" fmla="*/ 12225459 w 14152897"/>
              <a:gd name="connsiteY1" fmla="*/ 0 h 6345854"/>
              <a:gd name="connsiteX2" fmla="*/ 14152897 w 14152897"/>
              <a:gd name="connsiteY2" fmla="*/ 6345854 h 6345854"/>
              <a:gd name="connsiteX3" fmla="*/ 0 w 14152897"/>
              <a:gd name="connsiteY3" fmla="*/ 6345854 h 6345854"/>
              <a:gd name="connsiteX4" fmla="*/ 0 w 14152897"/>
              <a:gd name="connsiteY4" fmla="*/ 3644376 h 6345854"/>
              <a:gd name="connsiteX5" fmla="*/ 11998 w 14152897"/>
              <a:gd name="connsiteY5" fmla="*/ 3652167 h 6345854"/>
              <a:gd name="connsiteX6" fmla="*/ 2072864 w 14152897"/>
              <a:gd name="connsiteY6" fmla="*/ 4070225 h 6345854"/>
              <a:gd name="connsiteX7" fmla="*/ 11355206 w 14152897"/>
              <a:gd name="connsiteY7" fmla="*/ 444616 h 6345854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784299"/>
              <a:gd name="connsiteY0" fmla="*/ 2273 h 5903511"/>
              <a:gd name="connsiteX1" fmla="*/ 13478293 w 14784299"/>
              <a:gd name="connsiteY1" fmla="*/ 2483737 h 5903511"/>
              <a:gd name="connsiteX2" fmla="*/ 14784299 w 14784299"/>
              <a:gd name="connsiteY2" fmla="*/ 5840449 h 5903511"/>
              <a:gd name="connsiteX3" fmla="*/ 0 w 14784299"/>
              <a:gd name="connsiteY3" fmla="*/ 5903511 h 5903511"/>
              <a:gd name="connsiteX4" fmla="*/ 0 w 14784299"/>
              <a:gd name="connsiteY4" fmla="*/ 3202033 h 5903511"/>
              <a:gd name="connsiteX5" fmla="*/ 11998 w 14784299"/>
              <a:gd name="connsiteY5" fmla="*/ 3209824 h 5903511"/>
              <a:gd name="connsiteX6" fmla="*/ 2072864 w 14784299"/>
              <a:gd name="connsiteY6" fmla="*/ 3627882 h 5903511"/>
              <a:gd name="connsiteX7" fmla="*/ 11355206 w 14784299"/>
              <a:gd name="connsiteY7" fmla="*/ 2273 h 5903511"/>
              <a:gd name="connsiteX0" fmla="*/ 11355206 w 14873090"/>
              <a:gd name="connsiteY0" fmla="*/ 64300 h 5965538"/>
              <a:gd name="connsiteX1" fmla="*/ 14873090 w 14873090"/>
              <a:gd name="connsiteY1" fmla="*/ 1414795 h 5965538"/>
              <a:gd name="connsiteX2" fmla="*/ 14784299 w 14873090"/>
              <a:gd name="connsiteY2" fmla="*/ 5902476 h 5965538"/>
              <a:gd name="connsiteX3" fmla="*/ 0 w 14873090"/>
              <a:gd name="connsiteY3" fmla="*/ 5965538 h 5965538"/>
              <a:gd name="connsiteX4" fmla="*/ 0 w 14873090"/>
              <a:gd name="connsiteY4" fmla="*/ 3264060 h 5965538"/>
              <a:gd name="connsiteX5" fmla="*/ 11998 w 14873090"/>
              <a:gd name="connsiteY5" fmla="*/ 3271851 h 5965538"/>
              <a:gd name="connsiteX6" fmla="*/ 2072864 w 14873090"/>
              <a:gd name="connsiteY6" fmla="*/ 3689909 h 5965538"/>
              <a:gd name="connsiteX7" fmla="*/ 11355206 w 14873090"/>
              <a:gd name="connsiteY7" fmla="*/ 64300 h 5965538"/>
              <a:gd name="connsiteX0" fmla="*/ 11355206 w 14873090"/>
              <a:gd name="connsiteY0" fmla="*/ 225937 h 6127175"/>
              <a:gd name="connsiteX1" fmla="*/ 14873090 w 14873090"/>
              <a:gd name="connsiteY1" fmla="*/ 1576432 h 6127175"/>
              <a:gd name="connsiteX2" fmla="*/ 14784299 w 14873090"/>
              <a:gd name="connsiteY2" fmla="*/ 6064113 h 6127175"/>
              <a:gd name="connsiteX3" fmla="*/ 0 w 14873090"/>
              <a:gd name="connsiteY3" fmla="*/ 6127175 h 6127175"/>
              <a:gd name="connsiteX4" fmla="*/ 0 w 14873090"/>
              <a:gd name="connsiteY4" fmla="*/ 3425697 h 6127175"/>
              <a:gd name="connsiteX5" fmla="*/ 11998 w 14873090"/>
              <a:gd name="connsiteY5" fmla="*/ 3433488 h 6127175"/>
              <a:gd name="connsiteX6" fmla="*/ 2072864 w 14873090"/>
              <a:gd name="connsiteY6" fmla="*/ 3851546 h 6127175"/>
              <a:gd name="connsiteX7" fmla="*/ 11355206 w 14873090"/>
              <a:gd name="connsiteY7" fmla="*/ 225937 h 6127175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9318 h 5851167"/>
              <a:gd name="connsiteX1" fmla="*/ 14873090 w 14873090"/>
              <a:gd name="connsiteY1" fmla="*/ 1300424 h 5851167"/>
              <a:gd name="connsiteX2" fmla="*/ 14784299 w 14873090"/>
              <a:gd name="connsiteY2" fmla="*/ 5788105 h 5851167"/>
              <a:gd name="connsiteX3" fmla="*/ 0 w 14873090"/>
              <a:gd name="connsiteY3" fmla="*/ 5851167 h 5851167"/>
              <a:gd name="connsiteX4" fmla="*/ 0 w 14873090"/>
              <a:gd name="connsiteY4" fmla="*/ 3149689 h 5851167"/>
              <a:gd name="connsiteX5" fmla="*/ 11998 w 14873090"/>
              <a:gd name="connsiteY5" fmla="*/ 3157480 h 5851167"/>
              <a:gd name="connsiteX6" fmla="*/ 2072864 w 14873090"/>
              <a:gd name="connsiteY6" fmla="*/ 3575538 h 5851167"/>
              <a:gd name="connsiteX7" fmla="*/ 11180856 w 14873090"/>
              <a:gd name="connsiteY7" fmla="*/ 479318 h 5851167"/>
              <a:gd name="connsiteX0" fmla="*/ 11180856 w 14844032"/>
              <a:gd name="connsiteY0" fmla="*/ 52119 h 5423968"/>
              <a:gd name="connsiteX1" fmla="*/ 14844032 w 14844032"/>
              <a:gd name="connsiteY1" fmla="*/ 2365141 h 5423968"/>
              <a:gd name="connsiteX2" fmla="*/ 14784299 w 14844032"/>
              <a:gd name="connsiteY2" fmla="*/ 5360906 h 5423968"/>
              <a:gd name="connsiteX3" fmla="*/ 0 w 14844032"/>
              <a:gd name="connsiteY3" fmla="*/ 5423968 h 5423968"/>
              <a:gd name="connsiteX4" fmla="*/ 0 w 14844032"/>
              <a:gd name="connsiteY4" fmla="*/ 2722490 h 5423968"/>
              <a:gd name="connsiteX5" fmla="*/ 11998 w 14844032"/>
              <a:gd name="connsiteY5" fmla="*/ 2730281 h 5423968"/>
              <a:gd name="connsiteX6" fmla="*/ 2072864 w 14844032"/>
              <a:gd name="connsiteY6" fmla="*/ 3148339 h 5423968"/>
              <a:gd name="connsiteX7" fmla="*/ 11180856 w 14844032"/>
              <a:gd name="connsiteY7" fmla="*/ 52119 h 5423968"/>
              <a:gd name="connsiteX0" fmla="*/ 11297090 w 14844032"/>
              <a:gd name="connsiteY0" fmla="*/ 102540 h 5017189"/>
              <a:gd name="connsiteX1" fmla="*/ 14844032 w 14844032"/>
              <a:gd name="connsiteY1" fmla="*/ 1958362 h 5017189"/>
              <a:gd name="connsiteX2" fmla="*/ 14784299 w 14844032"/>
              <a:gd name="connsiteY2" fmla="*/ 4954127 h 5017189"/>
              <a:gd name="connsiteX3" fmla="*/ 0 w 14844032"/>
              <a:gd name="connsiteY3" fmla="*/ 5017189 h 5017189"/>
              <a:gd name="connsiteX4" fmla="*/ 0 w 14844032"/>
              <a:gd name="connsiteY4" fmla="*/ 2315711 h 5017189"/>
              <a:gd name="connsiteX5" fmla="*/ 11998 w 14844032"/>
              <a:gd name="connsiteY5" fmla="*/ 2323502 h 5017189"/>
              <a:gd name="connsiteX6" fmla="*/ 2072864 w 14844032"/>
              <a:gd name="connsiteY6" fmla="*/ 2741560 h 5017189"/>
              <a:gd name="connsiteX7" fmla="*/ 11297090 w 14844032"/>
              <a:gd name="connsiteY7" fmla="*/ 102540 h 5017189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1753223 w 14844032"/>
              <a:gd name="connsiteY6" fmla="*/ 3326046 h 5048222"/>
              <a:gd name="connsiteX7" fmla="*/ 11297090 w 14844032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104235 w 14948267"/>
              <a:gd name="connsiteY4" fmla="*/ 2346744 h 5048222"/>
              <a:gd name="connsiteX5" fmla="*/ 0 w 14948267"/>
              <a:gd name="connsiteY5" fmla="*/ 3798324 h 5048222"/>
              <a:gd name="connsiteX6" fmla="*/ 1857458 w 14948267"/>
              <a:gd name="connsiteY6" fmla="*/ 3326046 h 5048222"/>
              <a:gd name="connsiteX7" fmla="*/ 11401325 w 14948267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0 w 14948267"/>
              <a:gd name="connsiteY4" fmla="*/ 3798324 h 5048222"/>
              <a:gd name="connsiteX5" fmla="*/ 1857458 w 14948267"/>
              <a:gd name="connsiteY5" fmla="*/ 3326046 h 5048222"/>
              <a:gd name="connsiteX6" fmla="*/ 11401325 w 14948267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765242 w 14844032"/>
              <a:gd name="connsiteY4" fmla="*/ 3638867 h 5048222"/>
              <a:gd name="connsiteX5" fmla="*/ 11297090 w 14844032"/>
              <a:gd name="connsiteY5" fmla="*/ 133573 h 5048222"/>
              <a:gd name="connsiteX0" fmla="*/ 11470856 w 15017798"/>
              <a:gd name="connsiteY0" fmla="*/ 133573 h 5048222"/>
              <a:gd name="connsiteX1" fmla="*/ 15017798 w 15017798"/>
              <a:gd name="connsiteY1" fmla="*/ 1989395 h 5048222"/>
              <a:gd name="connsiteX2" fmla="*/ 14958065 w 15017798"/>
              <a:gd name="connsiteY2" fmla="*/ 4985160 h 5048222"/>
              <a:gd name="connsiteX3" fmla="*/ 173766 w 15017798"/>
              <a:gd name="connsiteY3" fmla="*/ 5048222 h 5048222"/>
              <a:gd name="connsiteX4" fmla="*/ 939008 w 15017798"/>
              <a:gd name="connsiteY4" fmla="*/ 3638867 h 5048222"/>
              <a:gd name="connsiteX5" fmla="*/ 11470856 w 15017798"/>
              <a:gd name="connsiteY5" fmla="*/ 133573 h 5048222"/>
              <a:gd name="connsiteX0" fmla="*/ 11330699 w 14877641"/>
              <a:gd name="connsiteY0" fmla="*/ 133573 h 5048222"/>
              <a:gd name="connsiteX1" fmla="*/ 14877641 w 14877641"/>
              <a:gd name="connsiteY1" fmla="*/ 1989395 h 5048222"/>
              <a:gd name="connsiteX2" fmla="*/ 14817908 w 14877641"/>
              <a:gd name="connsiteY2" fmla="*/ 4985160 h 5048222"/>
              <a:gd name="connsiteX3" fmla="*/ 33609 w 14877641"/>
              <a:gd name="connsiteY3" fmla="*/ 5048222 h 5048222"/>
              <a:gd name="connsiteX4" fmla="*/ 798851 w 14877641"/>
              <a:gd name="connsiteY4" fmla="*/ 3638867 h 5048222"/>
              <a:gd name="connsiteX5" fmla="*/ 11330699 w 14877641"/>
              <a:gd name="connsiteY5" fmla="*/ 133573 h 5048222"/>
              <a:gd name="connsiteX0" fmla="*/ 11330699 w 14817908"/>
              <a:gd name="connsiteY0" fmla="*/ 150187 h 5064836"/>
              <a:gd name="connsiteX1" fmla="*/ 13987040 w 14817908"/>
              <a:gd name="connsiteY1" fmla="*/ 1919477 h 5064836"/>
              <a:gd name="connsiteX2" fmla="*/ 14817908 w 14817908"/>
              <a:gd name="connsiteY2" fmla="*/ 5001774 h 5064836"/>
              <a:gd name="connsiteX3" fmla="*/ 33609 w 14817908"/>
              <a:gd name="connsiteY3" fmla="*/ 5064836 h 5064836"/>
              <a:gd name="connsiteX4" fmla="*/ 798851 w 14817908"/>
              <a:gd name="connsiteY4" fmla="*/ 3655481 h 5064836"/>
              <a:gd name="connsiteX5" fmla="*/ 11330699 w 14817908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765379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684416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825113"/>
              <a:gd name="connsiteY0" fmla="*/ 198677 h 5113326"/>
              <a:gd name="connsiteX1" fmla="*/ 13825113 w 13825113"/>
              <a:gd name="connsiteY1" fmla="*/ 1766056 h 5113326"/>
              <a:gd name="connsiteX2" fmla="*/ 13684416 w 13825113"/>
              <a:gd name="connsiteY2" fmla="*/ 5050264 h 5113326"/>
              <a:gd name="connsiteX3" fmla="*/ 33609 w 13825113"/>
              <a:gd name="connsiteY3" fmla="*/ 5113326 h 5113326"/>
              <a:gd name="connsiteX4" fmla="*/ 798851 w 13825113"/>
              <a:gd name="connsiteY4" fmla="*/ 3703971 h 5113326"/>
              <a:gd name="connsiteX5" fmla="*/ 11330699 w 13825113"/>
              <a:gd name="connsiteY5" fmla="*/ 198677 h 5113326"/>
              <a:gd name="connsiteX0" fmla="*/ 11330699 w 13825113"/>
              <a:gd name="connsiteY0" fmla="*/ 50632 h 4965281"/>
              <a:gd name="connsiteX1" fmla="*/ 13825113 w 13825113"/>
              <a:gd name="connsiteY1" fmla="*/ 1618011 h 4965281"/>
              <a:gd name="connsiteX2" fmla="*/ 13684416 w 13825113"/>
              <a:gd name="connsiteY2" fmla="*/ 4902219 h 4965281"/>
              <a:gd name="connsiteX3" fmla="*/ 33609 w 13825113"/>
              <a:gd name="connsiteY3" fmla="*/ 4965281 h 4965281"/>
              <a:gd name="connsiteX4" fmla="*/ 798851 w 13825113"/>
              <a:gd name="connsiteY4" fmla="*/ 3555926 h 4965281"/>
              <a:gd name="connsiteX5" fmla="*/ 11330699 w 13825113"/>
              <a:gd name="connsiteY5" fmla="*/ 50632 h 4965281"/>
              <a:gd name="connsiteX0" fmla="*/ 10736966 w 13825113"/>
              <a:gd name="connsiteY0" fmla="*/ 51831 h 4937636"/>
              <a:gd name="connsiteX1" fmla="*/ 13825113 w 13825113"/>
              <a:gd name="connsiteY1" fmla="*/ 1590366 h 4937636"/>
              <a:gd name="connsiteX2" fmla="*/ 13684416 w 13825113"/>
              <a:gd name="connsiteY2" fmla="*/ 4874574 h 4937636"/>
              <a:gd name="connsiteX3" fmla="*/ 33609 w 13825113"/>
              <a:gd name="connsiteY3" fmla="*/ 4937636 h 4937636"/>
              <a:gd name="connsiteX4" fmla="*/ 798851 w 13825113"/>
              <a:gd name="connsiteY4" fmla="*/ 3528281 h 4937636"/>
              <a:gd name="connsiteX5" fmla="*/ 10736966 w 13825113"/>
              <a:gd name="connsiteY5" fmla="*/ 51831 h 4937636"/>
              <a:gd name="connsiteX0" fmla="*/ 10736966 w 13798125"/>
              <a:gd name="connsiteY0" fmla="*/ 37487 h 4923292"/>
              <a:gd name="connsiteX1" fmla="*/ 13798125 w 13798125"/>
              <a:gd name="connsiteY1" fmla="*/ 2037531 h 4923292"/>
              <a:gd name="connsiteX2" fmla="*/ 13684416 w 13798125"/>
              <a:gd name="connsiteY2" fmla="*/ 4860230 h 4923292"/>
              <a:gd name="connsiteX3" fmla="*/ 33609 w 13798125"/>
              <a:gd name="connsiteY3" fmla="*/ 4923292 h 4923292"/>
              <a:gd name="connsiteX4" fmla="*/ 798851 w 13798125"/>
              <a:gd name="connsiteY4" fmla="*/ 3513937 h 4923292"/>
              <a:gd name="connsiteX5" fmla="*/ 10736966 w 13798125"/>
              <a:gd name="connsiteY5" fmla="*/ 37487 h 4923292"/>
              <a:gd name="connsiteX0" fmla="*/ 9792390 w 13798125"/>
              <a:gd name="connsiteY0" fmla="*/ 48389 h 4559218"/>
              <a:gd name="connsiteX1" fmla="*/ 13798125 w 13798125"/>
              <a:gd name="connsiteY1" fmla="*/ 1673457 h 4559218"/>
              <a:gd name="connsiteX2" fmla="*/ 13684416 w 13798125"/>
              <a:gd name="connsiteY2" fmla="*/ 4496156 h 4559218"/>
              <a:gd name="connsiteX3" fmla="*/ 33609 w 13798125"/>
              <a:gd name="connsiteY3" fmla="*/ 4559218 h 4559218"/>
              <a:gd name="connsiteX4" fmla="*/ 798851 w 13798125"/>
              <a:gd name="connsiteY4" fmla="*/ 3149863 h 4559218"/>
              <a:gd name="connsiteX5" fmla="*/ 9792390 w 13798125"/>
              <a:gd name="connsiteY5" fmla="*/ 48389 h 4559218"/>
              <a:gd name="connsiteX0" fmla="*/ 9759613 w 13765348"/>
              <a:gd name="connsiteY0" fmla="*/ 48389 h 4559218"/>
              <a:gd name="connsiteX1" fmla="*/ 13765348 w 13765348"/>
              <a:gd name="connsiteY1" fmla="*/ 1673457 h 4559218"/>
              <a:gd name="connsiteX2" fmla="*/ 13651639 w 13765348"/>
              <a:gd name="connsiteY2" fmla="*/ 4496156 h 4559218"/>
              <a:gd name="connsiteX3" fmla="*/ 832 w 13765348"/>
              <a:gd name="connsiteY3" fmla="*/ 4559218 h 4559218"/>
              <a:gd name="connsiteX4" fmla="*/ 766074 w 13765348"/>
              <a:gd name="connsiteY4" fmla="*/ 3149863 h 4559218"/>
              <a:gd name="connsiteX5" fmla="*/ 9759613 w 13765348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765242 w 13764516"/>
              <a:gd name="connsiteY4" fmla="*/ 3149863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695628 w 13764516"/>
              <a:gd name="connsiteY4" fmla="*/ 3093364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835551 w 13764516"/>
              <a:gd name="connsiteY4" fmla="*/ 3334675 h 4559218"/>
              <a:gd name="connsiteX5" fmla="*/ 9758781 w 13764516"/>
              <a:gd name="connsiteY5" fmla="*/ 48389 h 4559218"/>
              <a:gd name="connsiteX0" fmla="*/ 6151034 w 10156769"/>
              <a:gd name="connsiteY0" fmla="*/ 48389 h 4496156"/>
              <a:gd name="connsiteX1" fmla="*/ 10156769 w 10156769"/>
              <a:gd name="connsiteY1" fmla="*/ 1673457 h 4496156"/>
              <a:gd name="connsiteX2" fmla="*/ 10043060 w 10156769"/>
              <a:gd name="connsiteY2" fmla="*/ 4496156 h 4496156"/>
              <a:gd name="connsiteX3" fmla="*/ 166479 w 10156769"/>
              <a:gd name="connsiteY3" fmla="*/ 4493780 h 4496156"/>
              <a:gd name="connsiteX4" fmla="*/ 227804 w 10156769"/>
              <a:gd name="connsiteY4" fmla="*/ 3334675 h 4496156"/>
              <a:gd name="connsiteX5" fmla="*/ 6151034 w 10156769"/>
              <a:gd name="connsiteY5" fmla="*/ 48389 h 4496156"/>
              <a:gd name="connsiteX0" fmla="*/ 6290648 w 10296383"/>
              <a:gd name="connsiteY0" fmla="*/ 48389 h 4496156"/>
              <a:gd name="connsiteX1" fmla="*/ 10296383 w 10296383"/>
              <a:gd name="connsiteY1" fmla="*/ 1673457 h 4496156"/>
              <a:gd name="connsiteX2" fmla="*/ 10182674 w 10296383"/>
              <a:gd name="connsiteY2" fmla="*/ 4496156 h 4496156"/>
              <a:gd name="connsiteX3" fmla="*/ 306093 w 10296383"/>
              <a:gd name="connsiteY3" fmla="*/ 4493780 h 4496156"/>
              <a:gd name="connsiteX4" fmla="*/ 367418 w 10296383"/>
              <a:gd name="connsiteY4" fmla="*/ 3334675 h 4496156"/>
              <a:gd name="connsiteX5" fmla="*/ 6290648 w 10296383"/>
              <a:gd name="connsiteY5" fmla="*/ 48389 h 4496156"/>
              <a:gd name="connsiteX0" fmla="*/ 6028262 w 10033997"/>
              <a:gd name="connsiteY0" fmla="*/ 48389 h 4496156"/>
              <a:gd name="connsiteX1" fmla="*/ 10033997 w 10033997"/>
              <a:gd name="connsiteY1" fmla="*/ 1673457 h 4496156"/>
              <a:gd name="connsiteX2" fmla="*/ 9920288 w 10033997"/>
              <a:gd name="connsiteY2" fmla="*/ 4496156 h 4496156"/>
              <a:gd name="connsiteX3" fmla="*/ 43707 w 10033997"/>
              <a:gd name="connsiteY3" fmla="*/ 4493780 h 4496156"/>
              <a:gd name="connsiteX4" fmla="*/ 579569 w 10033997"/>
              <a:gd name="connsiteY4" fmla="*/ 2991126 h 4496156"/>
              <a:gd name="connsiteX5" fmla="*/ 6028262 w 10033997"/>
              <a:gd name="connsiteY5" fmla="*/ 48389 h 4496156"/>
              <a:gd name="connsiteX0" fmla="*/ 6028262 w 9934675"/>
              <a:gd name="connsiteY0" fmla="*/ 49005 h 4496772"/>
              <a:gd name="connsiteX1" fmla="*/ 9934675 w 9934675"/>
              <a:gd name="connsiteY1" fmla="*/ 1657713 h 4496772"/>
              <a:gd name="connsiteX2" fmla="*/ 9920288 w 9934675"/>
              <a:gd name="connsiteY2" fmla="*/ 4496772 h 4496772"/>
              <a:gd name="connsiteX3" fmla="*/ 43707 w 9934675"/>
              <a:gd name="connsiteY3" fmla="*/ 4494396 h 4496772"/>
              <a:gd name="connsiteX4" fmla="*/ 579569 w 9934675"/>
              <a:gd name="connsiteY4" fmla="*/ 2991742 h 4496772"/>
              <a:gd name="connsiteX5" fmla="*/ 6028262 w 9934675"/>
              <a:gd name="connsiteY5" fmla="*/ 49005 h 4496772"/>
              <a:gd name="connsiteX0" fmla="*/ 4017627 w 9934675"/>
              <a:gd name="connsiteY0" fmla="*/ 73961 h 4079447"/>
              <a:gd name="connsiteX1" fmla="*/ 9934675 w 9934675"/>
              <a:gd name="connsiteY1" fmla="*/ 1240388 h 4079447"/>
              <a:gd name="connsiteX2" fmla="*/ 9920288 w 9934675"/>
              <a:gd name="connsiteY2" fmla="*/ 4079447 h 4079447"/>
              <a:gd name="connsiteX3" fmla="*/ 43707 w 9934675"/>
              <a:gd name="connsiteY3" fmla="*/ 4077071 h 4079447"/>
              <a:gd name="connsiteX4" fmla="*/ 579569 w 9934675"/>
              <a:gd name="connsiteY4" fmla="*/ 2574417 h 4079447"/>
              <a:gd name="connsiteX5" fmla="*/ 4017627 w 9934675"/>
              <a:gd name="connsiteY5" fmla="*/ 73961 h 4079447"/>
              <a:gd name="connsiteX0" fmla="*/ 4017627 w 9999534"/>
              <a:gd name="connsiteY0" fmla="*/ 689680 h 4695166"/>
              <a:gd name="connsiteX1" fmla="*/ 9999534 w 9999534"/>
              <a:gd name="connsiteY1" fmla="*/ 375431 h 4695166"/>
              <a:gd name="connsiteX2" fmla="*/ 9920288 w 9999534"/>
              <a:gd name="connsiteY2" fmla="*/ 4695166 h 4695166"/>
              <a:gd name="connsiteX3" fmla="*/ 43707 w 9999534"/>
              <a:gd name="connsiteY3" fmla="*/ 4692790 h 4695166"/>
              <a:gd name="connsiteX4" fmla="*/ 579569 w 9999534"/>
              <a:gd name="connsiteY4" fmla="*/ 3190136 h 4695166"/>
              <a:gd name="connsiteX5" fmla="*/ 4017627 w 9999534"/>
              <a:gd name="connsiteY5" fmla="*/ 689680 h 469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9534" h="4695166">
                <a:moveTo>
                  <a:pt x="4017627" y="689680"/>
                </a:moveTo>
                <a:cubicBezTo>
                  <a:pt x="4791944" y="404952"/>
                  <a:pt x="9648925" y="-506877"/>
                  <a:pt x="9999534" y="375431"/>
                </a:cubicBezTo>
                <a:cubicBezTo>
                  <a:pt x="9994738" y="1321784"/>
                  <a:pt x="9925084" y="3748813"/>
                  <a:pt x="9920288" y="4695166"/>
                </a:cubicBezTo>
                <a:lnTo>
                  <a:pt x="43707" y="4692790"/>
                </a:lnTo>
                <a:cubicBezTo>
                  <a:pt x="26368" y="4260184"/>
                  <a:pt x="-200203" y="3475438"/>
                  <a:pt x="579569" y="3190136"/>
                </a:cubicBezTo>
                <a:cubicBezTo>
                  <a:pt x="1127605" y="2966482"/>
                  <a:pt x="1743345" y="1472533"/>
                  <a:pt x="4017627" y="689680"/>
                </a:cubicBezTo>
                <a:close/>
              </a:path>
            </a:pathLst>
          </a:custGeom>
          <a:solidFill>
            <a:srgbClr val="A2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abadkézi sokszög 21"/>
          <p:cNvSpPr/>
          <p:nvPr/>
        </p:nvSpPr>
        <p:spPr>
          <a:xfrm>
            <a:off x="-405919" y="3364760"/>
            <a:ext cx="12597919" cy="3916905"/>
          </a:xfrm>
          <a:custGeom>
            <a:avLst/>
            <a:gdLst>
              <a:gd name="connsiteX0" fmla="*/ 12126181 w 12225459"/>
              <a:gd name="connsiteY0" fmla="*/ 2030 h 6360468"/>
              <a:gd name="connsiteX1" fmla="*/ 12225459 w 12225459"/>
              <a:gd name="connsiteY1" fmla="*/ 14614 h 6360468"/>
              <a:gd name="connsiteX2" fmla="*/ 12225459 w 12225459"/>
              <a:gd name="connsiteY2" fmla="*/ 6360468 h 6360468"/>
              <a:gd name="connsiteX3" fmla="*/ 0 w 12225459"/>
              <a:gd name="connsiteY3" fmla="*/ 6360468 h 6360468"/>
              <a:gd name="connsiteX4" fmla="*/ 0 w 12225459"/>
              <a:gd name="connsiteY4" fmla="*/ 3658990 h 6360468"/>
              <a:gd name="connsiteX5" fmla="*/ 11998 w 12225459"/>
              <a:gd name="connsiteY5" fmla="*/ 3666781 h 6360468"/>
              <a:gd name="connsiteX6" fmla="*/ 2072864 w 12225459"/>
              <a:gd name="connsiteY6" fmla="*/ 4084839 h 6360468"/>
              <a:gd name="connsiteX7" fmla="*/ 12126181 w 12225459"/>
              <a:gd name="connsiteY7" fmla="*/ 2030 h 6360468"/>
              <a:gd name="connsiteX0" fmla="*/ 12126181 w 14152897"/>
              <a:gd name="connsiteY0" fmla="*/ 2030 h 6360468"/>
              <a:gd name="connsiteX1" fmla="*/ 12225459 w 14152897"/>
              <a:gd name="connsiteY1" fmla="*/ 14614 h 6360468"/>
              <a:gd name="connsiteX2" fmla="*/ 14152897 w 14152897"/>
              <a:gd name="connsiteY2" fmla="*/ 6360468 h 6360468"/>
              <a:gd name="connsiteX3" fmla="*/ 0 w 14152897"/>
              <a:gd name="connsiteY3" fmla="*/ 6360468 h 6360468"/>
              <a:gd name="connsiteX4" fmla="*/ 0 w 14152897"/>
              <a:gd name="connsiteY4" fmla="*/ 3658990 h 6360468"/>
              <a:gd name="connsiteX5" fmla="*/ 11998 w 14152897"/>
              <a:gd name="connsiteY5" fmla="*/ 3666781 h 6360468"/>
              <a:gd name="connsiteX6" fmla="*/ 2072864 w 14152897"/>
              <a:gd name="connsiteY6" fmla="*/ 4084839 h 6360468"/>
              <a:gd name="connsiteX7" fmla="*/ 12126181 w 14152897"/>
              <a:gd name="connsiteY7" fmla="*/ 2030 h 6360468"/>
              <a:gd name="connsiteX0" fmla="*/ 11355206 w 14152897"/>
              <a:gd name="connsiteY0" fmla="*/ 444616 h 6345854"/>
              <a:gd name="connsiteX1" fmla="*/ 12225459 w 14152897"/>
              <a:gd name="connsiteY1" fmla="*/ 0 h 6345854"/>
              <a:gd name="connsiteX2" fmla="*/ 14152897 w 14152897"/>
              <a:gd name="connsiteY2" fmla="*/ 6345854 h 6345854"/>
              <a:gd name="connsiteX3" fmla="*/ 0 w 14152897"/>
              <a:gd name="connsiteY3" fmla="*/ 6345854 h 6345854"/>
              <a:gd name="connsiteX4" fmla="*/ 0 w 14152897"/>
              <a:gd name="connsiteY4" fmla="*/ 3644376 h 6345854"/>
              <a:gd name="connsiteX5" fmla="*/ 11998 w 14152897"/>
              <a:gd name="connsiteY5" fmla="*/ 3652167 h 6345854"/>
              <a:gd name="connsiteX6" fmla="*/ 2072864 w 14152897"/>
              <a:gd name="connsiteY6" fmla="*/ 4070225 h 6345854"/>
              <a:gd name="connsiteX7" fmla="*/ 11355206 w 14152897"/>
              <a:gd name="connsiteY7" fmla="*/ 444616 h 6345854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784299"/>
              <a:gd name="connsiteY0" fmla="*/ 2273 h 5903511"/>
              <a:gd name="connsiteX1" fmla="*/ 13478293 w 14784299"/>
              <a:gd name="connsiteY1" fmla="*/ 2483737 h 5903511"/>
              <a:gd name="connsiteX2" fmla="*/ 14784299 w 14784299"/>
              <a:gd name="connsiteY2" fmla="*/ 5840449 h 5903511"/>
              <a:gd name="connsiteX3" fmla="*/ 0 w 14784299"/>
              <a:gd name="connsiteY3" fmla="*/ 5903511 h 5903511"/>
              <a:gd name="connsiteX4" fmla="*/ 0 w 14784299"/>
              <a:gd name="connsiteY4" fmla="*/ 3202033 h 5903511"/>
              <a:gd name="connsiteX5" fmla="*/ 11998 w 14784299"/>
              <a:gd name="connsiteY5" fmla="*/ 3209824 h 5903511"/>
              <a:gd name="connsiteX6" fmla="*/ 2072864 w 14784299"/>
              <a:gd name="connsiteY6" fmla="*/ 3627882 h 5903511"/>
              <a:gd name="connsiteX7" fmla="*/ 11355206 w 14784299"/>
              <a:gd name="connsiteY7" fmla="*/ 2273 h 5903511"/>
              <a:gd name="connsiteX0" fmla="*/ 11355206 w 14873090"/>
              <a:gd name="connsiteY0" fmla="*/ 64300 h 5965538"/>
              <a:gd name="connsiteX1" fmla="*/ 14873090 w 14873090"/>
              <a:gd name="connsiteY1" fmla="*/ 1414795 h 5965538"/>
              <a:gd name="connsiteX2" fmla="*/ 14784299 w 14873090"/>
              <a:gd name="connsiteY2" fmla="*/ 5902476 h 5965538"/>
              <a:gd name="connsiteX3" fmla="*/ 0 w 14873090"/>
              <a:gd name="connsiteY3" fmla="*/ 5965538 h 5965538"/>
              <a:gd name="connsiteX4" fmla="*/ 0 w 14873090"/>
              <a:gd name="connsiteY4" fmla="*/ 3264060 h 5965538"/>
              <a:gd name="connsiteX5" fmla="*/ 11998 w 14873090"/>
              <a:gd name="connsiteY5" fmla="*/ 3271851 h 5965538"/>
              <a:gd name="connsiteX6" fmla="*/ 2072864 w 14873090"/>
              <a:gd name="connsiteY6" fmla="*/ 3689909 h 5965538"/>
              <a:gd name="connsiteX7" fmla="*/ 11355206 w 14873090"/>
              <a:gd name="connsiteY7" fmla="*/ 64300 h 5965538"/>
              <a:gd name="connsiteX0" fmla="*/ 11355206 w 14873090"/>
              <a:gd name="connsiteY0" fmla="*/ 225937 h 6127175"/>
              <a:gd name="connsiteX1" fmla="*/ 14873090 w 14873090"/>
              <a:gd name="connsiteY1" fmla="*/ 1576432 h 6127175"/>
              <a:gd name="connsiteX2" fmla="*/ 14784299 w 14873090"/>
              <a:gd name="connsiteY2" fmla="*/ 6064113 h 6127175"/>
              <a:gd name="connsiteX3" fmla="*/ 0 w 14873090"/>
              <a:gd name="connsiteY3" fmla="*/ 6127175 h 6127175"/>
              <a:gd name="connsiteX4" fmla="*/ 0 w 14873090"/>
              <a:gd name="connsiteY4" fmla="*/ 3425697 h 6127175"/>
              <a:gd name="connsiteX5" fmla="*/ 11998 w 14873090"/>
              <a:gd name="connsiteY5" fmla="*/ 3433488 h 6127175"/>
              <a:gd name="connsiteX6" fmla="*/ 2072864 w 14873090"/>
              <a:gd name="connsiteY6" fmla="*/ 3851546 h 6127175"/>
              <a:gd name="connsiteX7" fmla="*/ 11355206 w 14873090"/>
              <a:gd name="connsiteY7" fmla="*/ 225937 h 6127175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9318 h 5851167"/>
              <a:gd name="connsiteX1" fmla="*/ 14873090 w 14873090"/>
              <a:gd name="connsiteY1" fmla="*/ 1300424 h 5851167"/>
              <a:gd name="connsiteX2" fmla="*/ 14784299 w 14873090"/>
              <a:gd name="connsiteY2" fmla="*/ 5788105 h 5851167"/>
              <a:gd name="connsiteX3" fmla="*/ 0 w 14873090"/>
              <a:gd name="connsiteY3" fmla="*/ 5851167 h 5851167"/>
              <a:gd name="connsiteX4" fmla="*/ 0 w 14873090"/>
              <a:gd name="connsiteY4" fmla="*/ 3149689 h 5851167"/>
              <a:gd name="connsiteX5" fmla="*/ 11998 w 14873090"/>
              <a:gd name="connsiteY5" fmla="*/ 3157480 h 5851167"/>
              <a:gd name="connsiteX6" fmla="*/ 2072864 w 14873090"/>
              <a:gd name="connsiteY6" fmla="*/ 3575538 h 5851167"/>
              <a:gd name="connsiteX7" fmla="*/ 11180856 w 14873090"/>
              <a:gd name="connsiteY7" fmla="*/ 479318 h 5851167"/>
              <a:gd name="connsiteX0" fmla="*/ 11180856 w 14844032"/>
              <a:gd name="connsiteY0" fmla="*/ 52119 h 5423968"/>
              <a:gd name="connsiteX1" fmla="*/ 14844032 w 14844032"/>
              <a:gd name="connsiteY1" fmla="*/ 2365141 h 5423968"/>
              <a:gd name="connsiteX2" fmla="*/ 14784299 w 14844032"/>
              <a:gd name="connsiteY2" fmla="*/ 5360906 h 5423968"/>
              <a:gd name="connsiteX3" fmla="*/ 0 w 14844032"/>
              <a:gd name="connsiteY3" fmla="*/ 5423968 h 5423968"/>
              <a:gd name="connsiteX4" fmla="*/ 0 w 14844032"/>
              <a:gd name="connsiteY4" fmla="*/ 2722490 h 5423968"/>
              <a:gd name="connsiteX5" fmla="*/ 11998 w 14844032"/>
              <a:gd name="connsiteY5" fmla="*/ 2730281 h 5423968"/>
              <a:gd name="connsiteX6" fmla="*/ 2072864 w 14844032"/>
              <a:gd name="connsiteY6" fmla="*/ 3148339 h 5423968"/>
              <a:gd name="connsiteX7" fmla="*/ 11180856 w 14844032"/>
              <a:gd name="connsiteY7" fmla="*/ 52119 h 5423968"/>
              <a:gd name="connsiteX0" fmla="*/ 11297090 w 14844032"/>
              <a:gd name="connsiteY0" fmla="*/ 102540 h 5017189"/>
              <a:gd name="connsiteX1" fmla="*/ 14844032 w 14844032"/>
              <a:gd name="connsiteY1" fmla="*/ 1958362 h 5017189"/>
              <a:gd name="connsiteX2" fmla="*/ 14784299 w 14844032"/>
              <a:gd name="connsiteY2" fmla="*/ 4954127 h 5017189"/>
              <a:gd name="connsiteX3" fmla="*/ 0 w 14844032"/>
              <a:gd name="connsiteY3" fmla="*/ 5017189 h 5017189"/>
              <a:gd name="connsiteX4" fmla="*/ 0 w 14844032"/>
              <a:gd name="connsiteY4" fmla="*/ 2315711 h 5017189"/>
              <a:gd name="connsiteX5" fmla="*/ 11998 w 14844032"/>
              <a:gd name="connsiteY5" fmla="*/ 2323502 h 5017189"/>
              <a:gd name="connsiteX6" fmla="*/ 2072864 w 14844032"/>
              <a:gd name="connsiteY6" fmla="*/ 2741560 h 5017189"/>
              <a:gd name="connsiteX7" fmla="*/ 11297090 w 14844032"/>
              <a:gd name="connsiteY7" fmla="*/ 102540 h 5017189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1753223 w 14844032"/>
              <a:gd name="connsiteY6" fmla="*/ 3326046 h 5048222"/>
              <a:gd name="connsiteX7" fmla="*/ 11297090 w 14844032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104235 w 14948267"/>
              <a:gd name="connsiteY4" fmla="*/ 2346744 h 5048222"/>
              <a:gd name="connsiteX5" fmla="*/ 0 w 14948267"/>
              <a:gd name="connsiteY5" fmla="*/ 3798324 h 5048222"/>
              <a:gd name="connsiteX6" fmla="*/ 1857458 w 14948267"/>
              <a:gd name="connsiteY6" fmla="*/ 3326046 h 5048222"/>
              <a:gd name="connsiteX7" fmla="*/ 11401325 w 14948267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0 w 14948267"/>
              <a:gd name="connsiteY4" fmla="*/ 3798324 h 5048222"/>
              <a:gd name="connsiteX5" fmla="*/ 1857458 w 14948267"/>
              <a:gd name="connsiteY5" fmla="*/ 3326046 h 5048222"/>
              <a:gd name="connsiteX6" fmla="*/ 11401325 w 14948267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765242 w 14844032"/>
              <a:gd name="connsiteY4" fmla="*/ 3638867 h 5048222"/>
              <a:gd name="connsiteX5" fmla="*/ 11297090 w 14844032"/>
              <a:gd name="connsiteY5" fmla="*/ 133573 h 5048222"/>
              <a:gd name="connsiteX0" fmla="*/ 11470856 w 15017798"/>
              <a:gd name="connsiteY0" fmla="*/ 133573 h 5048222"/>
              <a:gd name="connsiteX1" fmla="*/ 15017798 w 15017798"/>
              <a:gd name="connsiteY1" fmla="*/ 1989395 h 5048222"/>
              <a:gd name="connsiteX2" fmla="*/ 14958065 w 15017798"/>
              <a:gd name="connsiteY2" fmla="*/ 4985160 h 5048222"/>
              <a:gd name="connsiteX3" fmla="*/ 173766 w 15017798"/>
              <a:gd name="connsiteY3" fmla="*/ 5048222 h 5048222"/>
              <a:gd name="connsiteX4" fmla="*/ 939008 w 15017798"/>
              <a:gd name="connsiteY4" fmla="*/ 3638867 h 5048222"/>
              <a:gd name="connsiteX5" fmla="*/ 11470856 w 15017798"/>
              <a:gd name="connsiteY5" fmla="*/ 133573 h 5048222"/>
              <a:gd name="connsiteX0" fmla="*/ 11330699 w 14877641"/>
              <a:gd name="connsiteY0" fmla="*/ 133573 h 5048222"/>
              <a:gd name="connsiteX1" fmla="*/ 14877641 w 14877641"/>
              <a:gd name="connsiteY1" fmla="*/ 1989395 h 5048222"/>
              <a:gd name="connsiteX2" fmla="*/ 14817908 w 14877641"/>
              <a:gd name="connsiteY2" fmla="*/ 4985160 h 5048222"/>
              <a:gd name="connsiteX3" fmla="*/ 33609 w 14877641"/>
              <a:gd name="connsiteY3" fmla="*/ 5048222 h 5048222"/>
              <a:gd name="connsiteX4" fmla="*/ 798851 w 14877641"/>
              <a:gd name="connsiteY4" fmla="*/ 3638867 h 5048222"/>
              <a:gd name="connsiteX5" fmla="*/ 11330699 w 14877641"/>
              <a:gd name="connsiteY5" fmla="*/ 133573 h 5048222"/>
              <a:gd name="connsiteX0" fmla="*/ 11330699 w 14817908"/>
              <a:gd name="connsiteY0" fmla="*/ 150187 h 5064836"/>
              <a:gd name="connsiteX1" fmla="*/ 13987040 w 14817908"/>
              <a:gd name="connsiteY1" fmla="*/ 1919477 h 5064836"/>
              <a:gd name="connsiteX2" fmla="*/ 14817908 w 14817908"/>
              <a:gd name="connsiteY2" fmla="*/ 5001774 h 5064836"/>
              <a:gd name="connsiteX3" fmla="*/ 33609 w 14817908"/>
              <a:gd name="connsiteY3" fmla="*/ 5064836 h 5064836"/>
              <a:gd name="connsiteX4" fmla="*/ 798851 w 14817908"/>
              <a:gd name="connsiteY4" fmla="*/ 3655481 h 5064836"/>
              <a:gd name="connsiteX5" fmla="*/ 11330699 w 14817908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765379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684416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825113"/>
              <a:gd name="connsiteY0" fmla="*/ 198677 h 5113326"/>
              <a:gd name="connsiteX1" fmla="*/ 13825113 w 13825113"/>
              <a:gd name="connsiteY1" fmla="*/ 1766056 h 5113326"/>
              <a:gd name="connsiteX2" fmla="*/ 13684416 w 13825113"/>
              <a:gd name="connsiteY2" fmla="*/ 5050264 h 5113326"/>
              <a:gd name="connsiteX3" fmla="*/ 33609 w 13825113"/>
              <a:gd name="connsiteY3" fmla="*/ 5113326 h 5113326"/>
              <a:gd name="connsiteX4" fmla="*/ 798851 w 13825113"/>
              <a:gd name="connsiteY4" fmla="*/ 3703971 h 5113326"/>
              <a:gd name="connsiteX5" fmla="*/ 11330699 w 13825113"/>
              <a:gd name="connsiteY5" fmla="*/ 198677 h 5113326"/>
              <a:gd name="connsiteX0" fmla="*/ 11330699 w 13825113"/>
              <a:gd name="connsiteY0" fmla="*/ 50632 h 4965281"/>
              <a:gd name="connsiteX1" fmla="*/ 13825113 w 13825113"/>
              <a:gd name="connsiteY1" fmla="*/ 1618011 h 4965281"/>
              <a:gd name="connsiteX2" fmla="*/ 13684416 w 13825113"/>
              <a:gd name="connsiteY2" fmla="*/ 4902219 h 4965281"/>
              <a:gd name="connsiteX3" fmla="*/ 33609 w 13825113"/>
              <a:gd name="connsiteY3" fmla="*/ 4965281 h 4965281"/>
              <a:gd name="connsiteX4" fmla="*/ 798851 w 13825113"/>
              <a:gd name="connsiteY4" fmla="*/ 3555926 h 4965281"/>
              <a:gd name="connsiteX5" fmla="*/ 11330699 w 13825113"/>
              <a:gd name="connsiteY5" fmla="*/ 50632 h 4965281"/>
              <a:gd name="connsiteX0" fmla="*/ 10736966 w 13825113"/>
              <a:gd name="connsiteY0" fmla="*/ 51831 h 4937636"/>
              <a:gd name="connsiteX1" fmla="*/ 13825113 w 13825113"/>
              <a:gd name="connsiteY1" fmla="*/ 1590366 h 4937636"/>
              <a:gd name="connsiteX2" fmla="*/ 13684416 w 13825113"/>
              <a:gd name="connsiteY2" fmla="*/ 4874574 h 4937636"/>
              <a:gd name="connsiteX3" fmla="*/ 33609 w 13825113"/>
              <a:gd name="connsiteY3" fmla="*/ 4937636 h 4937636"/>
              <a:gd name="connsiteX4" fmla="*/ 798851 w 13825113"/>
              <a:gd name="connsiteY4" fmla="*/ 3528281 h 4937636"/>
              <a:gd name="connsiteX5" fmla="*/ 10736966 w 13825113"/>
              <a:gd name="connsiteY5" fmla="*/ 51831 h 4937636"/>
              <a:gd name="connsiteX0" fmla="*/ 10736966 w 13798125"/>
              <a:gd name="connsiteY0" fmla="*/ 37487 h 4923292"/>
              <a:gd name="connsiteX1" fmla="*/ 13798125 w 13798125"/>
              <a:gd name="connsiteY1" fmla="*/ 2037531 h 4923292"/>
              <a:gd name="connsiteX2" fmla="*/ 13684416 w 13798125"/>
              <a:gd name="connsiteY2" fmla="*/ 4860230 h 4923292"/>
              <a:gd name="connsiteX3" fmla="*/ 33609 w 13798125"/>
              <a:gd name="connsiteY3" fmla="*/ 4923292 h 4923292"/>
              <a:gd name="connsiteX4" fmla="*/ 798851 w 13798125"/>
              <a:gd name="connsiteY4" fmla="*/ 3513937 h 4923292"/>
              <a:gd name="connsiteX5" fmla="*/ 10736966 w 13798125"/>
              <a:gd name="connsiteY5" fmla="*/ 37487 h 4923292"/>
              <a:gd name="connsiteX0" fmla="*/ 9792390 w 13798125"/>
              <a:gd name="connsiteY0" fmla="*/ 48389 h 4559218"/>
              <a:gd name="connsiteX1" fmla="*/ 13798125 w 13798125"/>
              <a:gd name="connsiteY1" fmla="*/ 1673457 h 4559218"/>
              <a:gd name="connsiteX2" fmla="*/ 13684416 w 13798125"/>
              <a:gd name="connsiteY2" fmla="*/ 4496156 h 4559218"/>
              <a:gd name="connsiteX3" fmla="*/ 33609 w 13798125"/>
              <a:gd name="connsiteY3" fmla="*/ 4559218 h 4559218"/>
              <a:gd name="connsiteX4" fmla="*/ 798851 w 13798125"/>
              <a:gd name="connsiteY4" fmla="*/ 3149863 h 4559218"/>
              <a:gd name="connsiteX5" fmla="*/ 9792390 w 13798125"/>
              <a:gd name="connsiteY5" fmla="*/ 48389 h 4559218"/>
              <a:gd name="connsiteX0" fmla="*/ 9759613 w 13765348"/>
              <a:gd name="connsiteY0" fmla="*/ 48389 h 4559218"/>
              <a:gd name="connsiteX1" fmla="*/ 13765348 w 13765348"/>
              <a:gd name="connsiteY1" fmla="*/ 1673457 h 4559218"/>
              <a:gd name="connsiteX2" fmla="*/ 13651639 w 13765348"/>
              <a:gd name="connsiteY2" fmla="*/ 4496156 h 4559218"/>
              <a:gd name="connsiteX3" fmla="*/ 832 w 13765348"/>
              <a:gd name="connsiteY3" fmla="*/ 4559218 h 4559218"/>
              <a:gd name="connsiteX4" fmla="*/ 766074 w 13765348"/>
              <a:gd name="connsiteY4" fmla="*/ 3149863 h 4559218"/>
              <a:gd name="connsiteX5" fmla="*/ 9759613 w 13765348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765242 w 13764516"/>
              <a:gd name="connsiteY4" fmla="*/ 3149863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695628 w 13764516"/>
              <a:gd name="connsiteY4" fmla="*/ 3093364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835551 w 13764516"/>
              <a:gd name="connsiteY4" fmla="*/ 3334675 h 4559218"/>
              <a:gd name="connsiteX5" fmla="*/ 9758781 w 13764516"/>
              <a:gd name="connsiteY5" fmla="*/ 48389 h 4559218"/>
              <a:gd name="connsiteX0" fmla="*/ 6151034 w 10156769"/>
              <a:gd name="connsiteY0" fmla="*/ 48389 h 4496156"/>
              <a:gd name="connsiteX1" fmla="*/ 10156769 w 10156769"/>
              <a:gd name="connsiteY1" fmla="*/ 1673457 h 4496156"/>
              <a:gd name="connsiteX2" fmla="*/ 10043060 w 10156769"/>
              <a:gd name="connsiteY2" fmla="*/ 4496156 h 4496156"/>
              <a:gd name="connsiteX3" fmla="*/ 166479 w 10156769"/>
              <a:gd name="connsiteY3" fmla="*/ 4493780 h 4496156"/>
              <a:gd name="connsiteX4" fmla="*/ 227804 w 10156769"/>
              <a:gd name="connsiteY4" fmla="*/ 3334675 h 4496156"/>
              <a:gd name="connsiteX5" fmla="*/ 6151034 w 10156769"/>
              <a:gd name="connsiteY5" fmla="*/ 48389 h 4496156"/>
              <a:gd name="connsiteX0" fmla="*/ 6290648 w 10296383"/>
              <a:gd name="connsiteY0" fmla="*/ 48389 h 4496156"/>
              <a:gd name="connsiteX1" fmla="*/ 10296383 w 10296383"/>
              <a:gd name="connsiteY1" fmla="*/ 1673457 h 4496156"/>
              <a:gd name="connsiteX2" fmla="*/ 10182674 w 10296383"/>
              <a:gd name="connsiteY2" fmla="*/ 4496156 h 4496156"/>
              <a:gd name="connsiteX3" fmla="*/ 306093 w 10296383"/>
              <a:gd name="connsiteY3" fmla="*/ 4493780 h 4496156"/>
              <a:gd name="connsiteX4" fmla="*/ 367418 w 10296383"/>
              <a:gd name="connsiteY4" fmla="*/ 3334675 h 4496156"/>
              <a:gd name="connsiteX5" fmla="*/ 6290648 w 10296383"/>
              <a:gd name="connsiteY5" fmla="*/ 48389 h 4496156"/>
              <a:gd name="connsiteX0" fmla="*/ 6028262 w 10033997"/>
              <a:gd name="connsiteY0" fmla="*/ 48389 h 4496156"/>
              <a:gd name="connsiteX1" fmla="*/ 10033997 w 10033997"/>
              <a:gd name="connsiteY1" fmla="*/ 1673457 h 4496156"/>
              <a:gd name="connsiteX2" fmla="*/ 9920288 w 10033997"/>
              <a:gd name="connsiteY2" fmla="*/ 4496156 h 4496156"/>
              <a:gd name="connsiteX3" fmla="*/ 43707 w 10033997"/>
              <a:gd name="connsiteY3" fmla="*/ 4493780 h 4496156"/>
              <a:gd name="connsiteX4" fmla="*/ 579569 w 10033997"/>
              <a:gd name="connsiteY4" fmla="*/ 2991126 h 4496156"/>
              <a:gd name="connsiteX5" fmla="*/ 6028262 w 10033997"/>
              <a:gd name="connsiteY5" fmla="*/ 48389 h 4496156"/>
              <a:gd name="connsiteX0" fmla="*/ 6028262 w 9934675"/>
              <a:gd name="connsiteY0" fmla="*/ 49005 h 4496772"/>
              <a:gd name="connsiteX1" fmla="*/ 9934675 w 9934675"/>
              <a:gd name="connsiteY1" fmla="*/ 1657713 h 4496772"/>
              <a:gd name="connsiteX2" fmla="*/ 9920288 w 9934675"/>
              <a:gd name="connsiteY2" fmla="*/ 4496772 h 4496772"/>
              <a:gd name="connsiteX3" fmla="*/ 43707 w 9934675"/>
              <a:gd name="connsiteY3" fmla="*/ 4494396 h 4496772"/>
              <a:gd name="connsiteX4" fmla="*/ 579569 w 9934675"/>
              <a:gd name="connsiteY4" fmla="*/ 2991742 h 4496772"/>
              <a:gd name="connsiteX5" fmla="*/ 6028262 w 9934675"/>
              <a:gd name="connsiteY5" fmla="*/ 49005 h 4496772"/>
              <a:gd name="connsiteX0" fmla="*/ 4017627 w 9934675"/>
              <a:gd name="connsiteY0" fmla="*/ 73961 h 4079447"/>
              <a:gd name="connsiteX1" fmla="*/ 9934675 w 9934675"/>
              <a:gd name="connsiteY1" fmla="*/ 1240388 h 4079447"/>
              <a:gd name="connsiteX2" fmla="*/ 9920288 w 9934675"/>
              <a:gd name="connsiteY2" fmla="*/ 4079447 h 4079447"/>
              <a:gd name="connsiteX3" fmla="*/ 43707 w 9934675"/>
              <a:gd name="connsiteY3" fmla="*/ 4077071 h 4079447"/>
              <a:gd name="connsiteX4" fmla="*/ 579569 w 9934675"/>
              <a:gd name="connsiteY4" fmla="*/ 2574417 h 4079447"/>
              <a:gd name="connsiteX5" fmla="*/ 4017627 w 9934675"/>
              <a:gd name="connsiteY5" fmla="*/ 73961 h 4079447"/>
              <a:gd name="connsiteX0" fmla="*/ 4017627 w 9999534"/>
              <a:gd name="connsiteY0" fmla="*/ 689680 h 4695166"/>
              <a:gd name="connsiteX1" fmla="*/ 9999534 w 9999534"/>
              <a:gd name="connsiteY1" fmla="*/ 375431 h 4695166"/>
              <a:gd name="connsiteX2" fmla="*/ 9920288 w 9999534"/>
              <a:gd name="connsiteY2" fmla="*/ 4695166 h 4695166"/>
              <a:gd name="connsiteX3" fmla="*/ 43707 w 9999534"/>
              <a:gd name="connsiteY3" fmla="*/ 4692790 h 4695166"/>
              <a:gd name="connsiteX4" fmla="*/ 579569 w 9999534"/>
              <a:gd name="connsiteY4" fmla="*/ 3190136 h 4695166"/>
              <a:gd name="connsiteX5" fmla="*/ 4017627 w 9999534"/>
              <a:gd name="connsiteY5" fmla="*/ 689680 h 469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9534" h="4695166">
                <a:moveTo>
                  <a:pt x="4017627" y="689680"/>
                </a:moveTo>
                <a:cubicBezTo>
                  <a:pt x="4791944" y="404952"/>
                  <a:pt x="9648925" y="-506877"/>
                  <a:pt x="9999534" y="375431"/>
                </a:cubicBezTo>
                <a:cubicBezTo>
                  <a:pt x="9994738" y="1321784"/>
                  <a:pt x="9925084" y="3748813"/>
                  <a:pt x="9920288" y="4695166"/>
                </a:cubicBezTo>
                <a:lnTo>
                  <a:pt x="43707" y="4692790"/>
                </a:lnTo>
                <a:cubicBezTo>
                  <a:pt x="26368" y="4260184"/>
                  <a:pt x="-200203" y="3475438"/>
                  <a:pt x="579569" y="3190136"/>
                </a:cubicBezTo>
                <a:cubicBezTo>
                  <a:pt x="1127605" y="2966482"/>
                  <a:pt x="1743345" y="1472533"/>
                  <a:pt x="4017627" y="689680"/>
                </a:cubicBezTo>
                <a:close/>
              </a:path>
            </a:pathLst>
          </a:cu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227640" y="162937"/>
            <a:ext cx="8665356" cy="2337267"/>
            <a:chOff x="3308740" y="137976"/>
            <a:chExt cx="8665356" cy="2337267"/>
          </a:xfrm>
        </p:grpSpPr>
        <p:sp>
          <p:nvSpPr>
            <p:cNvPr id="12" name="Szabadkézi sokszög 11"/>
            <p:cNvSpPr/>
            <p:nvPr/>
          </p:nvSpPr>
          <p:spPr>
            <a:xfrm>
              <a:off x="7731356" y="213937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3308740" y="405697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7854340" y="137976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4404413" y="390288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3651047" y="1215783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7022" y="3101600"/>
            <a:ext cx="2459227" cy="4318482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2" b="95554" l="4426" r="96729">
                        <a14:backgroundMark x1="54650" y1="89224" x2="32072" y2="66843"/>
                        <a14:backgroundMark x1="36818" y1="51017" x2="67479" y2="24717"/>
                        <a14:backgroundMark x1="37203" y1="55916" x2="53817" y2="26225"/>
                        <a14:backgroundMark x1="60038" y1="23060" x2="95638" y2="45893"/>
                        <a14:backgroundMark x1="90443" y1="59985" x2="90635" y2="93142"/>
                        <a14:backgroundMark x1="41565" y1="76564" x2="38037" y2="44461"/>
                        <a14:backgroundMark x1="44195" y1="82894" x2="45157" y2="98568"/>
                      </a14:backgroundRemoval>
                    </a14:imgEffect>
                  </a14:imgLayer>
                </a14:imgProps>
              </a:ext>
            </a:extLst>
          </a:blip>
          <a:srcRect l="36807" t="33320" r="7263" b="3163"/>
          <a:stretch/>
        </p:blipFill>
        <p:spPr>
          <a:xfrm>
            <a:off x="6790971" y="675838"/>
            <a:ext cx="5709957" cy="6333064"/>
          </a:xfrm>
          <a:prstGeom prst="rect">
            <a:avLst/>
          </a:prstGeom>
        </p:spPr>
      </p:pic>
      <p:sp>
        <p:nvSpPr>
          <p:cNvPr id="37" name="Ellipszis 4"/>
          <p:cNvSpPr/>
          <p:nvPr/>
        </p:nvSpPr>
        <p:spPr>
          <a:xfrm>
            <a:off x="8454014" y="2540366"/>
            <a:ext cx="178242" cy="97254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4"/>
          <p:cNvSpPr/>
          <p:nvPr/>
        </p:nvSpPr>
        <p:spPr>
          <a:xfrm flipH="1">
            <a:off x="11036746" y="3009684"/>
            <a:ext cx="175264" cy="71748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3800D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4"/>
          <p:cNvSpPr/>
          <p:nvPr/>
        </p:nvSpPr>
        <p:spPr>
          <a:xfrm flipH="1">
            <a:off x="8879253" y="1298602"/>
            <a:ext cx="262863" cy="85450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4"/>
          <p:cNvSpPr/>
          <p:nvPr/>
        </p:nvSpPr>
        <p:spPr>
          <a:xfrm>
            <a:off x="9998517" y="1641738"/>
            <a:ext cx="166737" cy="6898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"/>
          <p:cNvSpPr/>
          <p:nvPr/>
        </p:nvSpPr>
        <p:spPr>
          <a:xfrm>
            <a:off x="10899711" y="1836302"/>
            <a:ext cx="245088" cy="90262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"/>
          <p:cNvSpPr/>
          <p:nvPr/>
        </p:nvSpPr>
        <p:spPr>
          <a:xfrm flipH="1">
            <a:off x="9209190" y="2111088"/>
            <a:ext cx="214818" cy="9112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"/>
          <p:cNvSpPr/>
          <p:nvPr/>
        </p:nvSpPr>
        <p:spPr>
          <a:xfrm>
            <a:off x="7878744" y="3011806"/>
            <a:ext cx="146061" cy="9248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"/>
          <p:cNvSpPr/>
          <p:nvPr/>
        </p:nvSpPr>
        <p:spPr>
          <a:xfrm flipH="1">
            <a:off x="11658191" y="2989923"/>
            <a:ext cx="269025" cy="86033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3800D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"/>
          <p:cNvSpPr/>
          <p:nvPr/>
        </p:nvSpPr>
        <p:spPr>
          <a:xfrm flipH="1">
            <a:off x="10373370" y="3018668"/>
            <a:ext cx="218784" cy="91111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Ellipszis 4"/>
          <p:cNvSpPr/>
          <p:nvPr/>
        </p:nvSpPr>
        <p:spPr>
          <a:xfrm flipH="1">
            <a:off x="11440657" y="1242098"/>
            <a:ext cx="337998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Ellipszis 4"/>
          <p:cNvSpPr/>
          <p:nvPr/>
        </p:nvSpPr>
        <p:spPr>
          <a:xfrm flipH="1">
            <a:off x="8163745" y="3621206"/>
            <a:ext cx="276804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"/>
          <p:cNvSpPr/>
          <p:nvPr/>
        </p:nvSpPr>
        <p:spPr>
          <a:xfrm flipH="1">
            <a:off x="9645950" y="3673646"/>
            <a:ext cx="332237" cy="99001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Ellipszis 4"/>
          <p:cNvSpPr/>
          <p:nvPr/>
        </p:nvSpPr>
        <p:spPr>
          <a:xfrm flipH="1">
            <a:off x="7684483" y="3875771"/>
            <a:ext cx="227347" cy="8852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"/>
          <p:cNvSpPr/>
          <p:nvPr/>
        </p:nvSpPr>
        <p:spPr>
          <a:xfrm flipH="1">
            <a:off x="8566931" y="3427699"/>
            <a:ext cx="429952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Ellipszis 4"/>
          <p:cNvSpPr/>
          <p:nvPr/>
        </p:nvSpPr>
        <p:spPr>
          <a:xfrm flipH="1">
            <a:off x="8204893" y="1946902"/>
            <a:ext cx="314126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buborék 3"/>
          <p:cNvSpPr/>
          <p:nvPr/>
        </p:nvSpPr>
        <p:spPr>
          <a:xfrm>
            <a:off x="2490457" y="238898"/>
            <a:ext cx="4397686" cy="3245913"/>
          </a:xfrm>
          <a:prstGeom prst="wedgeEllipseCallout">
            <a:avLst>
              <a:gd name="adj1" fmla="val 104190"/>
              <a:gd name="adj2" fmla="val -27545"/>
            </a:avLst>
          </a:prstGeom>
          <a:solidFill>
            <a:schemeClr val="bg1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C41D10"/>
                </a:solidFill>
              </a:rPr>
              <a:t>Ne jöjj közelebb!</a:t>
            </a:r>
          </a:p>
          <a:p>
            <a:pPr algn="ctr"/>
            <a:r>
              <a:rPr lang="hu-HU" sz="2800" dirty="0" smtClean="0">
                <a:solidFill>
                  <a:srgbClr val="C41D10"/>
                </a:solidFill>
              </a:rPr>
              <a:t>Oldd le a sarudat a lábadról!</a:t>
            </a:r>
            <a:endParaRPr lang="hu-HU" sz="2800" dirty="0">
              <a:solidFill>
                <a:srgbClr val="C41D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0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zabadkézi sokszög 50"/>
          <p:cNvSpPr/>
          <p:nvPr/>
        </p:nvSpPr>
        <p:spPr>
          <a:xfrm>
            <a:off x="378076" y="2422040"/>
            <a:ext cx="11813924" cy="4729105"/>
          </a:xfrm>
          <a:custGeom>
            <a:avLst/>
            <a:gdLst>
              <a:gd name="connsiteX0" fmla="*/ 12126181 w 12225459"/>
              <a:gd name="connsiteY0" fmla="*/ 2030 h 6360468"/>
              <a:gd name="connsiteX1" fmla="*/ 12225459 w 12225459"/>
              <a:gd name="connsiteY1" fmla="*/ 14614 h 6360468"/>
              <a:gd name="connsiteX2" fmla="*/ 12225459 w 12225459"/>
              <a:gd name="connsiteY2" fmla="*/ 6360468 h 6360468"/>
              <a:gd name="connsiteX3" fmla="*/ 0 w 12225459"/>
              <a:gd name="connsiteY3" fmla="*/ 6360468 h 6360468"/>
              <a:gd name="connsiteX4" fmla="*/ 0 w 12225459"/>
              <a:gd name="connsiteY4" fmla="*/ 3658990 h 6360468"/>
              <a:gd name="connsiteX5" fmla="*/ 11998 w 12225459"/>
              <a:gd name="connsiteY5" fmla="*/ 3666781 h 6360468"/>
              <a:gd name="connsiteX6" fmla="*/ 2072864 w 12225459"/>
              <a:gd name="connsiteY6" fmla="*/ 4084839 h 6360468"/>
              <a:gd name="connsiteX7" fmla="*/ 12126181 w 12225459"/>
              <a:gd name="connsiteY7" fmla="*/ 2030 h 6360468"/>
              <a:gd name="connsiteX0" fmla="*/ 12126181 w 14152897"/>
              <a:gd name="connsiteY0" fmla="*/ 2030 h 6360468"/>
              <a:gd name="connsiteX1" fmla="*/ 12225459 w 14152897"/>
              <a:gd name="connsiteY1" fmla="*/ 14614 h 6360468"/>
              <a:gd name="connsiteX2" fmla="*/ 14152897 w 14152897"/>
              <a:gd name="connsiteY2" fmla="*/ 6360468 h 6360468"/>
              <a:gd name="connsiteX3" fmla="*/ 0 w 14152897"/>
              <a:gd name="connsiteY3" fmla="*/ 6360468 h 6360468"/>
              <a:gd name="connsiteX4" fmla="*/ 0 w 14152897"/>
              <a:gd name="connsiteY4" fmla="*/ 3658990 h 6360468"/>
              <a:gd name="connsiteX5" fmla="*/ 11998 w 14152897"/>
              <a:gd name="connsiteY5" fmla="*/ 3666781 h 6360468"/>
              <a:gd name="connsiteX6" fmla="*/ 2072864 w 14152897"/>
              <a:gd name="connsiteY6" fmla="*/ 4084839 h 6360468"/>
              <a:gd name="connsiteX7" fmla="*/ 12126181 w 14152897"/>
              <a:gd name="connsiteY7" fmla="*/ 2030 h 6360468"/>
              <a:gd name="connsiteX0" fmla="*/ 11355206 w 14152897"/>
              <a:gd name="connsiteY0" fmla="*/ 444616 h 6345854"/>
              <a:gd name="connsiteX1" fmla="*/ 12225459 w 14152897"/>
              <a:gd name="connsiteY1" fmla="*/ 0 h 6345854"/>
              <a:gd name="connsiteX2" fmla="*/ 14152897 w 14152897"/>
              <a:gd name="connsiteY2" fmla="*/ 6345854 h 6345854"/>
              <a:gd name="connsiteX3" fmla="*/ 0 w 14152897"/>
              <a:gd name="connsiteY3" fmla="*/ 6345854 h 6345854"/>
              <a:gd name="connsiteX4" fmla="*/ 0 w 14152897"/>
              <a:gd name="connsiteY4" fmla="*/ 3644376 h 6345854"/>
              <a:gd name="connsiteX5" fmla="*/ 11998 w 14152897"/>
              <a:gd name="connsiteY5" fmla="*/ 3652167 h 6345854"/>
              <a:gd name="connsiteX6" fmla="*/ 2072864 w 14152897"/>
              <a:gd name="connsiteY6" fmla="*/ 4070225 h 6345854"/>
              <a:gd name="connsiteX7" fmla="*/ 11355206 w 14152897"/>
              <a:gd name="connsiteY7" fmla="*/ 444616 h 6345854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784299"/>
              <a:gd name="connsiteY0" fmla="*/ 2273 h 5903511"/>
              <a:gd name="connsiteX1" fmla="*/ 13478293 w 14784299"/>
              <a:gd name="connsiteY1" fmla="*/ 2483737 h 5903511"/>
              <a:gd name="connsiteX2" fmla="*/ 14784299 w 14784299"/>
              <a:gd name="connsiteY2" fmla="*/ 5840449 h 5903511"/>
              <a:gd name="connsiteX3" fmla="*/ 0 w 14784299"/>
              <a:gd name="connsiteY3" fmla="*/ 5903511 h 5903511"/>
              <a:gd name="connsiteX4" fmla="*/ 0 w 14784299"/>
              <a:gd name="connsiteY4" fmla="*/ 3202033 h 5903511"/>
              <a:gd name="connsiteX5" fmla="*/ 11998 w 14784299"/>
              <a:gd name="connsiteY5" fmla="*/ 3209824 h 5903511"/>
              <a:gd name="connsiteX6" fmla="*/ 2072864 w 14784299"/>
              <a:gd name="connsiteY6" fmla="*/ 3627882 h 5903511"/>
              <a:gd name="connsiteX7" fmla="*/ 11355206 w 14784299"/>
              <a:gd name="connsiteY7" fmla="*/ 2273 h 5903511"/>
              <a:gd name="connsiteX0" fmla="*/ 11355206 w 14873090"/>
              <a:gd name="connsiteY0" fmla="*/ 64300 h 5965538"/>
              <a:gd name="connsiteX1" fmla="*/ 14873090 w 14873090"/>
              <a:gd name="connsiteY1" fmla="*/ 1414795 h 5965538"/>
              <a:gd name="connsiteX2" fmla="*/ 14784299 w 14873090"/>
              <a:gd name="connsiteY2" fmla="*/ 5902476 h 5965538"/>
              <a:gd name="connsiteX3" fmla="*/ 0 w 14873090"/>
              <a:gd name="connsiteY3" fmla="*/ 5965538 h 5965538"/>
              <a:gd name="connsiteX4" fmla="*/ 0 w 14873090"/>
              <a:gd name="connsiteY4" fmla="*/ 3264060 h 5965538"/>
              <a:gd name="connsiteX5" fmla="*/ 11998 w 14873090"/>
              <a:gd name="connsiteY5" fmla="*/ 3271851 h 5965538"/>
              <a:gd name="connsiteX6" fmla="*/ 2072864 w 14873090"/>
              <a:gd name="connsiteY6" fmla="*/ 3689909 h 5965538"/>
              <a:gd name="connsiteX7" fmla="*/ 11355206 w 14873090"/>
              <a:gd name="connsiteY7" fmla="*/ 64300 h 5965538"/>
              <a:gd name="connsiteX0" fmla="*/ 11355206 w 14873090"/>
              <a:gd name="connsiteY0" fmla="*/ 225937 h 6127175"/>
              <a:gd name="connsiteX1" fmla="*/ 14873090 w 14873090"/>
              <a:gd name="connsiteY1" fmla="*/ 1576432 h 6127175"/>
              <a:gd name="connsiteX2" fmla="*/ 14784299 w 14873090"/>
              <a:gd name="connsiteY2" fmla="*/ 6064113 h 6127175"/>
              <a:gd name="connsiteX3" fmla="*/ 0 w 14873090"/>
              <a:gd name="connsiteY3" fmla="*/ 6127175 h 6127175"/>
              <a:gd name="connsiteX4" fmla="*/ 0 w 14873090"/>
              <a:gd name="connsiteY4" fmla="*/ 3425697 h 6127175"/>
              <a:gd name="connsiteX5" fmla="*/ 11998 w 14873090"/>
              <a:gd name="connsiteY5" fmla="*/ 3433488 h 6127175"/>
              <a:gd name="connsiteX6" fmla="*/ 2072864 w 14873090"/>
              <a:gd name="connsiteY6" fmla="*/ 3851546 h 6127175"/>
              <a:gd name="connsiteX7" fmla="*/ 11355206 w 14873090"/>
              <a:gd name="connsiteY7" fmla="*/ 225937 h 6127175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9318 h 5851167"/>
              <a:gd name="connsiteX1" fmla="*/ 14873090 w 14873090"/>
              <a:gd name="connsiteY1" fmla="*/ 1300424 h 5851167"/>
              <a:gd name="connsiteX2" fmla="*/ 14784299 w 14873090"/>
              <a:gd name="connsiteY2" fmla="*/ 5788105 h 5851167"/>
              <a:gd name="connsiteX3" fmla="*/ 0 w 14873090"/>
              <a:gd name="connsiteY3" fmla="*/ 5851167 h 5851167"/>
              <a:gd name="connsiteX4" fmla="*/ 0 w 14873090"/>
              <a:gd name="connsiteY4" fmla="*/ 3149689 h 5851167"/>
              <a:gd name="connsiteX5" fmla="*/ 11998 w 14873090"/>
              <a:gd name="connsiteY5" fmla="*/ 3157480 h 5851167"/>
              <a:gd name="connsiteX6" fmla="*/ 2072864 w 14873090"/>
              <a:gd name="connsiteY6" fmla="*/ 3575538 h 5851167"/>
              <a:gd name="connsiteX7" fmla="*/ 11180856 w 14873090"/>
              <a:gd name="connsiteY7" fmla="*/ 479318 h 5851167"/>
              <a:gd name="connsiteX0" fmla="*/ 11180856 w 14844032"/>
              <a:gd name="connsiteY0" fmla="*/ 52119 h 5423968"/>
              <a:gd name="connsiteX1" fmla="*/ 14844032 w 14844032"/>
              <a:gd name="connsiteY1" fmla="*/ 2365141 h 5423968"/>
              <a:gd name="connsiteX2" fmla="*/ 14784299 w 14844032"/>
              <a:gd name="connsiteY2" fmla="*/ 5360906 h 5423968"/>
              <a:gd name="connsiteX3" fmla="*/ 0 w 14844032"/>
              <a:gd name="connsiteY3" fmla="*/ 5423968 h 5423968"/>
              <a:gd name="connsiteX4" fmla="*/ 0 w 14844032"/>
              <a:gd name="connsiteY4" fmla="*/ 2722490 h 5423968"/>
              <a:gd name="connsiteX5" fmla="*/ 11998 w 14844032"/>
              <a:gd name="connsiteY5" fmla="*/ 2730281 h 5423968"/>
              <a:gd name="connsiteX6" fmla="*/ 2072864 w 14844032"/>
              <a:gd name="connsiteY6" fmla="*/ 3148339 h 5423968"/>
              <a:gd name="connsiteX7" fmla="*/ 11180856 w 14844032"/>
              <a:gd name="connsiteY7" fmla="*/ 52119 h 5423968"/>
              <a:gd name="connsiteX0" fmla="*/ 11297090 w 14844032"/>
              <a:gd name="connsiteY0" fmla="*/ 102540 h 5017189"/>
              <a:gd name="connsiteX1" fmla="*/ 14844032 w 14844032"/>
              <a:gd name="connsiteY1" fmla="*/ 1958362 h 5017189"/>
              <a:gd name="connsiteX2" fmla="*/ 14784299 w 14844032"/>
              <a:gd name="connsiteY2" fmla="*/ 4954127 h 5017189"/>
              <a:gd name="connsiteX3" fmla="*/ 0 w 14844032"/>
              <a:gd name="connsiteY3" fmla="*/ 5017189 h 5017189"/>
              <a:gd name="connsiteX4" fmla="*/ 0 w 14844032"/>
              <a:gd name="connsiteY4" fmla="*/ 2315711 h 5017189"/>
              <a:gd name="connsiteX5" fmla="*/ 11998 w 14844032"/>
              <a:gd name="connsiteY5" fmla="*/ 2323502 h 5017189"/>
              <a:gd name="connsiteX6" fmla="*/ 2072864 w 14844032"/>
              <a:gd name="connsiteY6" fmla="*/ 2741560 h 5017189"/>
              <a:gd name="connsiteX7" fmla="*/ 11297090 w 14844032"/>
              <a:gd name="connsiteY7" fmla="*/ 102540 h 5017189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1753223 w 14844032"/>
              <a:gd name="connsiteY6" fmla="*/ 3326046 h 5048222"/>
              <a:gd name="connsiteX7" fmla="*/ 11297090 w 14844032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104235 w 14948267"/>
              <a:gd name="connsiteY4" fmla="*/ 2346744 h 5048222"/>
              <a:gd name="connsiteX5" fmla="*/ 0 w 14948267"/>
              <a:gd name="connsiteY5" fmla="*/ 3798324 h 5048222"/>
              <a:gd name="connsiteX6" fmla="*/ 1857458 w 14948267"/>
              <a:gd name="connsiteY6" fmla="*/ 3326046 h 5048222"/>
              <a:gd name="connsiteX7" fmla="*/ 11401325 w 14948267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0 w 14948267"/>
              <a:gd name="connsiteY4" fmla="*/ 3798324 h 5048222"/>
              <a:gd name="connsiteX5" fmla="*/ 1857458 w 14948267"/>
              <a:gd name="connsiteY5" fmla="*/ 3326046 h 5048222"/>
              <a:gd name="connsiteX6" fmla="*/ 11401325 w 14948267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765242 w 14844032"/>
              <a:gd name="connsiteY4" fmla="*/ 3638867 h 5048222"/>
              <a:gd name="connsiteX5" fmla="*/ 11297090 w 14844032"/>
              <a:gd name="connsiteY5" fmla="*/ 133573 h 5048222"/>
              <a:gd name="connsiteX0" fmla="*/ 11470856 w 15017798"/>
              <a:gd name="connsiteY0" fmla="*/ 133573 h 5048222"/>
              <a:gd name="connsiteX1" fmla="*/ 15017798 w 15017798"/>
              <a:gd name="connsiteY1" fmla="*/ 1989395 h 5048222"/>
              <a:gd name="connsiteX2" fmla="*/ 14958065 w 15017798"/>
              <a:gd name="connsiteY2" fmla="*/ 4985160 h 5048222"/>
              <a:gd name="connsiteX3" fmla="*/ 173766 w 15017798"/>
              <a:gd name="connsiteY3" fmla="*/ 5048222 h 5048222"/>
              <a:gd name="connsiteX4" fmla="*/ 939008 w 15017798"/>
              <a:gd name="connsiteY4" fmla="*/ 3638867 h 5048222"/>
              <a:gd name="connsiteX5" fmla="*/ 11470856 w 15017798"/>
              <a:gd name="connsiteY5" fmla="*/ 133573 h 5048222"/>
              <a:gd name="connsiteX0" fmla="*/ 11330699 w 14877641"/>
              <a:gd name="connsiteY0" fmla="*/ 133573 h 5048222"/>
              <a:gd name="connsiteX1" fmla="*/ 14877641 w 14877641"/>
              <a:gd name="connsiteY1" fmla="*/ 1989395 h 5048222"/>
              <a:gd name="connsiteX2" fmla="*/ 14817908 w 14877641"/>
              <a:gd name="connsiteY2" fmla="*/ 4985160 h 5048222"/>
              <a:gd name="connsiteX3" fmla="*/ 33609 w 14877641"/>
              <a:gd name="connsiteY3" fmla="*/ 5048222 h 5048222"/>
              <a:gd name="connsiteX4" fmla="*/ 798851 w 14877641"/>
              <a:gd name="connsiteY4" fmla="*/ 3638867 h 5048222"/>
              <a:gd name="connsiteX5" fmla="*/ 11330699 w 14877641"/>
              <a:gd name="connsiteY5" fmla="*/ 133573 h 5048222"/>
              <a:gd name="connsiteX0" fmla="*/ 11330699 w 14817908"/>
              <a:gd name="connsiteY0" fmla="*/ 150187 h 5064836"/>
              <a:gd name="connsiteX1" fmla="*/ 13987040 w 14817908"/>
              <a:gd name="connsiteY1" fmla="*/ 1919477 h 5064836"/>
              <a:gd name="connsiteX2" fmla="*/ 14817908 w 14817908"/>
              <a:gd name="connsiteY2" fmla="*/ 5001774 h 5064836"/>
              <a:gd name="connsiteX3" fmla="*/ 33609 w 14817908"/>
              <a:gd name="connsiteY3" fmla="*/ 5064836 h 5064836"/>
              <a:gd name="connsiteX4" fmla="*/ 798851 w 14817908"/>
              <a:gd name="connsiteY4" fmla="*/ 3655481 h 5064836"/>
              <a:gd name="connsiteX5" fmla="*/ 11330699 w 14817908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765379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684416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825113"/>
              <a:gd name="connsiteY0" fmla="*/ 198677 h 5113326"/>
              <a:gd name="connsiteX1" fmla="*/ 13825113 w 13825113"/>
              <a:gd name="connsiteY1" fmla="*/ 1766056 h 5113326"/>
              <a:gd name="connsiteX2" fmla="*/ 13684416 w 13825113"/>
              <a:gd name="connsiteY2" fmla="*/ 5050264 h 5113326"/>
              <a:gd name="connsiteX3" fmla="*/ 33609 w 13825113"/>
              <a:gd name="connsiteY3" fmla="*/ 5113326 h 5113326"/>
              <a:gd name="connsiteX4" fmla="*/ 798851 w 13825113"/>
              <a:gd name="connsiteY4" fmla="*/ 3703971 h 5113326"/>
              <a:gd name="connsiteX5" fmla="*/ 11330699 w 13825113"/>
              <a:gd name="connsiteY5" fmla="*/ 198677 h 5113326"/>
              <a:gd name="connsiteX0" fmla="*/ 11330699 w 13825113"/>
              <a:gd name="connsiteY0" fmla="*/ 50632 h 4965281"/>
              <a:gd name="connsiteX1" fmla="*/ 13825113 w 13825113"/>
              <a:gd name="connsiteY1" fmla="*/ 1618011 h 4965281"/>
              <a:gd name="connsiteX2" fmla="*/ 13684416 w 13825113"/>
              <a:gd name="connsiteY2" fmla="*/ 4902219 h 4965281"/>
              <a:gd name="connsiteX3" fmla="*/ 33609 w 13825113"/>
              <a:gd name="connsiteY3" fmla="*/ 4965281 h 4965281"/>
              <a:gd name="connsiteX4" fmla="*/ 798851 w 13825113"/>
              <a:gd name="connsiteY4" fmla="*/ 3555926 h 4965281"/>
              <a:gd name="connsiteX5" fmla="*/ 11330699 w 13825113"/>
              <a:gd name="connsiteY5" fmla="*/ 50632 h 4965281"/>
              <a:gd name="connsiteX0" fmla="*/ 10736966 w 13825113"/>
              <a:gd name="connsiteY0" fmla="*/ 51831 h 4937636"/>
              <a:gd name="connsiteX1" fmla="*/ 13825113 w 13825113"/>
              <a:gd name="connsiteY1" fmla="*/ 1590366 h 4937636"/>
              <a:gd name="connsiteX2" fmla="*/ 13684416 w 13825113"/>
              <a:gd name="connsiteY2" fmla="*/ 4874574 h 4937636"/>
              <a:gd name="connsiteX3" fmla="*/ 33609 w 13825113"/>
              <a:gd name="connsiteY3" fmla="*/ 4937636 h 4937636"/>
              <a:gd name="connsiteX4" fmla="*/ 798851 w 13825113"/>
              <a:gd name="connsiteY4" fmla="*/ 3528281 h 4937636"/>
              <a:gd name="connsiteX5" fmla="*/ 10736966 w 13825113"/>
              <a:gd name="connsiteY5" fmla="*/ 51831 h 4937636"/>
              <a:gd name="connsiteX0" fmla="*/ 10736966 w 13798125"/>
              <a:gd name="connsiteY0" fmla="*/ 37487 h 4923292"/>
              <a:gd name="connsiteX1" fmla="*/ 13798125 w 13798125"/>
              <a:gd name="connsiteY1" fmla="*/ 2037531 h 4923292"/>
              <a:gd name="connsiteX2" fmla="*/ 13684416 w 13798125"/>
              <a:gd name="connsiteY2" fmla="*/ 4860230 h 4923292"/>
              <a:gd name="connsiteX3" fmla="*/ 33609 w 13798125"/>
              <a:gd name="connsiteY3" fmla="*/ 4923292 h 4923292"/>
              <a:gd name="connsiteX4" fmla="*/ 798851 w 13798125"/>
              <a:gd name="connsiteY4" fmla="*/ 3513937 h 4923292"/>
              <a:gd name="connsiteX5" fmla="*/ 10736966 w 13798125"/>
              <a:gd name="connsiteY5" fmla="*/ 37487 h 4923292"/>
              <a:gd name="connsiteX0" fmla="*/ 9792390 w 13798125"/>
              <a:gd name="connsiteY0" fmla="*/ 48389 h 4559218"/>
              <a:gd name="connsiteX1" fmla="*/ 13798125 w 13798125"/>
              <a:gd name="connsiteY1" fmla="*/ 1673457 h 4559218"/>
              <a:gd name="connsiteX2" fmla="*/ 13684416 w 13798125"/>
              <a:gd name="connsiteY2" fmla="*/ 4496156 h 4559218"/>
              <a:gd name="connsiteX3" fmla="*/ 33609 w 13798125"/>
              <a:gd name="connsiteY3" fmla="*/ 4559218 h 4559218"/>
              <a:gd name="connsiteX4" fmla="*/ 798851 w 13798125"/>
              <a:gd name="connsiteY4" fmla="*/ 3149863 h 4559218"/>
              <a:gd name="connsiteX5" fmla="*/ 9792390 w 13798125"/>
              <a:gd name="connsiteY5" fmla="*/ 48389 h 4559218"/>
              <a:gd name="connsiteX0" fmla="*/ 9759613 w 13765348"/>
              <a:gd name="connsiteY0" fmla="*/ 48389 h 4559218"/>
              <a:gd name="connsiteX1" fmla="*/ 13765348 w 13765348"/>
              <a:gd name="connsiteY1" fmla="*/ 1673457 h 4559218"/>
              <a:gd name="connsiteX2" fmla="*/ 13651639 w 13765348"/>
              <a:gd name="connsiteY2" fmla="*/ 4496156 h 4559218"/>
              <a:gd name="connsiteX3" fmla="*/ 832 w 13765348"/>
              <a:gd name="connsiteY3" fmla="*/ 4559218 h 4559218"/>
              <a:gd name="connsiteX4" fmla="*/ 766074 w 13765348"/>
              <a:gd name="connsiteY4" fmla="*/ 3149863 h 4559218"/>
              <a:gd name="connsiteX5" fmla="*/ 9759613 w 13765348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765242 w 13764516"/>
              <a:gd name="connsiteY4" fmla="*/ 3149863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695628 w 13764516"/>
              <a:gd name="connsiteY4" fmla="*/ 3093364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835551 w 13764516"/>
              <a:gd name="connsiteY4" fmla="*/ 3334675 h 4559218"/>
              <a:gd name="connsiteX5" fmla="*/ 9758781 w 13764516"/>
              <a:gd name="connsiteY5" fmla="*/ 48389 h 4559218"/>
              <a:gd name="connsiteX0" fmla="*/ 6151034 w 10156769"/>
              <a:gd name="connsiteY0" fmla="*/ 48389 h 4496156"/>
              <a:gd name="connsiteX1" fmla="*/ 10156769 w 10156769"/>
              <a:gd name="connsiteY1" fmla="*/ 1673457 h 4496156"/>
              <a:gd name="connsiteX2" fmla="*/ 10043060 w 10156769"/>
              <a:gd name="connsiteY2" fmla="*/ 4496156 h 4496156"/>
              <a:gd name="connsiteX3" fmla="*/ 166479 w 10156769"/>
              <a:gd name="connsiteY3" fmla="*/ 4493780 h 4496156"/>
              <a:gd name="connsiteX4" fmla="*/ 227804 w 10156769"/>
              <a:gd name="connsiteY4" fmla="*/ 3334675 h 4496156"/>
              <a:gd name="connsiteX5" fmla="*/ 6151034 w 10156769"/>
              <a:gd name="connsiteY5" fmla="*/ 48389 h 4496156"/>
              <a:gd name="connsiteX0" fmla="*/ 6290648 w 10296383"/>
              <a:gd name="connsiteY0" fmla="*/ 48389 h 4496156"/>
              <a:gd name="connsiteX1" fmla="*/ 10296383 w 10296383"/>
              <a:gd name="connsiteY1" fmla="*/ 1673457 h 4496156"/>
              <a:gd name="connsiteX2" fmla="*/ 10182674 w 10296383"/>
              <a:gd name="connsiteY2" fmla="*/ 4496156 h 4496156"/>
              <a:gd name="connsiteX3" fmla="*/ 306093 w 10296383"/>
              <a:gd name="connsiteY3" fmla="*/ 4493780 h 4496156"/>
              <a:gd name="connsiteX4" fmla="*/ 367418 w 10296383"/>
              <a:gd name="connsiteY4" fmla="*/ 3334675 h 4496156"/>
              <a:gd name="connsiteX5" fmla="*/ 6290648 w 10296383"/>
              <a:gd name="connsiteY5" fmla="*/ 48389 h 4496156"/>
              <a:gd name="connsiteX0" fmla="*/ 6028262 w 10033997"/>
              <a:gd name="connsiteY0" fmla="*/ 48389 h 4496156"/>
              <a:gd name="connsiteX1" fmla="*/ 10033997 w 10033997"/>
              <a:gd name="connsiteY1" fmla="*/ 1673457 h 4496156"/>
              <a:gd name="connsiteX2" fmla="*/ 9920288 w 10033997"/>
              <a:gd name="connsiteY2" fmla="*/ 4496156 h 4496156"/>
              <a:gd name="connsiteX3" fmla="*/ 43707 w 10033997"/>
              <a:gd name="connsiteY3" fmla="*/ 4493780 h 4496156"/>
              <a:gd name="connsiteX4" fmla="*/ 579569 w 10033997"/>
              <a:gd name="connsiteY4" fmla="*/ 2991126 h 4496156"/>
              <a:gd name="connsiteX5" fmla="*/ 6028262 w 10033997"/>
              <a:gd name="connsiteY5" fmla="*/ 48389 h 4496156"/>
              <a:gd name="connsiteX0" fmla="*/ 6028262 w 9934675"/>
              <a:gd name="connsiteY0" fmla="*/ 49005 h 4496772"/>
              <a:gd name="connsiteX1" fmla="*/ 9934675 w 9934675"/>
              <a:gd name="connsiteY1" fmla="*/ 1657713 h 4496772"/>
              <a:gd name="connsiteX2" fmla="*/ 9920288 w 9934675"/>
              <a:gd name="connsiteY2" fmla="*/ 4496772 h 4496772"/>
              <a:gd name="connsiteX3" fmla="*/ 43707 w 9934675"/>
              <a:gd name="connsiteY3" fmla="*/ 4494396 h 4496772"/>
              <a:gd name="connsiteX4" fmla="*/ 579569 w 9934675"/>
              <a:gd name="connsiteY4" fmla="*/ 2991742 h 4496772"/>
              <a:gd name="connsiteX5" fmla="*/ 6028262 w 9934675"/>
              <a:gd name="connsiteY5" fmla="*/ 49005 h 4496772"/>
              <a:gd name="connsiteX0" fmla="*/ 4017627 w 9934675"/>
              <a:gd name="connsiteY0" fmla="*/ 73961 h 4079447"/>
              <a:gd name="connsiteX1" fmla="*/ 9934675 w 9934675"/>
              <a:gd name="connsiteY1" fmla="*/ 1240388 h 4079447"/>
              <a:gd name="connsiteX2" fmla="*/ 9920288 w 9934675"/>
              <a:gd name="connsiteY2" fmla="*/ 4079447 h 4079447"/>
              <a:gd name="connsiteX3" fmla="*/ 43707 w 9934675"/>
              <a:gd name="connsiteY3" fmla="*/ 4077071 h 4079447"/>
              <a:gd name="connsiteX4" fmla="*/ 579569 w 9934675"/>
              <a:gd name="connsiteY4" fmla="*/ 2574417 h 4079447"/>
              <a:gd name="connsiteX5" fmla="*/ 4017627 w 9934675"/>
              <a:gd name="connsiteY5" fmla="*/ 73961 h 4079447"/>
              <a:gd name="connsiteX0" fmla="*/ 4017627 w 9999534"/>
              <a:gd name="connsiteY0" fmla="*/ 689680 h 4695166"/>
              <a:gd name="connsiteX1" fmla="*/ 9999534 w 9999534"/>
              <a:gd name="connsiteY1" fmla="*/ 375431 h 4695166"/>
              <a:gd name="connsiteX2" fmla="*/ 9920288 w 9999534"/>
              <a:gd name="connsiteY2" fmla="*/ 4695166 h 4695166"/>
              <a:gd name="connsiteX3" fmla="*/ 43707 w 9999534"/>
              <a:gd name="connsiteY3" fmla="*/ 4692790 h 4695166"/>
              <a:gd name="connsiteX4" fmla="*/ 579569 w 9999534"/>
              <a:gd name="connsiteY4" fmla="*/ 3190136 h 4695166"/>
              <a:gd name="connsiteX5" fmla="*/ 4017627 w 9999534"/>
              <a:gd name="connsiteY5" fmla="*/ 689680 h 469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9534" h="4695166">
                <a:moveTo>
                  <a:pt x="4017627" y="689680"/>
                </a:moveTo>
                <a:cubicBezTo>
                  <a:pt x="4791944" y="404952"/>
                  <a:pt x="9648925" y="-506877"/>
                  <a:pt x="9999534" y="375431"/>
                </a:cubicBezTo>
                <a:cubicBezTo>
                  <a:pt x="9994738" y="1321784"/>
                  <a:pt x="9925084" y="3748813"/>
                  <a:pt x="9920288" y="4695166"/>
                </a:cubicBezTo>
                <a:lnTo>
                  <a:pt x="43707" y="4692790"/>
                </a:lnTo>
                <a:cubicBezTo>
                  <a:pt x="26368" y="4260184"/>
                  <a:pt x="-200203" y="3475438"/>
                  <a:pt x="579569" y="3190136"/>
                </a:cubicBezTo>
                <a:cubicBezTo>
                  <a:pt x="1127605" y="2966482"/>
                  <a:pt x="1743345" y="1472533"/>
                  <a:pt x="4017627" y="689680"/>
                </a:cubicBezTo>
                <a:close/>
              </a:path>
            </a:pathLst>
          </a:custGeom>
          <a:solidFill>
            <a:srgbClr val="A2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abadkézi sokszög 21"/>
          <p:cNvSpPr/>
          <p:nvPr/>
        </p:nvSpPr>
        <p:spPr>
          <a:xfrm>
            <a:off x="-405919" y="3364760"/>
            <a:ext cx="12597919" cy="3916905"/>
          </a:xfrm>
          <a:custGeom>
            <a:avLst/>
            <a:gdLst>
              <a:gd name="connsiteX0" fmla="*/ 12126181 w 12225459"/>
              <a:gd name="connsiteY0" fmla="*/ 2030 h 6360468"/>
              <a:gd name="connsiteX1" fmla="*/ 12225459 w 12225459"/>
              <a:gd name="connsiteY1" fmla="*/ 14614 h 6360468"/>
              <a:gd name="connsiteX2" fmla="*/ 12225459 w 12225459"/>
              <a:gd name="connsiteY2" fmla="*/ 6360468 h 6360468"/>
              <a:gd name="connsiteX3" fmla="*/ 0 w 12225459"/>
              <a:gd name="connsiteY3" fmla="*/ 6360468 h 6360468"/>
              <a:gd name="connsiteX4" fmla="*/ 0 w 12225459"/>
              <a:gd name="connsiteY4" fmla="*/ 3658990 h 6360468"/>
              <a:gd name="connsiteX5" fmla="*/ 11998 w 12225459"/>
              <a:gd name="connsiteY5" fmla="*/ 3666781 h 6360468"/>
              <a:gd name="connsiteX6" fmla="*/ 2072864 w 12225459"/>
              <a:gd name="connsiteY6" fmla="*/ 4084839 h 6360468"/>
              <a:gd name="connsiteX7" fmla="*/ 12126181 w 12225459"/>
              <a:gd name="connsiteY7" fmla="*/ 2030 h 6360468"/>
              <a:gd name="connsiteX0" fmla="*/ 12126181 w 14152897"/>
              <a:gd name="connsiteY0" fmla="*/ 2030 h 6360468"/>
              <a:gd name="connsiteX1" fmla="*/ 12225459 w 14152897"/>
              <a:gd name="connsiteY1" fmla="*/ 14614 h 6360468"/>
              <a:gd name="connsiteX2" fmla="*/ 14152897 w 14152897"/>
              <a:gd name="connsiteY2" fmla="*/ 6360468 h 6360468"/>
              <a:gd name="connsiteX3" fmla="*/ 0 w 14152897"/>
              <a:gd name="connsiteY3" fmla="*/ 6360468 h 6360468"/>
              <a:gd name="connsiteX4" fmla="*/ 0 w 14152897"/>
              <a:gd name="connsiteY4" fmla="*/ 3658990 h 6360468"/>
              <a:gd name="connsiteX5" fmla="*/ 11998 w 14152897"/>
              <a:gd name="connsiteY5" fmla="*/ 3666781 h 6360468"/>
              <a:gd name="connsiteX6" fmla="*/ 2072864 w 14152897"/>
              <a:gd name="connsiteY6" fmla="*/ 4084839 h 6360468"/>
              <a:gd name="connsiteX7" fmla="*/ 12126181 w 14152897"/>
              <a:gd name="connsiteY7" fmla="*/ 2030 h 6360468"/>
              <a:gd name="connsiteX0" fmla="*/ 11355206 w 14152897"/>
              <a:gd name="connsiteY0" fmla="*/ 444616 h 6345854"/>
              <a:gd name="connsiteX1" fmla="*/ 12225459 w 14152897"/>
              <a:gd name="connsiteY1" fmla="*/ 0 h 6345854"/>
              <a:gd name="connsiteX2" fmla="*/ 14152897 w 14152897"/>
              <a:gd name="connsiteY2" fmla="*/ 6345854 h 6345854"/>
              <a:gd name="connsiteX3" fmla="*/ 0 w 14152897"/>
              <a:gd name="connsiteY3" fmla="*/ 6345854 h 6345854"/>
              <a:gd name="connsiteX4" fmla="*/ 0 w 14152897"/>
              <a:gd name="connsiteY4" fmla="*/ 3644376 h 6345854"/>
              <a:gd name="connsiteX5" fmla="*/ 11998 w 14152897"/>
              <a:gd name="connsiteY5" fmla="*/ 3652167 h 6345854"/>
              <a:gd name="connsiteX6" fmla="*/ 2072864 w 14152897"/>
              <a:gd name="connsiteY6" fmla="*/ 4070225 h 6345854"/>
              <a:gd name="connsiteX7" fmla="*/ 11355206 w 14152897"/>
              <a:gd name="connsiteY7" fmla="*/ 444616 h 6345854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784299"/>
              <a:gd name="connsiteY0" fmla="*/ 2273 h 5903511"/>
              <a:gd name="connsiteX1" fmla="*/ 13478293 w 14784299"/>
              <a:gd name="connsiteY1" fmla="*/ 2483737 h 5903511"/>
              <a:gd name="connsiteX2" fmla="*/ 14784299 w 14784299"/>
              <a:gd name="connsiteY2" fmla="*/ 5840449 h 5903511"/>
              <a:gd name="connsiteX3" fmla="*/ 0 w 14784299"/>
              <a:gd name="connsiteY3" fmla="*/ 5903511 h 5903511"/>
              <a:gd name="connsiteX4" fmla="*/ 0 w 14784299"/>
              <a:gd name="connsiteY4" fmla="*/ 3202033 h 5903511"/>
              <a:gd name="connsiteX5" fmla="*/ 11998 w 14784299"/>
              <a:gd name="connsiteY5" fmla="*/ 3209824 h 5903511"/>
              <a:gd name="connsiteX6" fmla="*/ 2072864 w 14784299"/>
              <a:gd name="connsiteY6" fmla="*/ 3627882 h 5903511"/>
              <a:gd name="connsiteX7" fmla="*/ 11355206 w 14784299"/>
              <a:gd name="connsiteY7" fmla="*/ 2273 h 5903511"/>
              <a:gd name="connsiteX0" fmla="*/ 11355206 w 14873090"/>
              <a:gd name="connsiteY0" fmla="*/ 64300 h 5965538"/>
              <a:gd name="connsiteX1" fmla="*/ 14873090 w 14873090"/>
              <a:gd name="connsiteY1" fmla="*/ 1414795 h 5965538"/>
              <a:gd name="connsiteX2" fmla="*/ 14784299 w 14873090"/>
              <a:gd name="connsiteY2" fmla="*/ 5902476 h 5965538"/>
              <a:gd name="connsiteX3" fmla="*/ 0 w 14873090"/>
              <a:gd name="connsiteY3" fmla="*/ 5965538 h 5965538"/>
              <a:gd name="connsiteX4" fmla="*/ 0 w 14873090"/>
              <a:gd name="connsiteY4" fmla="*/ 3264060 h 5965538"/>
              <a:gd name="connsiteX5" fmla="*/ 11998 w 14873090"/>
              <a:gd name="connsiteY5" fmla="*/ 3271851 h 5965538"/>
              <a:gd name="connsiteX6" fmla="*/ 2072864 w 14873090"/>
              <a:gd name="connsiteY6" fmla="*/ 3689909 h 5965538"/>
              <a:gd name="connsiteX7" fmla="*/ 11355206 w 14873090"/>
              <a:gd name="connsiteY7" fmla="*/ 64300 h 5965538"/>
              <a:gd name="connsiteX0" fmla="*/ 11355206 w 14873090"/>
              <a:gd name="connsiteY0" fmla="*/ 225937 h 6127175"/>
              <a:gd name="connsiteX1" fmla="*/ 14873090 w 14873090"/>
              <a:gd name="connsiteY1" fmla="*/ 1576432 h 6127175"/>
              <a:gd name="connsiteX2" fmla="*/ 14784299 w 14873090"/>
              <a:gd name="connsiteY2" fmla="*/ 6064113 h 6127175"/>
              <a:gd name="connsiteX3" fmla="*/ 0 w 14873090"/>
              <a:gd name="connsiteY3" fmla="*/ 6127175 h 6127175"/>
              <a:gd name="connsiteX4" fmla="*/ 0 w 14873090"/>
              <a:gd name="connsiteY4" fmla="*/ 3425697 h 6127175"/>
              <a:gd name="connsiteX5" fmla="*/ 11998 w 14873090"/>
              <a:gd name="connsiteY5" fmla="*/ 3433488 h 6127175"/>
              <a:gd name="connsiteX6" fmla="*/ 2072864 w 14873090"/>
              <a:gd name="connsiteY6" fmla="*/ 3851546 h 6127175"/>
              <a:gd name="connsiteX7" fmla="*/ 11355206 w 14873090"/>
              <a:gd name="connsiteY7" fmla="*/ 225937 h 6127175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9318 h 5851167"/>
              <a:gd name="connsiteX1" fmla="*/ 14873090 w 14873090"/>
              <a:gd name="connsiteY1" fmla="*/ 1300424 h 5851167"/>
              <a:gd name="connsiteX2" fmla="*/ 14784299 w 14873090"/>
              <a:gd name="connsiteY2" fmla="*/ 5788105 h 5851167"/>
              <a:gd name="connsiteX3" fmla="*/ 0 w 14873090"/>
              <a:gd name="connsiteY3" fmla="*/ 5851167 h 5851167"/>
              <a:gd name="connsiteX4" fmla="*/ 0 w 14873090"/>
              <a:gd name="connsiteY4" fmla="*/ 3149689 h 5851167"/>
              <a:gd name="connsiteX5" fmla="*/ 11998 w 14873090"/>
              <a:gd name="connsiteY5" fmla="*/ 3157480 h 5851167"/>
              <a:gd name="connsiteX6" fmla="*/ 2072864 w 14873090"/>
              <a:gd name="connsiteY6" fmla="*/ 3575538 h 5851167"/>
              <a:gd name="connsiteX7" fmla="*/ 11180856 w 14873090"/>
              <a:gd name="connsiteY7" fmla="*/ 479318 h 5851167"/>
              <a:gd name="connsiteX0" fmla="*/ 11180856 w 14844032"/>
              <a:gd name="connsiteY0" fmla="*/ 52119 h 5423968"/>
              <a:gd name="connsiteX1" fmla="*/ 14844032 w 14844032"/>
              <a:gd name="connsiteY1" fmla="*/ 2365141 h 5423968"/>
              <a:gd name="connsiteX2" fmla="*/ 14784299 w 14844032"/>
              <a:gd name="connsiteY2" fmla="*/ 5360906 h 5423968"/>
              <a:gd name="connsiteX3" fmla="*/ 0 w 14844032"/>
              <a:gd name="connsiteY3" fmla="*/ 5423968 h 5423968"/>
              <a:gd name="connsiteX4" fmla="*/ 0 w 14844032"/>
              <a:gd name="connsiteY4" fmla="*/ 2722490 h 5423968"/>
              <a:gd name="connsiteX5" fmla="*/ 11998 w 14844032"/>
              <a:gd name="connsiteY5" fmla="*/ 2730281 h 5423968"/>
              <a:gd name="connsiteX6" fmla="*/ 2072864 w 14844032"/>
              <a:gd name="connsiteY6" fmla="*/ 3148339 h 5423968"/>
              <a:gd name="connsiteX7" fmla="*/ 11180856 w 14844032"/>
              <a:gd name="connsiteY7" fmla="*/ 52119 h 5423968"/>
              <a:gd name="connsiteX0" fmla="*/ 11297090 w 14844032"/>
              <a:gd name="connsiteY0" fmla="*/ 102540 h 5017189"/>
              <a:gd name="connsiteX1" fmla="*/ 14844032 w 14844032"/>
              <a:gd name="connsiteY1" fmla="*/ 1958362 h 5017189"/>
              <a:gd name="connsiteX2" fmla="*/ 14784299 w 14844032"/>
              <a:gd name="connsiteY2" fmla="*/ 4954127 h 5017189"/>
              <a:gd name="connsiteX3" fmla="*/ 0 w 14844032"/>
              <a:gd name="connsiteY3" fmla="*/ 5017189 h 5017189"/>
              <a:gd name="connsiteX4" fmla="*/ 0 w 14844032"/>
              <a:gd name="connsiteY4" fmla="*/ 2315711 h 5017189"/>
              <a:gd name="connsiteX5" fmla="*/ 11998 w 14844032"/>
              <a:gd name="connsiteY5" fmla="*/ 2323502 h 5017189"/>
              <a:gd name="connsiteX6" fmla="*/ 2072864 w 14844032"/>
              <a:gd name="connsiteY6" fmla="*/ 2741560 h 5017189"/>
              <a:gd name="connsiteX7" fmla="*/ 11297090 w 14844032"/>
              <a:gd name="connsiteY7" fmla="*/ 102540 h 5017189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1753223 w 14844032"/>
              <a:gd name="connsiteY6" fmla="*/ 3326046 h 5048222"/>
              <a:gd name="connsiteX7" fmla="*/ 11297090 w 14844032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104235 w 14948267"/>
              <a:gd name="connsiteY4" fmla="*/ 2346744 h 5048222"/>
              <a:gd name="connsiteX5" fmla="*/ 0 w 14948267"/>
              <a:gd name="connsiteY5" fmla="*/ 3798324 h 5048222"/>
              <a:gd name="connsiteX6" fmla="*/ 1857458 w 14948267"/>
              <a:gd name="connsiteY6" fmla="*/ 3326046 h 5048222"/>
              <a:gd name="connsiteX7" fmla="*/ 11401325 w 14948267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0 w 14948267"/>
              <a:gd name="connsiteY4" fmla="*/ 3798324 h 5048222"/>
              <a:gd name="connsiteX5" fmla="*/ 1857458 w 14948267"/>
              <a:gd name="connsiteY5" fmla="*/ 3326046 h 5048222"/>
              <a:gd name="connsiteX6" fmla="*/ 11401325 w 14948267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765242 w 14844032"/>
              <a:gd name="connsiteY4" fmla="*/ 3638867 h 5048222"/>
              <a:gd name="connsiteX5" fmla="*/ 11297090 w 14844032"/>
              <a:gd name="connsiteY5" fmla="*/ 133573 h 5048222"/>
              <a:gd name="connsiteX0" fmla="*/ 11470856 w 15017798"/>
              <a:gd name="connsiteY0" fmla="*/ 133573 h 5048222"/>
              <a:gd name="connsiteX1" fmla="*/ 15017798 w 15017798"/>
              <a:gd name="connsiteY1" fmla="*/ 1989395 h 5048222"/>
              <a:gd name="connsiteX2" fmla="*/ 14958065 w 15017798"/>
              <a:gd name="connsiteY2" fmla="*/ 4985160 h 5048222"/>
              <a:gd name="connsiteX3" fmla="*/ 173766 w 15017798"/>
              <a:gd name="connsiteY3" fmla="*/ 5048222 h 5048222"/>
              <a:gd name="connsiteX4" fmla="*/ 939008 w 15017798"/>
              <a:gd name="connsiteY4" fmla="*/ 3638867 h 5048222"/>
              <a:gd name="connsiteX5" fmla="*/ 11470856 w 15017798"/>
              <a:gd name="connsiteY5" fmla="*/ 133573 h 5048222"/>
              <a:gd name="connsiteX0" fmla="*/ 11330699 w 14877641"/>
              <a:gd name="connsiteY0" fmla="*/ 133573 h 5048222"/>
              <a:gd name="connsiteX1" fmla="*/ 14877641 w 14877641"/>
              <a:gd name="connsiteY1" fmla="*/ 1989395 h 5048222"/>
              <a:gd name="connsiteX2" fmla="*/ 14817908 w 14877641"/>
              <a:gd name="connsiteY2" fmla="*/ 4985160 h 5048222"/>
              <a:gd name="connsiteX3" fmla="*/ 33609 w 14877641"/>
              <a:gd name="connsiteY3" fmla="*/ 5048222 h 5048222"/>
              <a:gd name="connsiteX4" fmla="*/ 798851 w 14877641"/>
              <a:gd name="connsiteY4" fmla="*/ 3638867 h 5048222"/>
              <a:gd name="connsiteX5" fmla="*/ 11330699 w 14877641"/>
              <a:gd name="connsiteY5" fmla="*/ 133573 h 5048222"/>
              <a:gd name="connsiteX0" fmla="*/ 11330699 w 14817908"/>
              <a:gd name="connsiteY0" fmla="*/ 150187 h 5064836"/>
              <a:gd name="connsiteX1" fmla="*/ 13987040 w 14817908"/>
              <a:gd name="connsiteY1" fmla="*/ 1919477 h 5064836"/>
              <a:gd name="connsiteX2" fmla="*/ 14817908 w 14817908"/>
              <a:gd name="connsiteY2" fmla="*/ 5001774 h 5064836"/>
              <a:gd name="connsiteX3" fmla="*/ 33609 w 14817908"/>
              <a:gd name="connsiteY3" fmla="*/ 5064836 h 5064836"/>
              <a:gd name="connsiteX4" fmla="*/ 798851 w 14817908"/>
              <a:gd name="connsiteY4" fmla="*/ 3655481 h 5064836"/>
              <a:gd name="connsiteX5" fmla="*/ 11330699 w 14817908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765379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684416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825113"/>
              <a:gd name="connsiteY0" fmla="*/ 198677 h 5113326"/>
              <a:gd name="connsiteX1" fmla="*/ 13825113 w 13825113"/>
              <a:gd name="connsiteY1" fmla="*/ 1766056 h 5113326"/>
              <a:gd name="connsiteX2" fmla="*/ 13684416 w 13825113"/>
              <a:gd name="connsiteY2" fmla="*/ 5050264 h 5113326"/>
              <a:gd name="connsiteX3" fmla="*/ 33609 w 13825113"/>
              <a:gd name="connsiteY3" fmla="*/ 5113326 h 5113326"/>
              <a:gd name="connsiteX4" fmla="*/ 798851 w 13825113"/>
              <a:gd name="connsiteY4" fmla="*/ 3703971 h 5113326"/>
              <a:gd name="connsiteX5" fmla="*/ 11330699 w 13825113"/>
              <a:gd name="connsiteY5" fmla="*/ 198677 h 5113326"/>
              <a:gd name="connsiteX0" fmla="*/ 11330699 w 13825113"/>
              <a:gd name="connsiteY0" fmla="*/ 50632 h 4965281"/>
              <a:gd name="connsiteX1" fmla="*/ 13825113 w 13825113"/>
              <a:gd name="connsiteY1" fmla="*/ 1618011 h 4965281"/>
              <a:gd name="connsiteX2" fmla="*/ 13684416 w 13825113"/>
              <a:gd name="connsiteY2" fmla="*/ 4902219 h 4965281"/>
              <a:gd name="connsiteX3" fmla="*/ 33609 w 13825113"/>
              <a:gd name="connsiteY3" fmla="*/ 4965281 h 4965281"/>
              <a:gd name="connsiteX4" fmla="*/ 798851 w 13825113"/>
              <a:gd name="connsiteY4" fmla="*/ 3555926 h 4965281"/>
              <a:gd name="connsiteX5" fmla="*/ 11330699 w 13825113"/>
              <a:gd name="connsiteY5" fmla="*/ 50632 h 4965281"/>
              <a:gd name="connsiteX0" fmla="*/ 10736966 w 13825113"/>
              <a:gd name="connsiteY0" fmla="*/ 51831 h 4937636"/>
              <a:gd name="connsiteX1" fmla="*/ 13825113 w 13825113"/>
              <a:gd name="connsiteY1" fmla="*/ 1590366 h 4937636"/>
              <a:gd name="connsiteX2" fmla="*/ 13684416 w 13825113"/>
              <a:gd name="connsiteY2" fmla="*/ 4874574 h 4937636"/>
              <a:gd name="connsiteX3" fmla="*/ 33609 w 13825113"/>
              <a:gd name="connsiteY3" fmla="*/ 4937636 h 4937636"/>
              <a:gd name="connsiteX4" fmla="*/ 798851 w 13825113"/>
              <a:gd name="connsiteY4" fmla="*/ 3528281 h 4937636"/>
              <a:gd name="connsiteX5" fmla="*/ 10736966 w 13825113"/>
              <a:gd name="connsiteY5" fmla="*/ 51831 h 4937636"/>
              <a:gd name="connsiteX0" fmla="*/ 10736966 w 13798125"/>
              <a:gd name="connsiteY0" fmla="*/ 37487 h 4923292"/>
              <a:gd name="connsiteX1" fmla="*/ 13798125 w 13798125"/>
              <a:gd name="connsiteY1" fmla="*/ 2037531 h 4923292"/>
              <a:gd name="connsiteX2" fmla="*/ 13684416 w 13798125"/>
              <a:gd name="connsiteY2" fmla="*/ 4860230 h 4923292"/>
              <a:gd name="connsiteX3" fmla="*/ 33609 w 13798125"/>
              <a:gd name="connsiteY3" fmla="*/ 4923292 h 4923292"/>
              <a:gd name="connsiteX4" fmla="*/ 798851 w 13798125"/>
              <a:gd name="connsiteY4" fmla="*/ 3513937 h 4923292"/>
              <a:gd name="connsiteX5" fmla="*/ 10736966 w 13798125"/>
              <a:gd name="connsiteY5" fmla="*/ 37487 h 4923292"/>
              <a:gd name="connsiteX0" fmla="*/ 9792390 w 13798125"/>
              <a:gd name="connsiteY0" fmla="*/ 48389 h 4559218"/>
              <a:gd name="connsiteX1" fmla="*/ 13798125 w 13798125"/>
              <a:gd name="connsiteY1" fmla="*/ 1673457 h 4559218"/>
              <a:gd name="connsiteX2" fmla="*/ 13684416 w 13798125"/>
              <a:gd name="connsiteY2" fmla="*/ 4496156 h 4559218"/>
              <a:gd name="connsiteX3" fmla="*/ 33609 w 13798125"/>
              <a:gd name="connsiteY3" fmla="*/ 4559218 h 4559218"/>
              <a:gd name="connsiteX4" fmla="*/ 798851 w 13798125"/>
              <a:gd name="connsiteY4" fmla="*/ 3149863 h 4559218"/>
              <a:gd name="connsiteX5" fmla="*/ 9792390 w 13798125"/>
              <a:gd name="connsiteY5" fmla="*/ 48389 h 4559218"/>
              <a:gd name="connsiteX0" fmla="*/ 9759613 w 13765348"/>
              <a:gd name="connsiteY0" fmla="*/ 48389 h 4559218"/>
              <a:gd name="connsiteX1" fmla="*/ 13765348 w 13765348"/>
              <a:gd name="connsiteY1" fmla="*/ 1673457 h 4559218"/>
              <a:gd name="connsiteX2" fmla="*/ 13651639 w 13765348"/>
              <a:gd name="connsiteY2" fmla="*/ 4496156 h 4559218"/>
              <a:gd name="connsiteX3" fmla="*/ 832 w 13765348"/>
              <a:gd name="connsiteY3" fmla="*/ 4559218 h 4559218"/>
              <a:gd name="connsiteX4" fmla="*/ 766074 w 13765348"/>
              <a:gd name="connsiteY4" fmla="*/ 3149863 h 4559218"/>
              <a:gd name="connsiteX5" fmla="*/ 9759613 w 13765348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765242 w 13764516"/>
              <a:gd name="connsiteY4" fmla="*/ 3149863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695628 w 13764516"/>
              <a:gd name="connsiteY4" fmla="*/ 3093364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835551 w 13764516"/>
              <a:gd name="connsiteY4" fmla="*/ 3334675 h 4559218"/>
              <a:gd name="connsiteX5" fmla="*/ 9758781 w 13764516"/>
              <a:gd name="connsiteY5" fmla="*/ 48389 h 4559218"/>
              <a:gd name="connsiteX0" fmla="*/ 6151034 w 10156769"/>
              <a:gd name="connsiteY0" fmla="*/ 48389 h 4496156"/>
              <a:gd name="connsiteX1" fmla="*/ 10156769 w 10156769"/>
              <a:gd name="connsiteY1" fmla="*/ 1673457 h 4496156"/>
              <a:gd name="connsiteX2" fmla="*/ 10043060 w 10156769"/>
              <a:gd name="connsiteY2" fmla="*/ 4496156 h 4496156"/>
              <a:gd name="connsiteX3" fmla="*/ 166479 w 10156769"/>
              <a:gd name="connsiteY3" fmla="*/ 4493780 h 4496156"/>
              <a:gd name="connsiteX4" fmla="*/ 227804 w 10156769"/>
              <a:gd name="connsiteY4" fmla="*/ 3334675 h 4496156"/>
              <a:gd name="connsiteX5" fmla="*/ 6151034 w 10156769"/>
              <a:gd name="connsiteY5" fmla="*/ 48389 h 4496156"/>
              <a:gd name="connsiteX0" fmla="*/ 6290648 w 10296383"/>
              <a:gd name="connsiteY0" fmla="*/ 48389 h 4496156"/>
              <a:gd name="connsiteX1" fmla="*/ 10296383 w 10296383"/>
              <a:gd name="connsiteY1" fmla="*/ 1673457 h 4496156"/>
              <a:gd name="connsiteX2" fmla="*/ 10182674 w 10296383"/>
              <a:gd name="connsiteY2" fmla="*/ 4496156 h 4496156"/>
              <a:gd name="connsiteX3" fmla="*/ 306093 w 10296383"/>
              <a:gd name="connsiteY3" fmla="*/ 4493780 h 4496156"/>
              <a:gd name="connsiteX4" fmla="*/ 367418 w 10296383"/>
              <a:gd name="connsiteY4" fmla="*/ 3334675 h 4496156"/>
              <a:gd name="connsiteX5" fmla="*/ 6290648 w 10296383"/>
              <a:gd name="connsiteY5" fmla="*/ 48389 h 4496156"/>
              <a:gd name="connsiteX0" fmla="*/ 6028262 w 10033997"/>
              <a:gd name="connsiteY0" fmla="*/ 48389 h 4496156"/>
              <a:gd name="connsiteX1" fmla="*/ 10033997 w 10033997"/>
              <a:gd name="connsiteY1" fmla="*/ 1673457 h 4496156"/>
              <a:gd name="connsiteX2" fmla="*/ 9920288 w 10033997"/>
              <a:gd name="connsiteY2" fmla="*/ 4496156 h 4496156"/>
              <a:gd name="connsiteX3" fmla="*/ 43707 w 10033997"/>
              <a:gd name="connsiteY3" fmla="*/ 4493780 h 4496156"/>
              <a:gd name="connsiteX4" fmla="*/ 579569 w 10033997"/>
              <a:gd name="connsiteY4" fmla="*/ 2991126 h 4496156"/>
              <a:gd name="connsiteX5" fmla="*/ 6028262 w 10033997"/>
              <a:gd name="connsiteY5" fmla="*/ 48389 h 4496156"/>
              <a:gd name="connsiteX0" fmla="*/ 6028262 w 9934675"/>
              <a:gd name="connsiteY0" fmla="*/ 49005 h 4496772"/>
              <a:gd name="connsiteX1" fmla="*/ 9934675 w 9934675"/>
              <a:gd name="connsiteY1" fmla="*/ 1657713 h 4496772"/>
              <a:gd name="connsiteX2" fmla="*/ 9920288 w 9934675"/>
              <a:gd name="connsiteY2" fmla="*/ 4496772 h 4496772"/>
              <a:gd name="connsiteX3" fmla="*/ 43707 w 9934675"/>
              <a:gd name="connsiteY3" fmla="*/ 4494396 h 4496772"/>
              <a:gd name="connsiteX4" fmla="*/ 579569 w 9934675"/>
              <a:gd name="connsiteY4" fmla="*/ 2991742 h 4496772"/>
              <a:gd name="connsiteX5" fmla="*/ 6028262 w 9934675"/>
              <a:gd name="connsiteY5" fmla="*/ 49005 h 4496772"/>
              <a:gd name="connsiteX0" fmla="*/ 4017627 w 9934675"/>
              <a:gd name="connsiteY0" fmla="*/ 73961 h 4079447"/>
              <a:gd name="connsiteX1" fmla="*/ 9934675 w 9934675"/>
              <a:gd name="connsiteY1" fmla="*/ 1240388 h 4079447"/>
              <a:gd name="connsiteX2" fmla="*/ 9920288 w 9934675"/>
              <a:gd name="connsiteY2" fmla="*/ 4079447 h 4079447"/>
              <a:gd name="connsiteX3" fmla="*/ 43707 w 9934675"/>
              <a:gd name="connsiteY3" fmla="*/ 4077071 h 4079447"/>
              <a:gd name="connsiteX4" fmla="*/ 579569 w 9934675"/>
              <a:gd name="connsiteY4" fmla="*/ 2574417 h 4079447"/>
              <a:gd name="connsiteX5" fmla="*/ 4017627 w 9934675"/>
              <a:gd name="connsiteY5" fmla="*/ 73961 h 4079447"/>
              <a:gd name="connsiteX0" fmla="*/ 4017627 w 9999534"/>
              <a:gd name="connsiteY0" fmla="*/ 689680 h 4695166"/>
              <a:gd name="connsiteX1" fmla="*/ 9999534 w 9999534"/>
              <a:gd name="connsiteY1" fmla="*/ 375431 h 4695166"/>
              <a:gd name="connsiteX2" fmla="*/ 9920288 w 9999534"/>
              <a:gd name="connsiteY2" fmla="*/ 4695166 h 4695166"/>
              <a:gd name="connsiteX3" fmla="*/ 43707 w 9999534"/>
              <a:gd name="connsiteY3" fmla="*/ 4692790 h 4695166"/>
              <a:gd name="connsiteX4" fmla="*/ 579569 w 9999534"/>
              <a:gd name="connsiteY4" fmla="*/ 3190136 h 4695166"/>
              <a:gd name="connsiteX5" fmla="*/ 4017627 w 9999534"/>
              <a:gd name="connsiteY5" fmla="*/ 689680 h 469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9534" h="4695166">
                <a:moveTo>
                  <a:pt x="4017627" y="689680"/>
                </a:moveTo>
                <a:cubicBezTo>
                  <a:pt x="4791944" y="404952"/>
                  <a:pt x="9648925" y="-506877"/>
                  <a:pt x="9999534" y="375431"/>
                </a:cubicBezTo>
                <a:cubicBezTo>
                  <a:pt x="9994738" y="1321784"/>
                  <a:pt x="9925084" y="3748813"/>
                  <a:pt x="9920288" y="4695166"/>
                </a:cubicBezTo>
                <a:lnTo>
                  <a:pt x="43707" y="4692790"/>
                </a:lnTo>
                <a:cubicBezTo>
                  <a:pt x="26368" y="4260184"/>
                  <a:pt x="-200203" y="3475438"/>
                  <a:pt x="579569" y="3190136"/>
                </a:cubicBezTo>
                <a:cubicBezTo>
                  <a:pt x="1127605" y="2966482"/>
                  <a:pt x="1743345" y="1472533"/>
                  <a:pt x="4017627" y="689680"/>
                </a:cubicBezTo>
                <a:close/>
              </a:path>
            </a:pathLst>
          </a:cu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2" b="96760" l="4490" r="96729">
                        <a14:backgroundMark x1="13085" y1="63150" x2="73573" y2="10324"/>
                        <a14:backgroundMark x1="37652" y1="68500" x2="40667" y2="52298"/>
                        <a14:backgroundMark x1="49904" y1="53353" x2="52854" y2="44687"/>
                        <a14:backgroundMark x1="46376" y1="53504" x2="46376" y2="53504"/>
                        <a14:backgroundMark x1="46376" y1="53504" x2="46761" y2="52072"/>
                        <a14:backgroundMark x1="49006" y1="54182" x2="47979" y2="449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7740" y="-1290556"/>
            <a:ext cx="10070906" cy="8572221"/>
          </a:xfrm>
          <a:prstGeom prst="rect">
            <a:avLst/>
          </a:prstGeom>
        </p:spPr>
      </p:pic>
      <p:grpSp>
        <p:nvGrpSpPr>
          <p:cNvPr id="3" name="Csoportba foglalás 2"/>
          <p:cNvGrpSpPr/>
          <p:nvPr/>
        </p:nvGrpSpPr>
        <p:grpSpPr>
          <a:xfrm>
            <a:off x="-317853" y="-202689"/>
            <a:ext cx="8623938" cy="3251696"/>
            <a:chOff x="2546697" y="25875"/>
            <a:chExt cx="8623938" cy="3251696"/>
          </a:xfrm>
        </p:grpSpPr>
        <p:sp>
          <p:nvSpPr>
            <p:cNvPr id="12" name="Szabadkézi sokszög 11"/>
            <p:cNvSpPr/>
            <p:nvPr/>
          </p:nvSpPr>
          <p:spPr>
            <a:xfrm>
              <a:off x="6637223" y="377276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2546697" y="65314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7050879" y="25875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3715598" y="921933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2847292" y="201811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7" name="Ellipszis 4"/>
          <p:cNvSpPr/>
          <p:nvPr/>
        </p:nvSpPr>
        <p:spPr>
          <a:xfrm>
            <a:off x="8454014" y="3358511"/>
            <a:ext cx="178242" cy="97254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4"/>
          <p:cNvSpPr/>
          <p:nvPr/>
        </p:nvSpPr>
        <p:spPr>
          <a:xfrm flipH="1">
            <a:off x="11036746" y="3827829"/>
            <a:ext cx="175264" cy="71748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3800D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4"/>
          <p:cNvSpPr/>
          <p:nvPr/>
        </p:nvSpPr>
        <p:spPr>
          <a:xfrm flipH="1">
            <a:off x="8879253" y="2116747"/>
            <a:ext cx="262863" cy="85450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4"/>
          <p:cNvSpPr/>
          <p:nvPr/>
        </p:nvSpPr>
        <p:spPr>
          <a:xfrm>
            <a:off x="9998517" y="2459883"/>
            <a:ext cx="166737" cy="6898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"/>
          <p:cNvSpPr/>
          <p:nvPr/>
        </p:nvSpPr>
        <p:spPr>
          <a:xfrm>
            <a:off x="10899711" y="2654447"/>
            <a:ext cx="245088" cy="90262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"/>
          <p:cNvSpPr/>
          <p:nvPr/>
        </p:nvSpPr>
        <p:spPr>
          <a:xfrm flipH="1">
            <a:off x="9209190" y="2929233"/>
            <a:ext cx="214818" cy="9112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"/>
          <p:cNvSpPr/>
          <p:nvPr/>
        </p:nvSpPr>
        <p:spPr>
          <a:xfrm>
            <a:off x="7878744" y="3829951"/>
            <a:ext cx="146061" cy="9248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"/>
          <p:cNvSpPr/>
          <p:nvPr/>
        </p:nvSpPr>
        <p:spPr>
          <a:xfrm flipH="1">
            <a:off x="9236353" y="3940617"/>
            <a:ext cx="269025" cy="86033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3800D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"/>
          <p:cNvSpPr/>
          <p:nvPr/>
        </p:nvSpPr>
        <p:spPr>
          <a:xfrm flipH="1">
            <a:off x="10373370" y="3836813"/>
            <a:ext cx="218784" cy="91111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Ellipszis 4"/>
          <p:cNvSpPr/>
          <p:nvPr/>
        </p:nvSpPr>
        <p:spPr>
          <a:xfrm flipH="1">
            <a:off x="9870005" y="2960896"/>
            <a:ext cx="337998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Ellipszis 4"/>
          <p:cNvSpPr/>
          <p:nvPr/>
        </p:nvSpPr>
        <p:spPr>
          <a:xfrm flipH="1">
            <a:off x="8163745" y="4439351"/>
            <a:ext cx="276804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"/>
          <p:cNvSpPr/>
          <p:nvPr/>
        </p:nvSpPr>
        <p:spPr>
          <a:xfrm flipH="1">
            <a:off x="9645950" y="4491791"/>
            <a:ext cx="332237" cy="99001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Ellipszis 4"/>
          <p:cNvSpPr/>
          <p:nvPr/>
        </p:nvSpPr>
        <p:spPr>
          <a:xfrm flipH="1">
            <a:off x="7684483" y="4693916"/>
            <a:ext cx="227347" cy="8852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"/>
          <p:cNvSpPr/>
          <p:nvPr/>
        </p:nvSpPr>
        <p:spPr>
          <a:xfrm flipH="1">
            <a:off x="8566931" y="4245844"/>
            <a:ext cx="429952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Ellipszis 4"/>
          <p:cNvSpPr/>
          <p:nvPr/>
        </p:nvSpPr>
        <p:spPr>
          <a:xfrm flipH="1">
            <a:off x="8204893" y="2765047"/>
            <a:ext cx="314126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Ellipszis buborék 27"/>
          <p:cNvSpPr/>
          <p:nvPr/>
        </p:nvSpPr>
        <p:spPr>
          <a:xfrm>
            <a:off x="4022053" y="55611"/>
            <a:ext cx="4397686" cy="3245913"/>
          </a:xfrm>
          <a:prstGeom prst="wedgeEllipseCallout">
            <a:avLst>
              <a:gd name="adj1" fmla="val 96529"/>
              <a:gd name="adj2" fmla="val 11993"/>
            </a:avLst>
          </a:prstGeom>
          <a:solidFill>
            <a:schemeClr val="bg1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Szent föld az a hely, ahol állsz!</a:t>
            </a:r>
            <a:endParaRPr lang="hu-HU" sz="2800" dirty="0">
              <a:solidFill>
                <a:srgbClr val="C00000"/>
              </a:solidFill>
            </a:endParaRPr>
          </a:p>
        </p:txBody>
      </p:sp>
      <p:sp>
        <p:nvSpPr>
          <p:cNvPr id="29" name="Felhő 28"/>
          <p:cNvSpPr/>
          <p:nvPr/>
        </p:nvSpPr>
        <p:spPr>
          <a:xfrm>
            <a:off x="1592528" y="1113779"/>
            <a:ext cx="2026187" cy="1630878"/>
          </a:xfrm>
          <a:prstGeom prst="cloudCallout">
            <a:avLst>
              <a:gd name="adj1" fmla="val 84222"/>
              <a:gd name="adj2" fmla="val 74734"/>
            </a:avLst>
          </a:prstGeom>
          <a:solidFill>
            <a:srgbClr val="FFD7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Isten szól!</a:t>
            </a:r>
            <a:endParaRPr lang="hu-H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Felhő 29"/>
          <p:cNvSpPr/>
          <p:nvPr/>
        </p:nvSpPr>
        <p:spPr>
          <a:xfrm>
            <a:off x="233581" y="2739907"/>
            <a:ext cx="2026187" cy="1630878"/>
          </a:xfrm>
          <a:prstGeom prst="cloudCallout">
            <a:avLst>
              <a:gd name="adj1" fmla="val 114307"/>
              <a:gd name="adj2" fmla="val 9812"/>
            </a:avLst>
          </a:prstGeom>
          <a:solidFill>
            <a:srgbClr val="FFD7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Eltakarom az arcomat.</a:t>
            </a:r>
            <a:endParaRPr lang="hu-H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Felhő 30"/>
          <p:cNvSpPr/>
          <p:nvPr/>
        </p:nvSpPr>
        <p:spPr>
          <a:xfrm>
            <a:off x="233581" y="4599997"/>
            <a:ext cx="2026187" cy="1630878"/>
          </a:xfrm>
          <a:prstGeom prst="cloudCallout">
            <a:avLst>
              <a:gd name="adj1" fmla="val 139643"/>
              <a:gd name="adj2" fmla="val -69864"/>
            </a:avLst>
          </a:prstGeom>
          <a:solidFill>
            <a:srgbClr val="FFD7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Nem nézhetek Rá.</a:t>
            </a:r>
            <a:endParaRPr lang="hu-H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0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zabadkézi sokszög 50"/>
          <p:cNvSpPr/>
          <p:nvPr/>
        </p:nvSpPr>
        <p:spPr>
          <a:xfrm>
            <a:off x="378076" y="2422040"/>
            <a:ext cx="11813924" cy="4729105"/>
          </a:xfrm>
          <a:custGeom>
            <a:avLst/>
            <a:gdLst>
              <a:gd name="connsiteX0" fmla="*/ 12126181 w 12225459"/>
              <a:gd name="connsiteY0" fmla="*/ 2030 h 6360468"/>
              <a:gd name="connsiteX1" fmla="*/ 12225459 w 12225459"/>
              <a:gd name="connsiteY1" fmla="*/ 14614 h 6360468"/>
              <a:gd name="connsiteX2" fmla="*/ 12225459 w 12225459"/>
              <a:gd name="connsiteY2" fmla="*/ 6360468 h 6360468"/>
              <a:gd name="connsiteX3" fmla="*/ 0 w 12225459"/>
              <a:gd name="connsiteY3" fmla="*/ 6360468 h 6360468"/>
              <a:gd name="connsiteX4" fmla="*/ 0 w 12225459"/>
              <a:gd name="connsiteY4" fmla="*/ 3658990 h 6360468"/>
              <a:gd name="connsiteX5" fmla="*/ 11998 w 12225459"/>
              <a:gd name="connsiteY5" fmla="*/ 3666781 h 6360468"/>
              <a:gd name="connsiteX6" fmla="*/ 2072864 w 12225459"/>
              <a:gd name="connsiteY6" fmla="*/ 4084839 h 6360468"/>
              <a:gd name="connsiteX7" fmla="*/ 12126181 w 12225459"/>
              <a:gd name="connsiteY7" fmla="*/ 2030 h 6360468"/>
              <a:gd name="connsiteX0" fmla="*/ 12126181 w 14152897"/>
              <a:gd name="connsiteY0" fmla="*/ 2030 h 6360468"/>
              <a:gd name="connsiteX1" fmla="*/ 12225459 w 14152897"/>
              <a:gd name="connsiteY1" fmla="*/ 14614 h 6360468"/>
              <a:gd name="connsiteX2" fmla="*/ 14152897 w 14152897"/>
              <a:gd name="connsiteY2" fmla="*/ 6360468 h 6360468"/>
              <a:gd name="connsiteX3" fmla="*/ 0 w 14152897"/>
              <a:gd name="connsiteY3" fmla="*/ 6360468 h 6360468"/>
              <a:gd name="connsiteX4" fmla="*/ 0 w 14152897"/>
              <a:gd name="connsiteY4" fmla="*/ 3658990 h 6360468"/>
              <a:gd name="connsiteX5" fmla="*/ 11998 w 14152897"/>
              <a:gd name="connsiteY5" fmla="*/ 3666781 h 6360468"/>
              <a:gd name="connsiteX6" fmla="*/ 2072864 w 14152897"/>
              <a:gd name="connsiteY6" fmla="*/ 4084839 h 6360468"/>
              <a:gd name="connsiteX7" fmla="*/ 12126181 w 14152897"/>
              <a:gd name="connsiteY7" fmla="*/ 2030 h 6360468"/>
              <a:gd name="connsiteX0" fmla="*/ 11355206 w 14152897"/>
              <a:gd name="connsiteY0" fmla="*/ 444616 h 6345854"/>
              <a:gd name="connsiteX1" fmla="*/ 12225459 w 14152897"/>
              <a:gd name="connsiteY1" fmla="*/ 0 h 6345854"/>
              <a:gd name="connsiteX2" fmla="*/ 14152897 w 14152897"/>
              <a:gd name="connsiteY2" fmla="*/ 6345854 h 6345854"/>
              <a:gd name="connsiteX3" fmla="*/ 0 w 14152897"/>
              <a:gd name="connsiteY3" fmla="*/ 6345854 h 6345854"/>
              <a:gd name="connsiteX4" fmla="*/ 0 w 14152897"/>
              <a:gd name="connsiteY4" fmla="*/ 3644376 h 6345854"/>
              <a:gd name="connsiteX5" fmla="*/ 11998 w 14152897"/>
              <a:gd name="connsiteY5" fmla="*/ 3652167 h 6345854"/>
              <a:gd name="connsiteX6" fmla="*/ 2072864 w 14152897"/>
              <a:gd name="connsiteY6" fmla="*/ 4070225 h 6345854"/>
              <a:gd name="connsiteX7" fmla="*/ 11355206 w 14152897"/>
              <a:gd name="connsiteY7" fmla="*/ 444616 h 6345854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784299"/>
              <a:gd name="connsiteY0" fmla="*/ 2273 h 5903511"/>
              <a:gd name="connsiteX1" fmla="*/ 13478293 w 14784299"/>
              <a:gd name="connsiteY1" fmla="*/ 2483737 h 5903511"/>
              <a:gd name="connsiteX2" fmla="*/ 14784299 w 14784299"/>
              <a:gd name="connsiteY2" fmla="*/ 5840449 h 5903511"/>
              <a:gd name="connsiteX3" fmla="*/ 0 w 14784299"/>
              <a:gd name="connsiteY3" fmla="*/ 5903511 h 5903511"/>
              <a:gd name="connsiteX4" fmla="*/ 0 w 14784299"/>
              <a:gd name="connsiteY4" fmla="*/ 3202033 h 5903511"/>
              <a:gd name="connsiteX5" fmla="*/ 11998 w 14784299"/>
              <a:gd name="connsiteY5" fmla="*/ 3209824 h 5903511"/>
              <a:gd name="connsiteX6" fmla="*/ 2072864 w 14784299"/>
              <a:gd name="connsiteY6" fmla="*/ 3627882 h 5903511"/>
              <a:gd name="connsiteX7" fmla="*/ 11355206 w 14784299"/>
              <a:gd name="connsiteY7" fmla="*/ 2273 h 5903511"/>
              <a:gd name="connsiteX0" fmla="*/ 11355206 w 14873090"/>
              <a:gd name="connsiteY0" fmla="*/ 64300 h 5965538"/>
              <a:gd name="connsiteX1" fmla="*/ 14873090 w 14873090"/>
              <a:gd name="connsiteY1" fmla="*/ 1414795 h 5965538"/>
              <a:gd name="connsiteX2" fmla="*/ 14784299 w 14873090"/>
              <a:gd name="connsiteY2" fmla="*/ 5902476 h 5965538"/>
              <a:gd name="connsiteX3" fmla="*/ 0 w 14873090"/>
              <a:gd name="connsiteY3" fmla="*/ 5965538 h 5965538"/>
              <a:gd name="connsiteX4" fmla="*/ 0 w 14873090"/>
              <a:gd name="connsiteY4" fmla="*/ 3264060 h 5965538"/>
              <a:gd name="connsiteX5" fmla="*/ 11998 w 14873090"/>
              <a:gd name="connsiteY5" fmla="*/ 3271851 h 5965538"/>
              <a:gd name="connsiteX6" fmla="*/ 2072864 w 14873090"/>
              <a:gd name="connsiteY6" fmla="*/ 3689909 h 5965538"/>
              <a:gd name="connsiteX7" fmla="*/ 11355206 w 14873090"/>
              <a:gd name="connsiteY7" fmla="*/ 64300 h 5965538"/>
              <a:gd name="connsiteX0" fmla="*/ 11355206 w 14873090"/>
              <a:gd name="connsiteY0" fmla="*/ 225937 h 6127175"/>
              <a:gd name="connsiteX1" fmla="*/ 14873090 w 14873090"/>
              <a:gd name="connsiteY1" fmla="*/ 1576432 h 6127175"/>
              <a:gd name="connsiteX2" fmla="*/ 14784299 w 14873090"/>
              <a:gd name="connsiteY2" fmla="*/ 6064113 h 6127175"/>
              <a:gd name="connsiteX3" fmla="*/ 0 w 14873090"/>
              <a:gd name="connsiteY3" fmla="*/ 6127175 h 6127175"/>
              <a:gd name="connsiteX4" fmla="*/ 0 w 14873090"/>
              <a:gd name="connsiteY4" fmla="*/ 3425697 h 6127175"/>
              <a:gd name="connsiteX5" fmla="*/ 11998 w 14873090"/>
              <a:gd name="connsiteY5" fmla="*/ 3433488 h 6127175"/>
              <a:gd name="connsiteX6" fmla="*/ 2072864 w 14873090"/>
              <a:gd name="connsiteY6" fmla="*/ 3851546 h 6127175"/>
              <a:gd name="connsiteX7" fmla="*/ 11355206 w 14873090"/>
              <a:gd name="connsiteY7" fmla="*/ 225937 h 6127175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9318 h 5851167"/>
              <a:gd name="connsiteX1" fmla="*/ 14873090 w 14873090"/>
              <a:gd name="connsiteY1" fmla="*/ 1300424 h 5851167"/>
              <a:gd name="connsiteX2" fmla="*/ 14784299 w 14873090"/>
              <a:gd name="connsiteY2" fmla="*/ 5788105 h 5851167"/>
              <a:gd name="connsiteX3" fmla="*/ 0 w 14873090"/>
              <a:gd name="connsiteY3" fmla="*/ 5851167 h 5851167"/>
              <a:gd name="connsiteX4" fmla="*/ 0 w 14873090"/>
              <a:gd name="connsiteY4" fmla="*/ 3149689 h 5851167"/>
              <a:gd name="connsiteX5" fmla="*/ 11998 w 14873090"/>
              <a:gd name="connsiteY5" fmla="*/ 3157480 h 5851167"/>
              <a:gd name="connsiteX6" fmla="*/ 2072864 w 14873090"/>
              <a:gd name="connsiteY6" fmla="*/ 3575538 h 5851167"/>
              <a:gd name="connsiteX7" fmla="*/ 11180856 w 14873090"/>
              <a:gd name="connsiteY7" fmla="*/ 479318 h 5851167"/>
              <a:gd name="connsiteX0" fmla="*/ 11180856 w 14844032"/>
              <a:gd name="connsiteY0" fmla="*/ 52119 h 5423968"/>
              <a:gd name="connsiteX1" fmla="*/ 14844032 w 14844032"/>
              <a:gd name="connsiteY1" fmla="*/ 2365141 h 5423968"/>
              <a:gd name="connsiteX2" fmla="*/ 14784299 w 14844032"/>
              <a:gd name="connsiteY2" fmla="*/ 5360906 h 5423968"/>
              <a:gd name="connsiteX3" fmla="*/ 0 w 14844032"/>
              <a:gd name="connsiteY3" fmla="*/ 5423968 h 5423968"/>
              <a:gd name="connsiteX4" fmla="*/ 0 w 14844032"/>
              <a:gd name="connsiteY4" fmla="*/ 2722490 h 5423968"/>
              <a:gd name="connsiteX5" fmla="*/ 11998 w 14844032"/>
              <a:gd name="connsiteY5" fmla="*/ 2730281 h 5423968"/>
              <a:gd name="connsiteX6" fmla="*/ 2072864 w 14844032"/>
              <a:gd name="connsiteY6" fmla="*/ 3148339 h 5423968"/>
              <a:gd name="connsiteX7" fmla="*/ 11180856 w 14844032"/>
              <a:gd name="connsiteY7" fmla="*/ 52119 h 5423968"/>
              <a:gd name="connsiteX0" fmla="*/ 11297090 w 14844032"/>
              <a:gd name="connsiteY0" fmla="*/ 102540 h 5017189"/>
              <a:gd name="connsiteX1" fmla="*/ 14844032 w 14844032"/>
              <a:gd name="connsiteY1" fmla="*/ 1958362 h 5017189"/>
              <a:gd name="connsiteX2" fmla="*/ 14784299 w 14844032"/>
              <a:gd name="connsiteY2" fmla="*/ 4954127 h 5017189"/>
              <a:gd name="connsiteX3" fmla="*/ 0 w 14844032"/>
              <a:gd name="connsiteY3" fmla="*/ 5017189 h 5017189"/>
              <a:gd name="connsiteX4" fmla="*/ 0 w 14844032"/>
              <a:gd name="connsiteY4" fmla="*/ 2315711 h 5017189"/>
              <a:gd name="connsiteX5" fmla="*/ 11998 w 14844032"/>
              <a:gd name="connsiteY5" fmla="*/ 2323502 h 5017189"/>
              <a:gd name="connsiteX6" fmla="*/ 2072864 w 14844032"/>
              <a:gd name="connsiteY6" fmla="*/ 2741560 h 5017189"/>
              <a:gd name="connsiteX7" fmla="*/ 11297090 w 14844032"/>
              <a:gd name="connsiteY7" fmla="*/ 102540 h 5017189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1753223 w 14844032"/>
              <a:gd name="connsiteY6" fmla="*/ 3326046 h 5048222"/>
              <a:gd name="connsiteX7" fmla="*/ 11297090 w 14844032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104235 w 14948267"/>
              <a:gd name="connsiteY4" fmla="*/ 2346744 h 5048222"/>
              <a:gd name="connsiteX5" fmla="*/ 0 w 14948267"/>
              <a:gd name="connsiteY5" fmla="*/ 3798324 h 5048222"/>
              <a:gd name="connsiteX6" fmla="*/ 1857458 w 14948267"/>
              <a:gd name="connsiteY6" fmla="*/ 3326046 h 5048222"/>
              <a:gd name="connsiteX7" fmla="*/ 11401325 w 14948267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0 w 14948267"/>
              <a:gd name="connsiteY4" fmla="*/ 3798324 h 5048222"/>
              <a:gd name="connsiteX5" fmla="*/ 1857458 w 14948267"/>
              <a:gd name="connsiteY5" fmla="*/ 3326046 h 5048222"/>
              <a:gd name="connsiteX6" fmla="*/ 11401325 w 14948267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765242 w 14844032"/>
              <a:gd name="connsiteY4" fmla="*/ 3638867 h 5048222"/>
              <a:gd name="connsiteX5" fmla="*/ 11297090 w 14844032"/>
              <a:gd name="connsiteY5" fmla="*/ 133573 h 5048222"/>
              <a:gd name="connsiteX0" fmla="*/ 11470856 w 15017798"/>
              <a:gd name="connsiteY0" fmla="*/ 133573 h 5048222"/>
              <a:gd name="connsiteX1" fmla="*/ 15017798 w 15017798"/>
              <a:gd name="connsiteY1" fmla="*/ 1989395 h 5048222"/>
              <a:gd name="connsiteX2" fmla="*/ 14958065 w 15017798"/>
              <a:gd name="connsiteY2" fmla="*/ 4985160 h 5048222"/>
              <a:gd name="connsiteX3" fmla="*/ 173766 w 15017798"/>
              <a:gd name="connsiteY3" fmla="*/ 5048222 h 5048222"/>
              <a:gd name="connsiteX4" fmla="*/ 939008 w 15017798"/>
              <a:gd name="connsiteY4" fmla="*/ 3638867 h 5048222"/>
              <a:gd name="connsiteX5" fmla="*/ 11470856 w 15017798"/>
              <a:gd name="connsiteY5" fmla="*/ 133573 h 5048222"/>
              <a:gd name="connsiteX0" fmla="*/ 11330699 w 14877641"/>
              <a:gd name="connsiteY0" fmla="*/ 133573 h 5048222"/>
              <a:gd name="connsiteX1" fmla="*/ 14877641 w 14877641"/>
              <a:gd name="connsiteY1" fmla="*/ 1989395 h 5048222"/>
              <a:gd name="connsiteX2" fmla="*/ 14817908 w 14877641"/>
              <a:gd name="connsiteY2" fmla="*/ 4985160 h 5048222"/>
              <a:gd name="connsiteX3" fmla="*/ 33609 w 14877641"/>
              <a:gd name="connsiteY3" fmla="*/ 5048222 h 5048222"/>
              <a:gd name="connsiteX4" fmla="*/ 798851 w 14877641"/>
              <a:gd name="connsiteY4" fmla="*/ 3638867 h 5048222"/>
              <a:gd name="connsiteX5" fmla="*/ 11330699 w 14877641"/>
              <a:gd name="connsiteY5" fmla="*/ 133573 h 5048222"/>
              <a:gd name="connsiteX0" fmla="*/ 11330699 w 14817908"/>
              <a:gd name="connsiteY0" fmla="*/ 150187 h 5064836"/>
              <a:gd name="connsiteX1" fmla="*/ 13987040 w 14817908"/>
              <a:gd name="connsiteY1" fmla="*/ 1919477 h 5064836"/>
              <a:gd name="connsiteX2" fmla="*/ 14817908 w 14817908"/>
              <a:gd name="connsiteY2" fmla="*/ 5001774 h 5064836"/>
              <a:gd name="connsiteX3" fmla="*/ 33609 w 14817908"/>
              <a:gd name="connsiteY3" fmla="*/ 5064836 h 5064836"/>
              <a:gd name="connsiteX4" fmla="*/ 798851 w 14817908"/>
              <a:gd name="connsiteY4" fmla="*/ 3655481 h 5064836"/>
              <a:gd name="connsiteX5" fmla="*/ 11330699 w 14817908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765379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684416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825113"/>
              <a:gd name="connsiteY0" fmla="*/ 198677 h 5113326"/>
              <a:gd name="connsiteX1" fmla="*/ 13825113 w 13825113"/>
              <a:gd name="connsiteY1" fmla="*/ 1766056 h 5113326"/>
              <a:gd name="connsiteX2" fmla="*/ 13684416 w 13825113"/>
              <a:gd name="connsiteY2" fmla="*/ 5050264 h 5113326"/>
              <a:gd name="connsiteX3" fmla="*/ 33609 w 13825113"/>
              <a:gd name="connsiteY3" fmla="*/ 5113326 h 5113326"/>
              <a:gd name="connsiteX4" fmla="*/ 798851 w 13825113"/>
              <a:gd name="connsiteY4" fmla="*/ 3703971 h 5113326"/>
              <a:gd name="connsiteX5" fmla="*/ 11330699 w 13825113"/>
              <a:gd name="connsiteY5" fmla="*/ 198677 h 5113326"/>
              <a:gd name="connsiteX0" fmla="*/ 11330699 w 13825113"/>
              <a:gd name="connsiteY0" fmla="*/ 50632 h 4965281"/>
              <a:gd name="connsiteX1" fmla="*/ 13825113 w 13825113"/>
              <a:gd name="connsiteY1" fmla="*/ 1618011 h 4965281"/>
              <a:gd name="connsiteX2" fmla="*/ 13684416 w 13825113"/>
              <a:gd name="connsiteY2" fmla="*/ 4902219 h 4965281"/>
              <a:gd name="connsiteX3" fmla="*/ 33609 w 13825113"/>
              <a:gd name="connsiteY3" fmla="*/ 4965281 h 4965281"/>
              <a:gd name="connsiteX4" fmla="*/ 798851 w 13825113"/>
              <a:gd name="connsiteY4" fmla="*/ 3555926 h 4965281"/>
              <a:gd name="connsiteX5" fmla="*/ 11330699 w 13825113"/>
              <a:gd name="connsiteY5" fmla="*/ 50632 h 4965281"/>
              <a:gd name="connsiteX0" fmla="*/ 10736966 w 13825113"/>
              <a:gd name="connsiteY0" fmla="*/ 51831 h 4937636"/>
              <a:gd name="connsiteX1" fmla="*/ 13825113 w 13825113"/>
              <a:gd name="connsiteY1" fmla="*/ 1590366 h 4937636"/>
              <a:gd name="connsiteX2" fmla="*/ 13684416 w 13825113"/>
              <a:gd name="connsiteY2" fmla="*/ 4874574 h 4937636"/>
              <a:gd name="connsiteX3" fmla="*/ 33609 w 13825113"/>
              <a:gd name="connsiteY3" fmla="*/ 4937636 h 4937636"/>
              <a:gd name="connsiteX4" fmla="*/ 798851 w 13825113"/>
              <a:gd name="connsiteY4" fmla="*/ 3528281 h 4937636"/>
              <a:gd name="connsiteX5" fmla="*/ 10736966 w 13825113"/>
              <a:gd name="connsiteY5" fmla="*/ 51831 h 4937636"/>
              <a:gd name="connsiteX0" fmla="*/ 10736966 w 13798125"/>
              <a:gd name="connsiteY0" fmla="*/ 37487 h 4923292"/>
              <a:gd name="connsiteX1" fmla="*/ 13798125 w 13798125"/>
              <a:gd name="connsiteY1" fmla="*/ 2037531 h 4923292"/>
              <a:gd name="connsiteX2" fmla="*/ 13684416 w 13798125"/>
              <a:gd name="connsiteY2" fmla="*/ 4860230 h 4923292"/>
              <a:gd name="connsiteX3" fmla="*/ 33609 w 13798125"/>
              <a:gd name="connsiteY3" fmla="*/ 4923292 h 4923292"/>
              <a:gd name="connsiteX4" fmla="*/ 798851 w 13798125"/>
              <a:gd name="connsiteY4" fmla="*/ 3513937 h 4923292"/>
              <a:gd name="connsiteX5" fmla="*/ 10736966 w 13798125"/>
              <a:gd name="connsiteY5" fmla="*/ 37487 h 4923292"/>
              <a:gd name="connsiteX0" fmla="*/ 9792390 w 13798125"/>
              <a:gd name="connsiteY0" fmla="*/ 48389 h 4559218"/>
              <a:gd name="connsiteX1" fmla="*/ 13798125 w 13798125"/>
              <a:gd name="connsiteY1" fmla="*/ 1673457 h 4559218"/>
              <a:gd name="connsiteX2" fmla="*/ 13684416 w 13798125"/>
              <a:gd name="connsiteY2" fmla="*/ 4496156 h 4559218"/>
              <a:gd name="connsiteX3" fmla="*/ 33609 w 13798125"/>
              <a:gd name="connsiteY3" fmla="*/ 4559218 h 4559218"/>
              <a:gd name="connsiteX4" fmla="*/ 798851 w 13798125"/>
              <a:gd name="connsiteY4" fmla="*/ 3149863 h 4559218"/>
              <a:gd name="connsiteX5" fmla="*/ 9792390 w 13798125"/>
              <a:gd name="connsiteY5" fmla="*/ 48389 h 4559218"/>
              <a:gd name="connsiteX0" fmla="*/ 9759613 w 13765348"/>
              <a:gd name="connsiteY0" fmla="*/ 48389 h 4559218"/>
              <a:gd name="connsiteX1" fmla="*/ 13765348 w 13765348"/>
              <a:gd name="connsiteY1" fmla="*/ 1673457 h 4559218"/>
              <a:gd name="connsiteX2" fmla="*/ 13651639 w 13765348"/>
              <a:gd name="connsiteY2" fmla="*/ 4496156 h 4559218"/>
              <a:gd name="connsiteX3" fmla="*/ 832 w 13765348"/>
              <a:gd name="connsiteY3" fmla="*/ 4559218 h 4559218"/>
              <a:gd name="connsiteX4" fmla="*/ 766074 w 13765348"/>
              <a:gd name="connsiteY4" fmla="*/ 3149863 h 4559218"/>
              <a:gd name="connsiteX5" fmla="*/ 9759613 w 13765348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765242 w 13764516"/>
              <a:gd name="connsiteY4" fmla="*/ 3149863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695628 w 13764516"/>
              <a:gd name="connsiteY4" fmla="*/ 3093364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835551 w 13764516"/>
              <a:gd name="connsiteY4" fmla="*/ 3334675 h 4559218"/>
              <a:gd name="connsiteX5" fmla="*/ 9758781 w 13764516"/>
              <a:gd name="connsiteY5" fmla="*/ 48389 h 4559218"/>
              <a:gd name="connsiteX0" fmla="*/ 6151034 w 10156769"/>
              <a:gd name="connsiteY0" fmla="*/ 48389 h 4496156"/>
              <a:gd name="connsiteX1" fmla="*/ 10156769 w 10156769"/>
              <a:gd name="connsiteY1" fmla="*/ 1673457 h 4496156"/>
              <a:gd name="connsiteX2" fmla="*/ 10043060 w 10156769"/>
              <a:gd name="connsiteY2" fmla="*/ 4496156 h 4496156"/>
              <a:gd name="connsiteX3" fmla="*/ 166479 w 10156769"/>
              <a:gd name="connsiteY3" fmla="*/ 4493780 h 4496156"/>
              <a:gd name="connsiteX4" fmla="*/ 227804 w 10156769"/>
              <a:gd name="connsiteY4" fmla="*/ 3334675 h 4496156"/>
              <a:gd name="connsiteX5" fmla="*/ 6151034 w 10156769"/>
              <a:gd name="connsiteY5" fmla="*/ 48389 h 4496156"/>
              <a:gd name="connsiteX0" fmla="*/ 6290648 w 10296383"/>
              <a:gd name="connsiteY0" fmla="*/ 48389 h 4496156"/>
              <a:gd name="connsiteX1" fmla="*/ 10296383 w 10296383"/>
              <a:gd name="connsiteY1" fmla="*/ 1673457 h 4496156"/>
              <a:gd name="connsiteX2" fmla="*/ 10182674 w 10296383"/>
              <a:gd name="connsiteY2" fmla="*/ 4496156 h 4496156"/>
              <a:gd name="connsiteX3" fmla="*/ 306093 w 10296383"/>
              <a:gd name="connsiteY3" fmla="*/ 4493780 h 4496156"/>
              <a:gd name="connsiteX4" fmla="*/ 367418 w 10296383"/>
              <a:gd name="connsiteY4" fmla="*/ 3334675 h 4496156"/>
              <a:gd name="connsiteX5" fmla="*/ 6290648 w 10296383"/>
              <a:gd name="connsiteY5" fmla="*/ 48389 h 4496156"/>
              <a:gd name="connsiteX0" fmla="*/ 6028262 w 10033997"/>
              <a:gd name="connsiteY0" fmla="*/ 48389 h 4496156"/>
              <a:gd name="connsiteX1" fmla="*/ 10033997 w 10033997"/>
              <a:gd name="connsiteY1" fmla="*/ 1673457 h 4496156"/>
              <a:gd name="connsiteX2" fmla="*/ 9920288 w 10033997"/>
              <a:gd name="connsiteY2" fmla="*/ 4496156 h 4496156"/>
              <a:gd name="connsiteX3" fmla="*/ 43707 w 10033997"/>
              <a:gd name="connsiteY3" fmla="*/ 4493780 h 4496156"/>
              <a:gd name="connsiteX4" fmla="*/ 579569 w 10033997"/>
              <a:gd name="connsiteY4" fmla="*/ 2991126 h 4496156"/>
              <a:gd name="connsiteX5" fmla="*/ 6028262 w 10033997"/>
              <a:gd name="connsiteY5" fmla="*/ 48389 h 4496156"/>
              <a:gd name="connsiteX0" fmla="*/ 6028262 w 9934675"/>
              <a:gd name="connsiteY0" fmla="*/ 49005 h 4496772"/>
              <a:gd name="connsiteX1" fmla="*/ 9934675 w 9934675"/>
              <a:gd name="connsiteY1" fmla="*/ 1657713 h 4496772"/>
              <a:gd name="connsiteX2" fmla="*/ 9920288 w 9934675"/>
              <a:gd name="connsiteY2" fmla="*/ 4496772 h 4496772"/>
              <a:gd name="connsiteX3" fmla="*/ 43707 w 9934675"/>
              <a:gd name="connsiteY3" fmla="*/ 4494396 h 4496772"/>
              <a:gd name="connsiteX4" fmla="*/ 579569 w 9934675"/>
              <a:gd name="connsiteY4" fmla="*/ 2991742 h 4496772"/>
              <a:gd name="connsiteX5" fmla="*/ 6028262 w 9934675"/>
              <a:gd name="connsiteY5" fmla="*/ 49005 h 4496772"/>
              <a:gd name="connsiteX0" fmla="*/ 4017627 w 9934675"/>
              <a:gd name="connsiteY0" fmla="*/ 73961 h 4079447"/>
              <a:gd name="connsiteX1" fmla="*/ 9934675 w 9934675"/>
              <a:gd name="connsiteY1" fmla="*/ 1240388 h 4079447"/>
              <a:gd name="connsiteX2" fmla="*/ 9920288 w 9934675"/>
              <a:gd name="connsiteY2" fmla="*/ 4079447 h 4079447"/>
              <a:gd name="connsiteX3" fmla="*/ 43707 w 9934675"/>
              <a:gd name="connsiteY3" fmla="*/ 4077071 h 4079447"/>
              <a:gd name="connsiteX4" fmla="*/ 579569 w 9934675"/>
              <a:gd name="connsiteY4" fmla="*/ 2574417 h 4079447"/>
              <a:gd name="connsiteX5" fmla="*/ 4017627 w 9934675"/>
              <a:gd name="connsiteY5" fmla="*/ 73961 h 4079447"/>
              <a:gd name="connsiteX0" fmla="*/ 4017627 w 9999534"/>
              <a:gd name="connsiteY0" fmla="*/ 689680 h 4695166"/>
              <a:gd name="connsiteX1" fmla="*/ 9999534 w 9999534"/>
              <a:gd name="connsiteY1" fmla="*/ 375431 h 4695166"/>
              <a:gd name="connsiteX2" fmla="*/ 9920288 w 9999534"/>
              <a:gd name="connsiteY2" fmla="*/ 4695166 h 4695166"/>
              <a:gd name="connsiteX3" fmla="*/ 43707 w 9999534"/>
              <a:gd name="connsiteY3" fmla="*/ 4692790 h 4695166"/>
              <a:gd name="connsiteX4" fmla="*/ 579569 w 9999534"/>
              <a:gd name="connsiteY4" fmla="*/ 3190136 h 4695166"/>
              <a:gd name="connsiteX5" fmla="*/ 4017627 w 9999534"/>
              <a:gd name="connsiteY5" fmla="*/ 689680 h 469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9534" h="4695166">
                <a:moveTo>
                  <a:pt x="4017627" y="689680"/>
                </a:moveTo>
                <a:cubicBezTo>
                  <a:pt x="4791944" y="404952"/>
                  <a:pt x="9648925" y="-506877"/>
                  <a:pt x="9999534" y="375431"/>
                </a:cubicBezTo>
                <a:cubicBezTo>
                  <a:pt x="9994738" y="1321784"/>
                  <a:pt x="9925084" y="3748813"/>
                  <a:pt x="9920288" y="4695166"/>
                </a:cubicBezTo>
                <a:lnTo>
                  <a:pt x="43707" y="4692790"/>
                </a:lnTo>
                <a:cubicBezTo>
                  <a:pt x="26368" y="4260184"/>
                  <a:pt x="-200203" y="3475438"/>
                  <a:pt x="579569" y="3190136"/>
                </a:cubicBezTo>
                <a:cubicBezTo>
                  <a:pt x="1127605" y="2966482"/>
                  <a:pt x="1743345" y="1472533"/>
                  <a:pt x="4017627" y="689680"/>
                </a:cubicBezTo>
                <a:close/>
              </a:path>
            </a:pathLst>
          </a:custGeom>
          <a:solidFill>
            <a:srgbClr val="A2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abadkézi sokszög 21"/>
          <p:cNvSpPr/>
          <p:nvPr/>
        </p:nvSpPr>
        <p:spPr>
          <a:xfrm>
            <a:off x="-405919" y="3364760"/>
            <a:ext cx="12597919" cy="3916905"/>
          </a:xfrm>
          <a:custGeom>
            <a:avLst/>
            <a:gdLst>
              <a:gd name="connsiteX0" fmla="*/ 12126181 w 12225459"/>
              <a:gd name="connsiteY0" fmla="*/ 2030 h 6360468"/>
              <a:gd name="connsiteX1" fmla="*/ 12225459 w 12225459"/>
              <a:gd name="connsiteY1" fmla="*/ 14614 h 6360468"/>
              <a:gd name="connsiteX2" fmla="*/ 12225459 w 12225459"/>
              <a:gd name="connsiteY2" fmla="*/ 6360468 h 6360468"/>
              <a:gd name="connsiteX3" fmla="*/ 0 w 12225459"/>
              <a:gd name="connsiteY3" fmla="*/ 6360468 h 6360468"/>
              <a:gd name="connsiteX4" fmla="*/ 0 w 12225459"/>
              <a:gd name="connsiteY4" fmla="*/ 3658990 h 6360468"/>
              <a:gd name="connsiteX5" fmla="*/ 11998 w 12225459"/>
              <a:gd name="connsiteY5" fmla="*/ 3666781 h 6360468"/>
              <a:gd name="connsiteX6" fmla="*/ 2072864 w 12225459"/>
              <a:gd name="connsiteY6" fmla="*/ 4084839 h 6360468"/>
              <a:gd name="connsiteX7" fmla="*/ 12126181 w 12225459"/>
              <a:gd name="connsiteY7" fmla="*/ 2030 h 6360468"/>
              <a:gd name="connsiteX0" fmla="*/ 12126181 w 14152897"/>
              <a:gd name="connsiteY0" fmla="*/ 2030 h 6360468"/>
              <a:gd name="connsiteX1" fmla="*/ 12225459 w 14152897"/>
              <a:gd name="connsiteY1" fmla="*/ 14614 h 6360468"/>
              <a:gd name="connsiteX2" fmla="*/ 14152897 w 14152897"/>
              <a:gd name="connsiteY2" fmla="*/ 6360468 h 6360468"/>
              <a:gd name="connsiteX3" fmla="*/ 0 w 14152897"/>
              <a:gd name="connsiteY3" fmla="*/ 6360468 h 6360468"/>
              <a:gd name="connsiteX4" fmla="*/ 0 w 14152897"/>
              <a:gd name="connsiteY4" fmla="*/ 3658990 h 6360468"/>
              <a:gd name="connsiteX5" fmla="*/ 11998 w 14152897"/>
              <a:gd name="connsiteY5" fmla="*/ 3666781 h 6360468"/>
              <a:gd name="connsiteX6" fmla="*/ 2072864 w 14152897"/>
              <a:gd name="connsiteY6" fmla="*/ 4084839 h 6360468"/>
              <a:gd name="connsiteX7" fmla="*/ 12126181 w 14152897"/>
              <a:gd name="connsiteY7" fmla="*/ 2030 h 6360468"/>
              <a:gd name="connsiteX0" fmla="*/ 11355206 w 14152897"/>
              <a:gd name="connsiteY0" fmla="*/ 444616 h 6345854"/>
              <a:gd name="connsiteX1" fmla="*/ 12225459 w 14152897"/>
              <a:gd name="connsiteY1" fmla="*/ 0 h 6345854"/>
              <a:gd name="connsiteX2" fmla="*/ 14152897 w 14152897"/>
              <a:gd name="connsiteY2" fmla="*/ 6345854 h 6345854"/>
              <a:gd name="connsiteX3" fmla="*/ 0 w 14152897"/>
              <a:gd name="connsiteY3" fmla="*/ 6345854 h 6345854"/>
              <a:gd name="connsiteX4" fmla="*/ 0 w 14152897"/>
              <a:gd name="connsiteY4" fmla="*/ 3644376 h 6345854"/>
              <a:gd name="connsiteX5" fmla="*/ 11998 w 14152897"/>
              <a:gd name="connsiteY5" fmla="*/ 3652167 h 6345854"/>
              <a:gd name="connsiteX6" fmla="*/ 2072864 w 14152897"/>
              <a:gd name="connsiteY6" fmla="*/ 4070225 h 6345854"/>
              <a:gd name="connsiteX7" fmla="*/ 11355206 w 14152897"/>
              <a:gd name="connsiteY7" fmla="*/ 444616 h 6345854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784299"/>
              <a:gd name="connsiteY0" fmla="*/ 2273 h 5903511"/>
              <a:gd name="connsiteX1" fmla="*/ 13478293 w 14784299"/>
              <a:gd name="connsiteY1" fmla="*/ 2483737 h 5903511"/>
              <a:gd name="connsiteX2" fmla="*/ 14784299 w 14784299"/>
              <a:gd name="connsiteY2" fmla="*/ 5840449 h 5903511"/>
              <a:gd name="connsiteX3" fmla="*/ 0 w 14784299"/>
              <a:gd name="connsiteY3" fmla="*/ 5903511 h 5903511"/>
              <a:gd name="connsiteX4" fmla="*/ 0 w 14784299"/>
              <a:gd name="connsiteY4" fmla="*/ 3202033 h 5903511"/>
              <a:gd name="connsiteX5" fmla="*/ 11998 w 14784299"/>
              <a:gd name="connsiteY5" fmla="*/ 3209824 h 5903511"/>
              <a:gd name="connsiteX6" fmla="*/ 2072864 w 14784299"/>
              <a:gd name="connsiteY6" fmla="*/ 3627882 h 5903511"/>
              <a:gd name="connsiteX7" fmla="*/ 11355206 w 14784299"/>
              <a:gd name="connsiteY7" fmla="*/ 2273 h 5903511"/>
              <a:gd name="connsiteX0" fmla="*/ 11355206 w 14873090"/>
              <a:gd name="connsiteY0" fmla="*/ 64300 h 5965538"/>
              <a:gd name="connsiteX1" fmla="*/ 14873090 w 14873090"/>
              <a:gd name="connsiteY1" fmla="*/ 1414795 h 5965538"/>
              <a:gd name="connsiteX2" fmla="*/ 14784299 w 14873090"/>
              <a:gd name="connsiteY2" fmla="*/ 5902476 h 5965538"/>
              <a:gd name="connsiteX3" fmla="*/ 0 w 14873090"/>
              <a:gd name="connsiteY3" fmla="*/ 5965538 h 5965538"/>
              <a:gd name="connsiteX4" fmla="*/ 0 w 14873090"/>
              <a:gd name="connsiteY4" fmla="*/ 3264060 h 5965538"/>
              <a:gd name="connsiteX5" fmla="*/ 11998 w 14873090"/>
              <a:gd name="connsiteY5" fmla="*/ 3271851 h 5965538"/>
              <a:gd name="connsiteX6" fmla="*/ 2072864 w 14873090"/>
              <a:gd name="connsiteY6" fmla="*/ 3689909 h 5965538"/>
              <a:gd name="connsiteX7" fmla="*/ 11355206 w 14873090"/>
              <a:gd name="connsiteY7" fmla="*/ 64300 h 5965538"/>
              <a:gd name="connsiteX0" fmla="*/ 11355206 w 14873090"/>
              <a:gd name="connsiteY0" fmla="*/ 225937 h 6127175"/>
              <a:gd name="connsiteX1" fmla="*/ 14873090 w 14873090"/>
              <a:gd name="connsiteY1" fmla="*/ 1576432 h 6127175"/>
              <a:gd name="connsiteX2" fmla="*/ 14784299 w 14873090"/>
              <a:gd name="connsiteY2" fmla="*/ 6064113 h 6127175"/>
              <a:gd name="connsiteX3" fmla="*/ 0 w 14873090"/>
              <a:gd name="connsiteY3" fmla="*/ 6127175 h 6127175"/>
              <a:gd name="connsiteX4" fmla="*/ 0 w 14873090"/>
              <a:gd name="connsiteY4" fmla="*/ 3425697 h 6127175"/>
              <a:gd name="connsiteX5" fmla="*/ 11998 w 14873090"/>
              <a:gd name="connsiteY5" fmla="*/ 3433488 h 6127175"/>
              <a:gd name="connsiteX6" fmla="*/ 2072864 w 14873090"/>
              <a:gd name="connsiteY6" fmla="*/ 3851546 h 6127175"/>
              <a:gd name="connsiteX7" fmla="*/ 11355206 w 14873090"/>
              <a:gd name="connsiteY7" fmla="*/ 225937 h 6127175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9318 h 5851167"/>
              <a:gd name="connsiteX1" fmla="*/ 14873090 w 14873090"/>
              <a:gd name="connsiteY1" fmla="*/ 1300424 h 5851167"/>
              <a:gd name="connsiteX2" fmla="*/ 14784299 w 14873090"/>
              <a:gd name="connsiteY2" fmla="*/ 5788105 h 5851167"/>
              <a:gd name="connsiteX3" fmla="*/ 0 w 14873090"/>
              <a:gd name="connsiteY3" fmla="*/ 5851167 h 5851167"/>
              <a:gd name="connsiteX4" fmla="*/ 0 w 14873090"/>
              <a:gd name="connsiteY4" fmla="*/ 3149689 h 5851167"/>
              <a:gd name="connsiteX5" fmla="*/ 11998 w 14873090"/>
              <a:gd name="connsiteY5" fmla="*/ 3157480 h 5851167"/>
              <a:gd name="connsiteX6" fmla="*/ 2072864 w 14873090"/>
              <a:gd name="connsiteY6" fmla="*/ 3575538 h 5851167"/>
              <a:gd name="connsiteX7" fmla="*/ 11180856 w 14873090"/>
              <a:gd name="connsiteY7" fmla="*/ 479318 h 5851167"/>
              <a:gd name="connsiteX0" fmla="*/ 11180856 w 14844032"/>
              <a:gd name="connsiteY0" fmla="*/ 52119 h 5423968"/>
              <a:gd name="connsiteX1" fmla="*/ 14844032 w 14844032"/>
              <a:gd name="connsiteY1" fmla="*/ 2365141 h 5423968"/>
              <a:gd name="connsiteX2" fmla="*/ 14784299 w 14844032"/>
              <a:gd name="connsiteY2" fmla="*/ 5360906 h 5423968"/>
              <a:gd name="connsiteX3" fmla="*/ 0 w 14844032"/>
              <a:gd name="connsiteY3" fmla="*/ 5423968 h 5423968"/>
              <a:gd name="connsiteX4" fmla="*/ 0 w 14844032"/>
              <a:gd name="connsiteY4" fmla="*/ 2722490 h 5423968"/>
              <a:gd name="connsiteX5" fmla="*/ 11998 w 14844032"/>
              <a:gd name="connsiteY5" fmla="*/ 2730281 h 5423968"/>
              <a:gd name="connsiteX6" fmla="*/ 2072864 w 14844032"/>
              <a:gd name="connsiteY6" fmla="*/ 3148339 h 5423968"/>
              <a:gd name="connsiteX7" fmla="*/ 11180856 w 14844032"/>
              <a:gd name="connsiteY7" fmla="*/ 52119 h 5423968"/>
              <a:gd name="connsiteX0" fmla="*/ 11297090 w 14844032"/>
              <a:gd name="connsiteY0" fmla="*/ 102540 h 5017189"/>
              <a:gd name="connsiteX1" fmla="*/ 14844032 w 14844032"/>
              <a:gd name="connsiteY1" fmla="*/ 1958362 h 5017189"/>
              <a:gd name="connsiteX2" fmla="*/ 14784299 w 14844032"/>
              <a:gd name="connsiteY2" fmla="*/ 4954127 h 5017189"/>
              <a:gd name="connsiteX3" fmla="*/ 0 w 14844032"/>
              <a:gd name="connsiteY3" fmla="*/ 5017189 h 5017189"/>
              <a:gd name="connsiteX4" fmla="*/ 0 w 14844032"/>
              <a:gd name="connsiteY4" fmla="*/ 2315711 h 5017189"/>
              <a:gd name="connsiteX5" fmla="*/ 11998 w 14844032"/>
              <a:gd name="connsiteY5" fmla="*/ 2323502 h 5017189"/>
              <a:gd name="connsiteX6" fmla="*/ 2072864 w 14844032"/>
              <a:gd name="connsiteY6" fmla="*/ 2741560 h 5017189"/>
              <a:gd name="connsiteX7" fmla="*/ 11297090 w 14844032"/>
              <a:gd name="connsiteY7" fmla="*/ 102540 h 5017189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1753223 w 14844032"/>
              <a:gd name="connsiteY6" fmla="*/ 3326046 h 5048222"/>
              <a:gd name="connsiteX7" fmla="*/ 11297090 w 14844032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104235 w 14948267"/>
              <a:gd name="connsiteY4" fmla="*/ 2346744 h 5048222"/>
              <a:gd name="connsiteX5" fmla="*/ 0 w 14948267"/>
              <a:gd name="connsiteY5" fmla="*/ 3798324 h 5048222"/>
              <a:gd name="connsiteX6" fmla="*/ 1857458 w 14948267"/>
              <a:gd name="connsiteY6" fmla="*/ 3326046 h 5048222"/>
              <a:gd name="connsiteX7" fmla="*/ 11401325 w 14948267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0 w 14948267"/>
              <a:gd name="connsiteY4" fmla="*/ 3798324 h 5048222"/>
              <a:gd name="connsiteX5" fmla="*/ 1857458 w 14948267"/>
              <a:gd name="connsiteY5" fmla="*/ 3326046 h 5048222"/>
              <a:gd name="connsiteX6" fmla="*/ 11401325 w 14948267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765242 w 14844032"/>
              <a:gd name="connsiteY4" fmla="*/ 3638867 h 5048222"/>
              <a:gd name="connsiteX5" fmla="*/ 11297090 w 14844032"/>
              <a:gd name="connsiteY5" fmla="*/ 133573 h 5048222"/>
              <a:gd name="connsiteX0" fmla="*/ 11470856 w 15017798"/>
              <a:gd name="connsiteY0" fmla="*/ 133573 h 5048222"/>
              <a:gd name="connsiteX1" fmla="*/ 15017798 w 15017798"/>
              <a:gd name="connsiteY1" fmla="*/ 1989395 h 5048222"/>
              <a:gd name="connsiteX2" fmla="*/ 14958065 w 15017798"/>
              <a:gd name="connsiteY2" fmla="*/ 4985160 h 5048222"/>
              <a:gd name="connsiteX3" fmla="*/ 173766 w 15017798"/>
              <a:gd name="connsiteY3" fmla="*/ 5048222 h 5048222"/>
              <a:gd name="connsiteX4" fmla="*/ 939008 w 15017798"/>
              <a:gd name="connsiteY4" fmla="*/ 3638867 h 5048222"/>
              <a:gd name="connsiteX5" fmla="*/ 11470856 w 15017798"/>
              <a:gd name="connsiteY5" fmla="*/ 133573 h 5048222"/>
              <a:gd name="connsiteX0" fmla="*/ 11330699 w 14877641"/>
              <a:gd name="connsiteY0" fmla="*/ 133573 h 5048222"/>
              <a:gd name="connsiteX1" fmla="*/ 14877641 w 14877641"/>
              <a:gd name="connsiteY1" fmla="*/ 1989395 h 5048222"/>
              <a:gd name="connsiteX2" fmla="*/ 14817908 w 14877641"/>
              <a:gd name="connsiteY2" fmla="*/ 4985160 h 5048222"/>
              <a:gd name="connsiteX3" fmla="*/ 33609 w 14877641"/>
              <a:gd name="connsiteY3" fmla="*/ 5048222 h 5048222"/>
              <a:gd name="connsiteX4" fmla="*/ 798851 w 14877641"/>
              <a:gd name="connsiteY4" fmla="*/ 3638867 h 5048222"/>
              <a:gd name="connsiteX5" fmla="*/ 11330699 w 14877641"/>
              <a:gd name="connsiteY5" fmla="*/ 133573 h 5048222"/>
              <a:gd name="connsiteX0" fmla="*/ 11330699 w 14817908"/>
              <a:gd name="connsiteY0" fmla="*/ 150187 h 5064836"/>
              <a:gd name="connsiteX1" fmla="*/ 13987040 w 14817908"/>
              <a:gd name="connsiteY1" fmla="*/ 1919477 h 5064836"/>
              <a:gd name="connsiteX2" fmla="*/ 14817908 w 14817908"/>
              <a:gd name="connsiteY2" fmla="*/ 5001774 h 5064836"/>
              <a:gd name="connsiteX3" fmla="*/ 33609 w 14817908"/>
              <a:gd name="connsiteY3" fmla="*/ 5064836 h 5064836"/>
              <a:gd name="connsiteX4" fmla="*/ 798851 w 14817908"/>
              <a:gd name="connsiteY4" fmla="*/ 3655481 h 5064836"/>
              <a:gd name="connsiteX5" fmla="*/ 11330699 w 14817908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765379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684416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825113"/>
              <a:gd name="connsiteY0" fmla="*/ 198677 h 5113326"/>
              <a:gd name="connsiteX1" fmla="*/ 13825113 w 13825113"/>
              <a:gd name="connsiteY1" fmla="*/ 1766056 h 5113326"/>
              <a:gd name="connsiteX2" fmla="*/ 13684416 w 13825113"/>
              <a:gd name="connsiteY2" fmla="*/ 5050264 h 5113326"/>
              <a:gd name="connsiteX3" fmla="*/ 33609 w 13825113"/>
              <a:gd name="connsiteY3" fmla="*/ 5113326 h 5113326"/>
              <a:gd name="connsiteX4" fmla="*/ 798851 w 13825113"/>
              <a:gd name="connsiteY4" fmla="*/ 3703971 h 5113326"/>
              <a:gd name="connsiteX5" fmla="*/ 11330699 w 13825113"/>
              <a:gd name="connsiteY5" fmla="*/ 198677 h 5113326"/>
              <a:gd name="connsiteX0" fmla="*/ 11330699 w 13825113"/>
              <a:gd name="connsiteY0" fmla="*/ 50632 h 4965281"/>
              <a:gd name="connsiteX1" fmla="*/ 13825113 w 13825113"/>
              <a:gd name="connsiteY1" fmla="*/ 1618011 h 4965281"/>
              <a:gd name="connsiteX2" fmla="*/ 13684416 w 13825113"/>
              <a:gd name="connsiteY2" fmla="*/ 4902219 h 4965281"/>
              <a:gd name="connsiteX3" fmla="*/ 33609 w 13825113"/>
              <a:gd name="connsiteY3" fmla="*/ 4965281 h 4965281"/>
              <a:gd name="connsiteX4" fmla="*/ 798851 w 13825113"/>
              <a:gd name="connsiteY4" fmla="*/ 3555926 h 4965281"/>
              <a:gd name="connsiteX5" fmla="*/ 11330699 w 13825113"/>
              <a:gd name="connsiteY5" fmla="*/ 50632 h 4965281"/>
              <a:gd name="connsiteX0" fmla="*/ 10736966 w 13825113"/>
              <a:gd name="connsiteY0" fmla="*/ 51831 h 4937636"/>
              <a:gd name="connsiteX1" fmla="*/ 13825113 w 13825113"/>
              <a:gd name="connsiteY1" fmla="*/ 1590366 h 4937636"/>
              <a:gd name="connsiteX2" fmla="*/ 13684416 w 13825113"/>
              <a:gd name="connsiteY2" fmla="*/ 4874574 h 4937636"/>
              <a:gd name="connsiteX3" fmla="*/ 33609 w 13825113"/>
              <a:gd name="connsiteY3" fmla="*/ 4937636 h 4937636"/>
              <a:gd name="connsiteX4" fmla="*/ 798851 w 13825113"/>
              <a:gd name="connsiteY4" fmla="*/ 3528281 h 4937636"/>
              <a:gd name="connsiteX5" fmla="*/ 10736966 w 13825113"/>
              <a:gd name="connsiteY5" fmla="*/ 51831 h 4937636"/>
              <a:gd name="connsiteX0" fmla="*/ 10736966 w 13798125"/>
              <a:gd name="connsiteY0" fmla="*/ 37487 h 4923292"/>
              <a:gd name="connsiteX1" fmla="*/ 13798125 w 13798125"/>
              <a:gd name="connsiteY1" fmla="*/ 2037531 h 4923292"/>
              <a:gd name="connsiteX2" fmla="*/ 13684416 w 13798125"/>
              <a:gd name="connsiteY2" fmla="*/ 4860230 h 4923292"/>
              <a:gd name="connsiteX3" fmla="*/ 33609 w 13798125"/>
              <a:gd name="connsiteY3" fmla="*/ 4923292 h 4923292"/>
              <a:gd name="connsiteX4" fmla="*/ 798851 w 13798125"/>
              <a:gd name="connsiteY4" fmla="*/ 3513937 h 4923292"/>
              <a:gd name="connsiteX5" fmla="*/ 10736966 w 13798125"/>
              <a:gd name="connsiteY5" fmla="*/ 37487 h 4923292"/>
              <a:gd name="connsiteX0" fmla="*/ 9792390 w 13798125"/>
              <a:gd name="connsiteY0" fmla="*/ 48389 h 4559218"/>
              <a:gd name="connsiteX1" fmla="*/ 13798125 w 13798125"/>
              <a:gd name="connsiteY1" fmla="*/ 1673457 h 4559218"/>
              <a:gd name="connsiteX2" fmla="*/ 13684416 w 13798125"/>
              <a:gd name="connsiteY2" fmla="*/ 4496156 h 4559218"/>
              <a:gd name="connsiteX3" fmla="*/ 33609 w 13798125"/>
              <a:gd name="connsiteY3" fmla="*/ 4559218 h 4559218"/>
              <a:gd name="connsiteX4" fmla="*/ 798851 w 13798125"/>
              <a:gd name="connsiteY4" fmla="*/ 3149863 h 4559218"/>
              <a:gd name="connsiteX5" fmla="*/ 9792390 w 13798125"/>
              <a:gd name="connsiteY5" fmla="*/ 48389 h 4559218"/>
              <a:gd name="connsiteX0" fmla="*/ 9759613 w 13765348"/>
              <a:gd name="connsiteY0" fmla="*/ 48389 h 4559218"/>
              <a:gd name="connsiteX1" fmla="*/ 13765348 w 13765348"/>
              <a:gd name="connsiteY1" fmla="*/ 1673457 h 4559218"/>
              <a:gd name="connsiteX2" fmla="*/ 13651639 w 13765348"/>
              <a:gd name="connsiteY2" fmla="*/ 4496156 h 4559218"/>
              <a:gd name="connsiteX3" fmla="*/ 832 w 13765348"/>
              <a:gd name="connsiteY3" fmla="*/ 4559218 h 4559218"/>
              <a:gd name="connsiteX4" fmla="*/ 766074 w 13765348"/>
              <a:gd name="connsiteY4" fmla="*/ 3149863 h 4559218"/>
              <a:gd name="connsiteX5" fmla="*/ 9759613 w 13765348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765242 w 13764516"/>
              <a:gd name="connsiteY4" fmla="*/ 3149863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695628 w 13764516"/>
              <a:gd name="connsiteY4" fmla="*/ 3093364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835551 w 13764516"/>
              <a:gd name="connsiteY4" fmla="*/ 3334675 h 4559218"/>
              <a:gd name="connsiteX5" fmla="*/ 9758781 w 13764516"/>
              <a:gd name="connsiteY5" fmla="*/ 48389 h 4559218"/>
              <a:gd name="connsiteX0" fmla="*/ 6151034 w 10156769"/>
              <a:gd name="connsiteY0" fmla="*/ 48389 h 4496156"/>
              <a:gd name="connsiteX1" fmla="*/ 10156769 w 10156769"/>
              <a:gd name="connsiteY1" fmla="*/ 1673457 h 4496156"/>
              <a:gd name="connsiteX2" fmla="*/ 10043060 w 10156769"/>
              <a:gd name="connsiteY2" fmla="*/ 4496156 h 4496156"/>
              <a:gd name="connsiteX3" fmla="*/ 166479 w 10156769"/>
              <a:gd name="connsiteY3" fmla="*/ 4493780 h 4496156"/>
              <a:gd name="connsiteX4" fmla="*/ 227804 w 10156769"/>
              <a:gd name="connsiteY4" fmla="*/ 3334675 h 4496156"/>
              <a:gd name="connsiteX5" fmla="*/ 6151034 w 10156769"/>
              <a:gd name="connsiteY5" fmla="*/ 48389 h 4496156"/>
              <a:gd name="connsiteX0" fmla="*/ 6290648 w 10296383"/>
              <a:gd name="connsiteY0" fmla="*/ 48389 h 4496156"/>
              <a:gd name="connsiteX1" fmla="*/ 10296383 w 10296383"/>
              <a:gd name="connsiteY1" fmla="*/ 1673457 h 4496156"/>
              <a:gd name="connsiteX2" fmla="*/ 10182674 w 10296383"/>
              <a:gd name="connsiteY2" fmla="*/ 4496156 h 4496156"/>
              <a:gd name="connsiteX3" fmla="*/ 306093 w 10296383"/>
              <a:gd name="connsiteY3" fmla="*/ 4493780 h 4496156"/>
              <a:gd name="connsiteX4" fmla="*/ 367418 w 10296383"/>
              <a:gd name="connsiteY4" fmla="*/ 3334675 h 4496156"/>
              <a:gd name="connsiteX5" fmla="*/ 6290648 w 10296383"/>
              <a:gd name="connsiteY5" fmla="*/ 48389 h 4496156"/>
              <a:gd name="connsiteX0" fmla="*/ 6028262 w 10033997"/>
              <a:gd name="connsiteY0" fmla="*/ 48389 h 4496156"/>
              <a:gd name="connsiteX1" fmla="*/ 10033997 w 10033997"/>
              <a:gd name="connsiteY1" fmla="*/ 1673457 h 4496156"/>
              <a:gd name="connsiteX2" fmla="*/ 9920288 w 10033997"/>
              <a:gd name="connsiteY2" fmla="*/ 4496156 h 4496156"/>
              <a:gd name="connsiteX3" fmla="*/ 43707 w 10033997"/>
              <a:gd name="connsiteY3" fmla="*/ 4493780 h 4496156"/>
              <a:gd name="connsiteX4" fmla="*/ 579569 w 10033997"/>
              <a:gd name="connsiteY4" fmla="*/ 2991126 h 4496156"/>
              <a:gd name="connsiteX5" fmla="*/ 6028262 w 10033997"/>
              <a:gd name="connsiteY5" fmla="*/ 48389 h 4496156"/>
              <a:gd name="connsiteX0" fmla="*/ 6028262 w 9934675"/>
              <a:gd name="connsiteY0" fmla="*/ 49005 h 4496772"/>
              <a:gd name="connsiteX1" fmla="*/ 9934675 w 9934675"/>
              <a:gd name="connsiteY1" fmla="*/ 1657713 h 4496772"/>
              <a:gd name="connsiteX2" fmla="*/ 9920288 w 9934675"/>
              <a:gd name="connsiteY2" fmla="*/ 4496772 h 4496772"/>
              <a:gd name="connsiteX3" fmla="*/ 43707 w 9934675"/>
              <a:gd name="connsiteY3" fmla="*/ 4494396 h 4496772"/>
              <a:gd name="connsiteX4" fmla="*/ 579569 w 9934675"/>
              <a:gd name="connsiteY4" fmla="*/ 2991742 h 4496772"/>
              <a:gd name="connsiteX5" fmla="*/ 6028262 w 9934675"/>
              <a:gd name="connsiteY5" fmla="*/ 49005 h 4496772"/>
              <a:gd name="connsiteX0" fmla="*/ 4017627 w 9934675"/>
              <a:gd name="connsiteY0" fmla="*/ 73961 h 4079447"/>
              <a:gd name="connsiteX1" fmla="*/ 9934675 w 9934675"/>
              <a:gd name="connsiteY1" fmla="*/ 1240388 h 4079447"/>
              <a:gd name="connsiteX2" fmla="*/ 9920288 w 9934675"/>
              <a:gd name="connsiteY2" fmla="*/ 4079447 h 4079447"/>
              <a:gd name="connsiteX3" fmla="*/ 43707 w 9934675"/>
              <a:gd name="connsiteY3" fmla="*/ 4077071 h 4079447"/>
              <a:gd name="connsiteX4" fmla="*/ 579569 w 9934675"/>
              <a:gd name="connsiteY4" fmla="*/ 2574417 h 4079447"/>
              <a:gd name="connsiteX5" fmla="*/ 4017627 w 9934675"/>
              <a:gd name="connsiteY5" fmla="*/ 73961 h 4079447"/>
              <a:gd name="connsiteX0" fmla="*/ 4017627 w 9999534"/>
              <a:gd name="connsiteY0" fmla="*/ 689680 h 4695166"/>
              <a:gd name="connsiteX1" fmla="*/ 9999534 w 9999534"/>
              <a:gd name="connsiteY1" fmla="*/ 375431 h 4695166"/>
              <a:gd name="connsiteX2" fmla="*/ 9920288 w 9999534"/>
              <a:gd name="connsiteY2" fmla="*/ 4695166 h 4695166"/>
              <a:gd name="connsiteX3" fmla="*/ 43707 w 9999534"/>
              <a:gd name="connsiteY3" fmla="*/ 4692790 h 4695166"/>
              <a:gd name="connsiteX4" fmla="*/ 579569 w 9999534"/>
              <a:gd name="connsiteY4" fmla="*/ 3190136 h 4695166"/>
              <a:gd name="connsiteX5" fmla="*/ 4017627 w 9999534"/>
              <a:gd name="connsiteY5" fmla="*/ 689680 h 469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9534" h="4695166">
                <a:moveTo>
                  <a:pt x="4017627" y="689680"/>
                </a:moveTo>
                <a:cubicBezTo>
                  <a:pt x="4791944" y="404952"/>
                  <a:pt x="9648925" y="-506877"/>
                  <a:pt x="9999534" y="375431"/>
                </a:cubicBezTo>
                <a:cubicBezTo>
                  <a:pt x="9994738" y="1321784"/>
                  <a:pt x="9925084" y="3748813"/>
                  <a:pt x="9920288" y="4695166"/>
                </a:cubicBezTo>
                <a:lnTo>
                  <a:pt x="43707" y="4692790"/>
                </a:lnTo>
                <a:cubicBezTo>
                  <a:pt x="26368" y="4260184"/>
                  <a:pt x="-200203" y="3475438"/>
                  <a:pt x="579569" y="3190136"/>
                </a:cubicBezTo>
                <a:cubicBezTo>
                  <a:pt x="1127605" y="2966482"/>
                  <a:pt x="1743345" y="1472533"/>
                  <a:pt x="4017627" y="689680"/>
                </a:cubicBezTo>
                <a:close/>
              </a:path>
            </a:pathLst>
          </a:cu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</a:t>
            </a:r>
            <a:endParaRPr lang="hu-HU" dirty="0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2" b="96760" l="4490" r="96729">
                        <a14:backgroundMark x1="13085" y1="63150" x2="73573" y2="10324"/>
                        <a14:backgroundMark x1="37652" y1="68500" x2="40667" y2="52298"/>
                        <a14:backgroundMark x1="49904" y1="53353" x2="52854" y2="44687"/>
                        <a14:backgroundMark x1="46376" y1="53504" x2="46376" y2="53504"/>
                        <a14:backgroundMark x1="46376" y1="53504" x2="46761" y2="52072"/>
                        <a14:backgroundMark x1="49006" y1="54182" x2="47979" y2="449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7740" y="-1290556"/>
            <a:ext cx="10070906" cy="8572221"/>
          </a:xfrm>
          <a:prstGeom prst="rect">
            <a:avLst/>
          </a:prstGeom>
        </p:spPr>
      </p:pic>
      <p:grpSp>
        <p:nvGrpSpPr>
          <p:cNvPr id="3" name="Csoportba foglalás 2"/>
          <p:cNvGrpSpPr/>
          <p:nvPr/>
        </p:nvGrpSpPr>
        <p:grpSpPr>
          <a:xfrm>
            <a:off x="-317853" y="-202689"/>
            <a:ext cx="8623938" cy="3251696"/>
            <a:chOff x="2546697" y="25875"/>
            <a:chExt cx="8623938" cy="3251696"/>
          </a:xfrm>
        </p:grpSpPr>
        <p:sp>
          <p:nvSpPr>
            <p:cNvPr id="12" name="Szabadkézi sokszög 11"/>
            <p:cNvSpPr/>
            <p:nvPr/>
          </p:nvSpPr>
          <p:spPr>
            <a:xfrm>
              <a:off x="6637223" y="377276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2546697" y="65314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7050879" y="25875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3715598" y="921933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2847292" y="201811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7" name="Ellipszis 4"/>
          <p:cNvSpPr/>
          <p:nvPr/>
        </p:nvSpPr>
        <p:spPr>
          <a:xfrm>
            <a:off x="8454014" y="3358511"/>
            <a:ext cx="178242" cy="97254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4"/>
          <p:cNvSpPr/>
          <p:nvPr/>
        </p:nvSpPr>
        <p:spPr>
          <a:xfrm flipH="1">
            <a:off x="11036746" y="3827829"/>
            <a:ext cx="175264" cy="71748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3800D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4"/>
          <p:cNvSpPr/>
          <p:nvPr/>
        </p:nvSpPr>
        <p:spPr>
          <a:xfrm flipH="1">
            <a:off x="8879253" y="2116747"/>
            <a:ext cx="262863" cy="85450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4"/>
          <p:cNvSpPr/>
          <p:nvPr/>
        </p:nvSpPr>
        <p:spPr>
          <a:xfrm>
            <a:off x="9998517" y="2459883"/>
            <a:ext cx="166737" cy="6898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"/>
          <p:cNvSpPr/>
          <p:nvPr/>
        </p:nvSpPr>
        <p:spPr>
          <a:xfrm>
            <a:off x="10899711" y="2654447"/>
            <a:ext cx="245088" cy="90262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"/>
          <p:cNvSpPr/>
          <p:nvPr/>
        </p:nvSpPr>
        <p:spPr>
          <a:xfrm flipH="1">
            <a:off x="9209190" y="2929233"/>
            <a:ext cx="214818" cy="9112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"/>
          <p:cNvSpPr/>
          <p:nvPr/>
        </p:nvSpPr>
        <p:spPr>
          <a:xfrm>
            <a:off x="7878744" y="3829951"/>
            <a:ext cx="146061" cy="9248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"/>
          <p:cNvSpPr/>
          <p:nvPr/>
        </p:nvSpPr>
        <p:spPr>
          <a:xfrm flipH="1">
            <a:off x="9236353" y="3940617"/>
            <a:ext cx="269025" cy="86033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3800D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"/>
          <p:cNvSpPr/>
          <p:nvPr/>
        </p:nvSpPr>
        <p:spPr>
          <a:xfrm flipH="1">
            <a:off x="10373370" y="3836813"/>
            <a:ext cx="218784" cy="91111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Ellipszis 4"/>
          <p:cNvSpPr/>
          <p:nvPr/>
        </p:nvSpPr>
        <p:spPr>
          <a:xfrm flipH="1">
            <a:off x="9870005" y="2960896"/>
            <a:ext cx="337998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Ellipszis 4"/>
          <p:cNvSpPr/>
          <p:nvPr/>
        </p:nvSpPr>
        <p:spPr>
          <a:xfrm flipH="1">
            <a:off x="8163745" y="4439351"/>
            <a:ext cx="276804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"/>
          <p:cNvSpPr/>
          <p:nvPr/>
        </p:nvSpPr>
        <p:spPr>
          <a:xfrm flipH="1">
            <a:off x="9645950" y="4491791"/>
            <a:ext cx="332237" cy="99001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Ellipszis 4"/>
          <p:cNvSpPr/>
          <p:nvPr/>
        </p:nvSpPr>
        <p:spPr>
          <a:xfrm flipH="1">
            <a:off x="7684483" y="4693916"/>
            <a:ext cx="227347" cy="8852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"/>
          <p:cNvSpPr/>
          <p:nvPr/>
        </p:nvSpPr>
        <p:spPr>
          <a:xfrm flipH="1">
            <a:off x="8566931" y="4245844"/>
            <a:ext cx="429952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Ellipszis 4"/>
          <p:cNvSpPr/>
          <p:nvPr/>
        </p:nvSpPr>
        <p:spPr>
          <a:xfrm flipH="1">
            <a:off x="8204893" y="2765047"/>
            <a:ext cx="314126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Ellipszis buborék 27"/>
          <p:cNvSpPr/>
          <p:nvPr/>
        </p:nvSpPr>
        <p:spPr>
          <a:xfrm>
            <a:off x="274114" y="219600"/>
            <a:ext cx="4397686" cy="3245913"/>
          </a:xfrm>
          <a:prstGeom prst="wedgeEllipseCallout">
            <a:avLst>
              <a:gd name="adj1" fmla="val 160530"/>
              <a:gd name="adj2" fmla="val 2449"/>
            </a:avLst>
          </a:prstGeom>
          <a:solidFill>
            <a:schemeClr val="bg1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Én vagyok atyádnak, Ábrahámnak Istene, Izsák Istene és </a:t>
            </a:r>
            <a:r>
              <a:rPr lang="hu-HU" sz="2800" dirty="0" err="1" smtClean="0">
                <a:solidFill>
                  <a:srgbClr val="C00000"/>
                </a:solidFill>
              </a:rPr>
              <a:t>Jákób</a:t>
            </a:r>
            <a:r>
              <a:rPr lang="hu-HU" sz="2800" dirty="0" smtClean="0">
                <a:solidFill>
                  <a:srgbClr val="C00000"/>
                </a:solidFill>
              </a:rPr>
              <a:t> Istene!</a:t>
            </a:r>
            <a:endParaRPr lang="hu-HU" sz="2800" dirty="0">
              <a:solidFill>
                <a:srgbClr val="C00000"/>
              </a:solidFill>
            </a:endParaRPr>
          </a:p>
        </p:txBody>
      </p:sp>
      <p:sp>
        <p:nvSpPr>
          <p:cNvPr id="32" name="Ellipszis buborék 31"/>
          <p:cNvSpPr/>
          <p:nvPr/>
        </p:nvSpPr>
        <p:spPr>
          <a:xfrm>
            <a:off x="173563" y="3798688"/>
            <a:ext cx="4134486" cy="2945332"/>
          </a:xfrm>
          <a:prstGeom prst="wedgeEllipseCallout">
            <a:avLst>
              <a:gd name="adj1" fmla="val 159040"/>
              <a:gd name="adj2" fmla="val -136103"/>
            </a:avLst>
          </a:prstGeom>
          <a:solidFill>
            <a:schemeClr val="bg1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Láttam népem szenvedését. Kiviszem őket Egyiptomból!</a:t>
            </a:r>
          </a:p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Új hazát kapnak.</a:t>
            </a:r>
            <a:endParaRPr lang="hu-HU" sz="2800" dirty="0">
              <a:solidFill>
                <a:srgbClr val="C00000"/>
              </a:solidFill>
            </a:endParaRPr>
          </a:p>
        </p:txBody>
      </p:sp>
      <p:sp>
        <p:nvSpPr>
          <p:cNvPr id="29" name="Ellipszis buborék 28"/>
          <p:cNvSpPr/>
          <p:nvPr/>
        </p:nvSpPr>
        <p:spPr>
          <a:xfrm>
            <a:off x="7306536" y="4046763"/>
            <a:ext cx="3838264" cy="2714841"/>
          </a:xfrm>
          <a:prstGeom prst="wedgeEllipseCallout">
            <a:avLst>
              <a:gd name="adj1" fmla="val 15837"/>
              <a:gd name="adj2" fmla="val -116470"/>
            </a:avLst>
          </a:prstGeom>
          <a:solidFill>
            <a:schemeClr val="bg1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Téged választottalak ki, hogy te vezesd a népemet!</a:t>
            </a:r>
            <a:endParaRPr lang="hu-H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28" grpId="0" animBg="1"/>
      <p:bldP spid="32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zabadkézi sokszög 182"/>
          <p:cNvSpPr/>
          <p:nvPr/>
        </p:nvSpPr>
        <p:spPr>
          <a:xfrm>
            <a:off x="0" y="3086249"/>
            <a:ext cx="12192000" cy="3786344"/>
          </a:xfrm>
          <a:custGeom>
            <a:avLst/>
            <a:gdLst>
              <a:gd name="connsiteX0" fmla="*/ 10456773 w 12192000"/>
              <a:gd name="connsiteY0" fmla="*/ 4 h 3786344"/>
              <a:gd name="connsiteX1" fmla="*/ 12105317 w 12192000"/>
              <a:gd name="connsiteY1" fmla="*/ 85856 h 3786344"/>
              <a:gd name="connsiteX2" fmla="*/ 12192000 w 12192000"/>
              <a:gd name="connsiteY2" fmla="*/ 99886 h 3786344"/>
              <a:gd name="connsiteX3" fmla="*/ 12192000 w 12192000"/>
              <a:gd name="connsiteY3" fmla="*/ 3786344 h 3786344"/>
              <a:gd name="connsiteX4" fmla="*/ 0 w 12192000"/>
              <a:gd name="connsiteY4" fmla="*/ 3784453 h 3786344"/>
              <a:gd name="connsiteX5" fmla="*/ 0 w 12192000"/>
              <a:gd name="connsiteY5" fmla="*/ 1326378 h 3786344"/>
              <a:gd name="connsiteX6" fmla="*/ 40031 w 12192000"/>
              <a:gd name="connsiteY6" fmla="*/ 1310985 h 3786344"/>
              <a:gd name="connsiteX7" fmla="*/ 2846784 w 12192000"/>
              <a:gd name="connsiteY7" fmla="*/ 575362 h 3786344"/>
              <a:gd name="connsiteX8" fmla="*/ 10456773 w 12192000"/>
              <a:gd name="connsiteY8" fmla="*/ 4 h 378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786344">
                <a:moveTo>
                  <a:pt x="10456773" y="4"/>
                </a:moveTo>
                <a:cubicBezTo>
                  <a:pt x="11119514" y="-365"/>
                  <a:pt x="11693103" y="24834"/>
                  <a:pt x="12105317" y="85856"/>
                </a:cubicBezTo>
                <a:lnTo>
                  <a:pt x="12192000" y="99886"/>
                </a:lnTo>
                <a:lnTo>
                  <a:pt x="12192000" y="3786344"/>
                </a:lnTo>
                <a:lnTo>
                  <a:pt x="0" y="3784453"/>
                </a:lnTo>
                <a:lnTo>
                  <a:pt x="0" y="1326378"/>
                </a:lnTo>
                <a:lnTo>
                  <a:pt x="40031" y="1310985"/>
                </a:lnTo>
                <a:cubicBezTo>
                  <a:pt x="760982" y="1041475"/>
                  <a:pt x="1669765" y="779452"/>
                  <a:pt x="2846784" y="575362"/>
                </a:cubicBezTo>
                <a:cubicBezTo>
                  <a:pt x="3728402" y="412059"/>
                  <a:pt x="7805807" y="1484"/>
                  <a:pt x="10456773" y="4"/>
                </a:cubicBezTo>
                <a:close/>
              </a:path>
            </a:pathLst>
          </a:cu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0" name="Szabadkézi sokszög 179"/>
          <p:cNvSpPr/>
          <p:nvPr/>
        </p:nvSpPr>
        <p:spPr>
          <a:xfrm>
            <a:off x="0" y="2214940"/>
            <a:ext cx="12192000" cy="2269098"/>
          </a:xfrm>
          <a:custGeom>
            <a:avLst/>
            <a:gdLst>
              <a:gd name="connsiteX0" fmla="*/ 10427329 w 12192000"/>
              <a:gd name="connsiteY0" fmla="*/ 5 h 2269098"/>
              <a:gd name="connsiteX1" fmla="*/ 12132212 w 12192000"/>
              <a:gd name="connsiteY1" fmla="*/ 136244 h 2269098"/>
              <a:gd name="connsiteX2" fmla="*/ 12192000 w 12192000"/>
              <a:gd name="connsiteY2" fmla="*/ 152843 h 2269098"/>
              <a:gd name="connsiteX3" fmla="*/ 12192000 w 12192000"/>
              <a:gd name="connsiteY3" fmla="*/ 1043345 h 2269098"/>
              <a:gd name="connsiteX4" fmla="*/ 12033503 w 12192000"/>
              <a:gd name="connsiteY4" fmla="*/ 1018520 h 2269098"/>
              <a:gd name="connsiteX5" fmla="*/ 2846784 w 12192000"/>
              <a:gd name="connsiteY5" fmla="*/ 1518082 h 2269098"/>
              <a:gd name="connsiteX6" fmla="*/ 40031 w 12192000"/>
              <a:gd name="connsiteY6" fmla="*/ 2253705 h 2269098"/>
              <a:gd name="connsiteX7" fmla="*/ 0 w 12192000"/>
              <a:gd name="connsiteY7" fmla="*/ 2269098 h 2269098"/>
              <a:gd name="connsiteX8" fmla="*/ 0 w 12192000"/>
              <a:gd name="connsiteY8" fmla="*/ 1898603 h 2269098"/>
              <a:gd name="connsiteX9" fmla="*/ 38566 w 12192000"/>
              <a:gd name="connsiteY9" fmla="*/ 1876480 h 2269098"/>
              <a:gd name="connsiteX10" fmla="*/ 3251329 w 12192000"/>
              <a:gd name="connsiteY10" fmla="*/ 694668 h 2269098"/>
              <a:gd name="connsiteX11" fmla="*/ 10427329 w 12192000"/>
              <a:gd name="connsiteY11" fmla="*/ 5 h 226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2269098">
                <a:moveTo>
                  <a:pt x="10427329" y="5"/>
                </a:moveTo>
                <a:cubicBezTo>
                  <a:pt x="11137495" y="-502"/>
                  <a:pt x="11739101" y="38855"/>
                  <a:pt x="12132212" y="136244"/>
                </a:cubicBezTo>
                <a:lnTo>
                  <a:pt x="12192000" y="152843"/>
                </a:lnTo>
                <a:lnTo>
                  <a:pt x="12192000" y="1043345"/>
                </a:lnTo>
                <a:lnTo>
                  <a:pt x="12033503" y="1018520"/>
                </a:lnTo>
                <a:cubicBezTo>
                  <a:pt x="9906359" y="736832"/>
                  <a:pt x="3936283" y="1316273"/>
                  <a:pt x="2846784" y="1518082"/>
                </a:cubicBezTo>
                <a:cubicBezTo>
                  <a:pt x="1669765" y="1722172"/>
                  <a:pt x="760982" y="1984195"/>
                  <a:pt x="40031" y="2253705"/>
                </a:cubicBezTo>
                <a:lnTo>
                  <a:pt x="0" y="2269098"/>
                </a:lnTo>
                <a:lnTo>
                  <a:pt x="0" y="1898603"/>
                </a:lnTo>
                <a:lnTo>
                  <a:pt x="38566" y="1876480"/>
                </a:lnTo>
                <a:cubicBezTo>
                  <a:pt x="793068" y="1453540"/>
                  <a:pt x="1808466" y="1015001"/>
                  <a:pt x="3251329" y="694668"/>
                </a:cubicBezTo>
                <a:cubicBezTo>
                  <a:pt x="4082669" y="497502"/>
                  <a:pt x="7927545" y="1791"/>
                  <a:pt x="10427329" y="5"/>
                </a:cubicBezTo>
                <a:close/>
              </a:path>
            </a:pathLst>
          </a:custGeom>
          <a:solidFill>
            <a:srgbClr val="A2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2" b="96760" l="4490" r="96729">
                        <a14:backgroundMark x1="13085" y1="63150" x2="73573" y2="10324"/>
                        <a14:backgroundMark x1="37652" y1="68500" x2="40667" y2="52298"/>
                        <a14:backgroundMark x1="49904" y1="53353" x2="52854" y2="44687"/>
                        <a14:backgroundMark x1="46376" y1="53504" x2="46376" y2="53504"/>
                        <a14:backgroundMark x1="46376" y1="53504" x2="46761" y2="52072"/>
                        <a14:backgroundMark x1="49006" y1="54182" x2="47979" y2="44913"/>
                      </a14:backgroundRemoval>
                    </a14:imgEffect>
                  </a14:imgLayer>
                </a14:imgProps>
              </a:ext>
            </a:extLst>
          </a:blip>
          <a:srcRect l="8863" t="15578" b="6678"/>
          <a:stretch/>
        </p:blipFill>
        <p:spPr>
          <a:xfrm>
            <a:off x="13647" y="-13649"/>
            <a:ext cx="9642253" cy="7001303"/>
          </a:xfrm>
          <a:prstGeom prst="rect">
            <a:avLst/>
          </a:prstGeom>
        </p:spPr>
      </p:pic>
      <p:grpSp>
        <p:nvGrpSpPr>
          <p:cNvPr id="3" name="Csoportba foglalás 2"/>
          <p:cNvGrpSpPr/>
          <p:nvPr/>
        </p:nvGrpSpPr>
        <p:grpSpPr>
          <a:xfrm>
            <a:off x="309429" y="-192118"/>
            <a:ext cx="8623938" cy="3251696"/>
            <a:chOff x="2546697" y="25875"/>
            <a:chExt cx="8623938" cy="3251696"/>
          </a:xfrm>
        </p:grpSpPr>
        <p:sp>
          <p:nvSpPr>
            <p:cNvPr id="12" name="Szabadkézi sokszög 11"/>
            <p:cNvSpPr/>
            <p:nvPr/>
          </p:nvSpPr>
          <p:spPr>
            <a:xfrm>
              <a:off x="6637223" y="377276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2546697" y="65314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7050879" y="25875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3715598" y="921933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2847292" y="201811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7" name="Ellipszis 4"/>
          <p:cNvSpPr/>
          <p:nvPr/>
        </p:nvSpPr>
        <p:spPr>
          <a:xfrm>
            <a:off x="4844542" y="2934846"/>
            <a:ext cx="178242" cy="97254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4"/>
          <p:cNvSpPr/>
          <p:nvPr/>
        </p:nvSpPr>
        <p:spPr>
          <a:xfrm flipH="1">
            <a:off x="7427274" y="3404164"/>
            <a:ext cx="175264" cy="71748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3800D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4"/>
          <p:cNvSpPr/>
          <p:nvPr/>
        </p:nvSpPr>
        <p:spPr>
          <a:xfrm flipH="1">
            <a:off x="5193916" y="2701883"/>
            <a:ext cx="262863" cy="85450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4"/>
          <p:cNvSpPr/>
          <p:nvPr/>
        </p:nvSpPr>
        <p:spPr>
          <a:xfrm>
            <a:off x="6389045" y="2036218"/>
            <a:ext cx="166737" cy="6898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"/>
          <p:cNvSpPr/>
          <p:nvPr/>
        </p:nvSpPr>
        <p:spPr>
          <a:xfrm>
            <a:off x="7290238" y="2230782"/>
            <a:ext cx="312299" cy="90262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"/>
          <p:cNvSpPr/>
          <p:nvPr/>
        </p:nvSpPr>
        <p:spPr>
          <a:xfrm flipH="1">
            <a:off x="5599718" y="2505568"/>
            <a:ext cx="214818" cy="9112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"/>
          <p:cNvSpPr/>
          <p:nvPr/>
        </p:nvSpPr>
        <p:spPr>
          <a:xfrm>
            <a:off x="4128716" y="3406286"/>
            <a:ext cx="286617" cy="9248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"/>
          <p:cNvSpPr/>
          <p:nvPr/>
        </p:nvSpPr>
        <p:spPr>
          <a:xfrm flipH="1">
            <a:off x="5626881" y="3516952"/>
            <a:ext cx="269025" cy="86033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3800D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"/>
          <p:cNvSpPr/>
          <p:nvPr/>
        </p:nvSpPr>
        <p:spPr>
          <a:xfrm flipH="1">
            <a:off x="6763898" y="3413148"/>
            <a:ext cx="218784" cy="91111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Ellipszis 4"/>
          <p:cNvSpPr/>
          <p:nvPr/>
        </p:nvSpPr>
        <p:spPr>
          <a:xfrm flipH="1">
            <a:off x="6260533" y="2537231"/>
            <a:ext cx="337998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Ellipszis 4"/>
          <p:cNvSpPr/>
          <p:nvPr/>
        </p:nvSpPr>
        <p:spPr>
          <a:xfrm flipH="1">
            <a:off x="4554273" y="4015686"/>
            <a:ext cx="276804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"/>
          <p:cNvSpPr/>
          <p:nvPr/>
        </p:nvSpPr>
        <p:spPr>
          <a:xfrm flipH="1">
            <a:off x="6036478" y="4068126"/>
            <a:ext cx="332237" cy="99001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Ellipszis 4"/>
          <p:cNvSpPr/>
          <p:nvPr/>
        </p:nvSpPr>
        <p:spPr>
          <a:xfrm flipH="1">
            <a:off x="4075011" y="4270251"/>
            <a:ext cx="227347" cy="8852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"/>
          <p:cNvSpPr/>
          <p:nvPr/>
        </p:nvSpPr>
        <p:spPr>
          <a:xfrm flipH="1">
            <a:off x="4957459" y="3822179"/>
            <a:ext cx="429952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Ellipszis 4"/>
          <p:cNvSpPr/>
          <p:nvPr/>
        </p:nvSpPr>
        <p:spPr>
          <a:xfrm flipH="1">
            <a:off x="4471189" y="2609110"/>
            <a:ext cx="314126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Felhő 1"/>
          <p:cNvSpPr/>
          <p:nvPr/>
        </p:nvSpPr>
        <p:spPr>
          <a:xfrm>
            <a:off x="883819" y="501335"/>
            <a:ext cx="2578574" cy="1700270"/>
          </a:xfrm>
          <a:prstGeom prst="cloudCallout">
            <a:avLst>
              <a:gd name="adj1" fmla="val -11279"/>
              <a:gd name="adj2" fmla="val 100312"/>
            </a:avLst>
          </a:prstGeom>
          <a:solidFill>
            <a:srgbClr val="FFD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Engem?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4" name="Ellipszis buborék 3"/>
          <p:cNvSpPr/>
          <p:nvPr/>
        </p:nvSpPr>
        <p:spPr>
          <a:xfrm>
            <a:off x="4621398" y="220555"/>
            <a:ext cx="4044197" cy="2096937"/>
          </a:xfrm>
          <a:prstGeom prst="wedgeEllipseCallout">
            <a:avLst>
              <a:gd name="adj1" fmla="val -98976"/>
              <a:gd name="adj2" fmla="val 945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Mit mondjak nekik, hogy ki küldött engem?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192" name="Szövegdoboz 191"/>
          <p:cNvSpPr txBox="1"/>
          <p:nvPr/>
        </p:nvSpPr>
        <p:spPr>
          <a:xfrm>
            <a:off x="57150" y="850374"/>
            <a:ext cx="11991906" cy="1200329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7200" b="1" dirty="0" smtClean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VAGYOK, AKI VAGYOK</a:t>
            </a:r>
          </a:p>
        </p:txBody>
      </p:sp>
      <p:sp>
        <p:nvSpPr>
          <p:cNvPr id="195" name="Ellipszis buborék 194"/>
          <p:cNvSpPr/>
          <p:nvPr/>
        </p:nvSpPr>
        <p:spPr>
          <a:xfrm>
            <a:off x="4142812" y="3897567"/>
            <a:ext cx="4397686" cy="3245913"/>
          </a:xfrm>
          <a:prstGeom prst="wedgeEllipseCallout">
            <a:avLst>
              <a:gd name="adj1" fmla="val 15837"/>
              <a:gd name="adj2" fmla="val -116470"/>
            </a:avLst>
          </a:prstGeom>
          <a:solidFill>
            <a:schemeClr val="bg1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Téged választottalak ki, hogy te vezesd a népemet!</a:t>
            </a:r>
            <a:endParaRPr lang="hu-HU" sz="2800" dirty="0">
              <a:solidFill>
                <a:srgbClr val="C00000"/>
              </a:solidFill>
            </a:endParaRPr>
          </a:p>
        </p:txBody>
      </p:sp>
      <p:sp>
        <p:nvSpPr>
          <p:cNvPr id="196" name="Ellipszis buborék 195"/>
          <p:cNvSpPr/>
          <p:nvPr/>
        </p:nvSpPr>
        <p:spPr>
          <a:xfrm>
            <a:off x="7933254" y="2050703"/>
            <a:ext cx="4397686" cy="3245913"/>
          </a:xfrm>
          <a:prstGeom prst="wedgeEllipseCallout">
            <a:avLst>
              <a:gd name="adj1" fmla="val -81196"/>
              <a:gd name="adj2" fmla="val -57194"/>
            </a:avLst>
          </a:prstGeom>
          <a:solidFill>
            <a:schemeClr val="bg1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Mondd nekik:</a:t>
            </a:r>
          </a:p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A „Vagyok” küldött.</a:t>
            </a:r>
          </a:p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Én veled leszek, segítek neked!</a:t>
            </a:r>
          </a:p>
          <a:p>
            <a:pPr algn="ctr"/>
            <a:endParaRPr lang="hu-H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20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6" presetClass="emph" presetSubtype="0" decel="4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475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750"/>
                            </p:stCondLst>
                            <p:childTnLst>
                              <p:par>
                                <p:cTn id="128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225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2" grpId="0" animBg="1"/>
      <p:bldP spid="2" grpId="1" animBg="1"/>
      <p:bldP spid="4" grpId="0" animBg="1"/>
      <p:bldP spid="4" grpId="1" animBg="1"/>
      <p:bldP spid="192" grpId="0" build="p"/>
      <p:bldP spid="192" grpId="1" build="allAtOnce"/>
      <p:bldP spid="192" grpId="2" build="allAtOnce"/>
      <p:bldP spid="195" grpId="0" animBg="1"/>
      <p:bldP spid="1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abadkézi sokszög 9"/>
          <p:cNvSpPr/>
          <p:nvPr/>
        </p:nvSpPr>
        <p:spPr>
          <a:xfrm>
            <a:off x="0" y="2802187"/>
            <a:ext cx="12208041" cy="4008796"/>
          </a:xfrm>
          <a:custGeom>
            <a:avLst/>
            <a:gdLst>
              <a:gd name="connsiteX0" fmla="*/ 12075456 w 12138039"/>
              <a:gd name="connsiteY0" fmla="*/ 1279 h 4008796"/>
              <a:gd name="connsiteX1" fmla="*/ 12138039 w 12138039"/>
              <a:gd name="connsiteY1" fmla="*/ 9210 h 4008796"/>
              <a:gd name="connsiteX2" fmla="*/ 12138039 w 12138039"/>
              <a:gd name="connsiteY2" fmla="*/ 4008796 h 4008796"/>
              <a:gd name="connsiteX3" fmla="*/ 0 w 12138039"/>
              <a:gd name="connsiteY3" fmla="*/ 4008796 h 4008796"/>
              <a:gd name="connsiteX4" fmla="*/ 0 w 12138039"/>
              <a:gd name="connsiteY4" fmla="*/ 1369101 h 4008796"/>
              <a:gd name="connsiteX5" fmla="*/ 134220 w 12138039"/>
              <a:gd name="connsiteY5" fmla="*/ 1230111 h 4008796"/>
              <a:gd name="connsiteX6" fmla="*/ 1309325 w 12138039"/>
              <a:gd name="connsiteY6" fmla="*/ 751927 h 4008796"/>
              <a:gd name="connsiteX7" fmla="*/ 5738036 w 12138039"/>
              <a:gd name="connsiteY7" fmla="*/ 2574541 h 4008796"/>
              <a:gd name="connsiteX8" fmla="*/ 12075456 w 12138039"/>
              <a:gd name="connsiteY8" fmla="*/ 1279 h 400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38039" h="4008796">
                <a:moveTo>
                  <a:pt x="12075456" y="1279"/>
                </a:moveTo>
                <a:lnTo>
                  <a:pt x="12138039" y="9210"/>
                </a:lnTo>
                <a:lnTo>
                  <a:pt x="12138039" y="4008796"/>
                </a:lnTo>
                <a:lnTo>
                  <a:pt x="0" y="4008796"/>
                </a:lnTo>
                <a:lnTo>
                  <a:pt x="0" y="1369101"/>
                </a:lnTo>
                <a:lnTo>
                  <a:pt x="134220" y="1230111"/>
                </a:lnTo>
                <a:cubicBezTo>
                  <a:pt x="464775" y="921685"/>
                  <a:pt x="852801" y="730277"/>
                  <a:pt x="1309325" y="751927"/>
                </a:cubicBezTo>
                <a:cubicBezTo>
                  <a:pt x="3498734" y="577310"/>
                  <a:pt x="3911510" y="2875516"/>
                  <a:pt x="5738036" y="2574541"/>
                </a:cubicBezTo>
                <a:cubicBezTo>
                  <a:pt x="8061622" y="2579450"/>
                  <a:pt x="10788334" y="-66465"/>
                  <a:pt x="12075456" y="1279"/>
                </a:cubicBezTo>
                <a:close/>
              </a:path>
            </a:pathLst>
          </a:custGeom>
          <a:solidFill>
            <a:srgbClr val="D0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abadkézi sokszög 10"/>
          <p:cNvSpPr/>
          <p:nvPr/>
        </p:nvSpPr>
        <p:spPr>
          <a:xfrm>
            <a:off x="0" y="5249479"/>
            <a:ext cx="12208041" cy="1608521"/>
          </a:xfrm>
          <a:custGeom>
            <a:avLst/>
            <a:gdLst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633624 w 12250264"/>
              <a:gd name="connsiteY5" fmla="*/ 1143374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264" h="3016798">
                <a:moveTo>
                  <a:pt x="12193434" y="962"/>
                </a:moveTo>
                <a:lnTo>
                  <a:pt x="12250264" y="6930"/>
                </a:lnTo>
                <a:lnTo>
                  <a:pt x="12250264" y="3016798"/>
                </a:lnTo>
                <a:lnTo>
                  <a:pt x="0" y="3016798"/>
                </a:lnTo>
                <a:lnTo>
                  <a:pt x="20066" y="2966687"/>
                </a:lnTo>
                <a:cubicBezTo>
                  <a:pt x="400834" y="2103425"/>
                  <a:pt x="1090481" y="513720"/>
                  <a:pt x="2417055" y="565858"/>
                </a:cubicBezTo>
                <a:cubicBezTo>
                  <a:pt x="4405187" y="434451"/>
                  <a:pt x="4780016" y="2163954"/>
                  <a:pt x="6438626" y="1937457"/>
                </a:cubicBezTo>
                <a:cubicBezTo>
                  <a:pt x="8548600" y="1941151"/>
                  <a:pt x="11024640" y="-50019"/>
                  <a:pt x="12193434" y="962"/>
                </a:cubicBezTo>
                <a:close/>
              </a:path>
            </a:pathLst>
          </a:custGeom>
          <a:solidFill>
            <a:srgbClr val="E4D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133618" y="202950"/>
            <a:ext cx="8665356" cy="2337267"/>
            <a:chOff x="3308740" y="137976"/>
            <a:chExt cx="8665356" cy="2337267"/>
          </a:xfrm>
        </p:grpSpPr>
        <p:sp>
          <p:nvSpPr>
            <p:cNvPr id="12" name="Szabadkézi sokszög 11"/>
            <p:cNvSpPr/>
            <p:nvPr/>
          </p:nvSpPr>
          <p:spPr>
            <a:xfrm>
              <a:off x="7731356" y="213937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3308740" y="405697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7854340" y="137976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4404413" y="390288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3651047" y="1215783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679" y="-28528"/>
            <a:ext cx="1324303" cy="130928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0" b="100000" l="7989" r="100000">
                        <a14:foregroundMark x1="58678" y1="68285" x2="61983" y2="48220"/>
                        <a14:foregroundMark x1="37741" y1="85761" x2="73829" y2="88350"/>
                        <a14:foregroundMark x1="69421" y1="86084" x2="77961" y2="89644"/>
                        <a14:foregroundMark x1="41598" y1="86731" x2="7989" y2="93528"/>
                        <a14:foregroundMark x1="12948" y1="95146" x2="95317" y2="96440"/>
                        <a14:foregroundMark x1="9917" y1="84790" x2="24793" y2="88350"/>
                        <a14:backgroundMark x1="70523" y1="5502" x2="93939" y2="91262"/>
                        <a14:backgroundMark x1="19835" y1="79288" x2="25895" y2="84790"/>
                      </a14:backgroundRemoval>
                    </a14:imgEffect>
                  </a14:imgLayer>
                </a14:imgProps>
              </a:ext>
            </a:extLst>
          </a:blip>
          <a:srcRect l="16290" t="7145" r="20625" b="10654"/>
          <a:stretch/>
        </p:blipFill>
        <p:spPr>
          <a:xfrm flipH="1">
            <a:off x="9372582" y="3754834"/>
            <a:ext cx="2819400" cy="3127196"/>
          </a:xfrm>
          <a:prstGeom prst="rect">
            <a:avLst/>
          </a:prstGeom>
        </p:spPr>
      </p:pic>
      <p:sp>
        <p:nvSpPr>
          <p:cNvPr id="19" name="Lekerekített téglalap 18"/>
          <p:cNvSpPr/>
          <p:nvPr/>
        </p:nvSpPr>
        <p:spPr>
          <a:xfrm>
            <a:off x="3712968" y="862109"/>
            <a:ext cx="5032147" cy="1516390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Mózes előtt nagy akadályok tornyosulnak.</a:t>
            </a:r>
          </a:p>
          <a:p>
            <a:pPr algn="ctr"/>
            <a:endParaRPr lang="hu-HU" sz="2800" dirty="0" smtClean="0">
              <a:solidFill>
                <a:schemeClr val="tx1"/>
              </a:solidFill>
            </a:endParaRPr>
          </a:p>
        </p:txBody>
      </p:sp>
      <p:sp>
        <p:nvSpPr>
          <p:cNvPr id="21" name="Lekerekített téglalap 20"/>
          <p:cNvSpPr/>
          <p:nvPr/>
        </p:nvSpPr>
        <p:spPr>
          <a:xfrm>
            <a:off x="1046437" y="3521245"/>
            <a:ext cx="5032147" cy="1516390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800" dirty="0" smtClean="0">
              <a:solidFill>
                <a:schemeClr val="tx1"/>
              </a:solidFill>
            </a:endParaRPr>
          </a:p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Vajon hogyan tudja majd teljesíteni a küldetést?</a:t>
            </a:r>
          </a:p>
          <a:p>
            <a:pPr algn="ctr"/>
            <a:endParaRPr lang="hu-HU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1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6882305" y="2152279"/>
            <a:ext cx="4267200" cy="1348159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Isten neve héber nyelven 4 betűből áll.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/>
          <a:srcRect l="7251" t="6513" r="11630" b="161"/>
          <a:stretch/>
        </p:blipFill>
        <p:spPr>
          <a:xfrm>
            <a:off x="549650" y="240103"/>
            <a:ext cx="3907233" cy="3824352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1180545" y="1813037"/>
            <a:ext cx="2336581" cy="902978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800" dirty="0" smtClean="0">
              <a:solidFill>
                <a:schemeClr val="tx1"/>
              </a:solidFill>
            </a:endParaRPr>
          </a:p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Tudod-e?</a:t>
            </a:r>
          </a:p>
          <a:p>
            <a:pPr algn="ctr"/>
            <a:endParaRPr lang="hu-HU" sz="2800" dirty="0" smtClean="0">
              <a:solidFill>
                <a:schemeClr val="tx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24" b="76030" l="20701" r="66242">
                        <a14:foregroundMark x1="40764" y1="48315" x2="42038" y2="52434"/>
                        <a14:foregroundMark x1="45860" y1="49813" x2="53822" y2="48689"/>
                        <a14:foregroundMark x1="58917" y1="49064" x2="57325" y2="48315"/>
                        <a14:foregroundMark x1="45860" y1="61423" x2="45860" y2="54307"/>
                        <a14:foregroundMark x1="29299" y1="55431" x2="28662" y2="60674"/>
                        <a14:backgroundMark x1="45223" y1="55056" x2="49363" y2="52060"/>
                        <a14:backgroundMark x1="44586" y1="56929" x2="46815" y2="54307"/>
                        <a14:backgroundMark x1="44904" y1="54682" x2="46178" y2="53184"/>
                        <a14:backgroundMark x1="40764" y1="47940" x2="40764" y2="47940"/>
                        <a14:backgroundMark x1="45860" y1="50562" x2="45860" y2="50562"/>
                        <a14:backgroundMark x1="40764" y1="50936" x2="40764" y2="50936"/>
                        <a14:backgroundMark x1="29618" y1="56554" x2="31210" y2="53184"/>
                      </a14:backgroundRemoval>
                    </a14:imgEffect>
                  </a14:imgLayer>
                </a14:imgProps>
              </a:ext>
            </a:extLst>
          </a:blip>
          <a:srcRect l="21967" t="39040" r="61716" b="28342"/>
          <a:stretch/>
        </p:blipFill>
        <p:spPr>
          <a:xfrm>
            <a:off x="1074378" y="1609155"/>
            <a:ext cx="897405" cy="141037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24" b="76030" l="20701" r="66242">
                        <a14:foregroundMark x1="40764" y1="48315" x2="42038" y2="52434"/>
                        <a14:foregroundMark x1="45860" y1="49813" x2="53822" y2="48689"/>
                        <a14:foregroundMark x1="58917" y1="49064" x2="57325" y2="48315"/>
                        <a14:foregroundMark x1="45860" y1="61423" x2="45860" y2="54307"/>
                        <a14:foregroundMark x1="29299" y1="55431" x2="28662" y2="60674"/>
                        <a14:backgroundMark x1="45223" y1="55056" x2="49363" y2="52060"/>
                        <a14:backgroundMark x1="44586" y1="56929" x2="46815" y2="54307"/>
                        <a14:backgroundMark x1="44904" y1="54682" x2="46178" y2="53184"/>
                        <a14:backgroundMark x1="40764" y1="47940" x2="40764" y2="47940"/>
                        <a14:backgroundMark x1="45860" y1="50562" x2="45860" y2="50562"/>
                        <a14:backgroundMark x1="40764" y1="50936" x2="40764" y2="50936"/>
                        <a14:backgroundMark x1="29618" y1="56554" x2="31210" y2="53184"/>
                      </a14:backgroundRemoval>
                    </a14:imgEffect>
                  </a14:imgLayer>
                </a14:imgProps>
              </a:ext>
            </a:extLst>
          </a:blip>
          <a:srcRect l="55782" t="39732" r="37558" b="41531"/>
          <a:stretch/>
        </p:blipFill>
        <p:spPr>
          <a:xfrm>
            <a:off x="3070614" y="1663161"/>
            <a:ext cx="366270" cy="81020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24" b="76030" l="20701" r="66242">
                        <a14:foregroundMark x1="40764" y1="48315" x2="42038" y2="52434"/>
                        <a14:foregroundMark x1="45860" y1="49813" x2="53822" y2="48689"/>
                        <a14:foregroundMark x1="58917" y1="49064" x2="57325" y2="48315"/>
                        <a14:foregroundMark x1="45860" y1="61423" x2="45860" y2="54307"/>
                        <a14:foregroundMark x1="29299" y1="55431" x2="28662" y2="60674"/>
                        <a14:backgroundMark x1="45223" y1="55056" x2="49363" y2="52060"/>
                        <a14:backgroundMark x1="44586" y1="56929" x2="46815" y2="54307"/>
                        <a14:backgroundMark x1="44904" y1="54682" x2="46178" y2="53184"/>
                        <a14:backgroundMark x1="40764" y1="47940" x2="40764" y2="47940"/>
                        <a14:backgroundMark x1="45860" y1="50562" x2="45860" y2="50562"/>
                        <a14:backgroundMark x1="40764" y1="50936" x2="40764" y2="50936"/>
                        <a14:backgroundMark x1="29618" y1="56554" x2="31210" y2="53184"/>
                      </a14:backgroundRemoval>
                    </a14:imgEffect>
                  </a14:imgLayer>
                </a14:imgProps>
              </a:ext>
            </a:extLst>
          </a:blip>
          <a:srcRect l="38153" t="45854" r="55580" b="33645"/>
          <a:stretch/>
        </p:blipFill>
        <p:spPr>
          <a:xfrm>
            <a:off x="2004112" y="1882804"/>
            <a:ext cx="344724" cy="886449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24" b="76030" l="20701" r="66242">
                        <a14:foregroundMark x1="40764" y1="48315" x2="42038" y2="52434"/>
                        <a14:foregroundMark x1="45860" y1="49813" x2="53822" y2="48689"/>
                        <a14:foregroundMark x1="58917" y1="49064" x2="57325" y2="48315"/>
                        <a14:foregroundMark x1="45860" y1="61423" x2="45860" y2="54307"/>
                        <a14:foregroundMark x1="29299" y1="55431" x2="28662" y2="60674"/>
                        <a14:backgroundMark x1="45223" y1="55056" x2="49363" y2="52060"/>
                        <a14:backgroundMark x1="44586" y1="56929" x2="46815" y2="54307"/>
                        <a14:backgroundMark x1="44904" y1="54682" x2="46178" y2="53184"/>
                        <a14:backgroundMark x1="40764" y1="47940" x2="40764" y2="47940"/>
                        <a14:backgroundMark x1="45860" y1="50562" x2="45860" y2="50562"/>
                        <a14:backgroundMark x1="40764" y1="50936" x2="40764" y2="50936"/>
                        <a14:backgroundMark x1="29618" y1="56554" x2="31210" y2="53184"/>
                      </a14:backgroundRemoval>
                    </a14:imgEffect>
                  </a14:imgLayer>
                </a14:imgProps>
              </a:ext>
            </a:extLst>
          </a:blip>
          <a:srcRect l="21967" t="39040" r="61716" b="28342"/>
          <a:stretch/>
        </p:blipFill>
        <p:spPr>
          <a:xfrm>
            <a:off x="2133395" y="1620839"/>
            <a:ext cx="897405" cy="1410378"/>
          </a:xfrm>
          <a:prstGeom prst="rect">
            <a:avLst/>
          </a:prstGeom>
        </p:spPr>
      </p:pic>
      <p:sp>
        <p:nvSpPr>
          <p:cNvPr id="15" name="Lekerekített téglalap 14"/>
          <p:cNvSpPr/>
          <p:nvPr/>
        </p:nvSpPr>
        <p:spPr>
          <a:xfrm>
            <a:off x="369666" y="4211283"/>
            <a:ext cx="4267200" cy="935453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Héber nyelven jobbról balra írnak.</a:t>
            </a:r>
          </a:p>
        </p:txBody>
      </p:sp>
      <p:sp>
        <p:nvSpPr>
          <p:cNvPr id="16" name="Lekerekített téglalap 15"/>
          <p:cNvSpPr/>
          <p:nvPr/>
        </p:nvSpPr>
        <p:spPr>
          <a:xfrm>
            <a:off x="6882305" y="4211283"/>
            <a:ext cx="4267200" cy="935453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Úgy kell kiolvasni: Jahve.</a:t>
            </a:r>
          </a:p>
        </p:txBody>
      </p:sp>
      <p:pic>
        <p:nvPicPr>
          <p:cNvPr id="30" name="Kép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7697" y="0"/>
            <a:ext cx="1324303" cy="130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55469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4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/>
          <p:cNvGrpSpPr/>
          <p:nvPr/>
        </p:nvGrpSpPr>
        <p:grpSpPr>
          <a:xfrm>
            <a:off x="372369" y="324932"/>
            <a:ext cx="4498536" cy="3524250"/>
            <a:chOff x="2209800" y="1143000"/>
            <a:chExt cx="7180166" cy="48577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1162050"/>
              <a:ext cx="7180166" cy="4838700"/>
            </a:xfrm>
            <a:prstGeom prst="frame">
              <a:avLst/>
            </a:prstGeom>
          </p:spPr>
        </p:pic>
        <p:sp>
          <p:nvSpPr>
            <p:cNvPr id="9" name="Téglalap 8"/>
            <p:cNvSpPr/>
            <p:nvPr/>
          </p:nvSpPr>
          <p:spPr>
            <a:xfrm>
              <a:off x="2209800" y="1143000"/>
              <a:ext cx="7162800" cy="4838700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4869" y="1914618"/>
              <a:ext cx="5492662" cy="3333562"/>
            </a:xfrm>
            <a:prstGeom prst="rect">
              <a:avLst/>
            </a:prstGeom>
          </p:spPr>
        </p:pic>
      </p:grpSp>
      <p:sp>
        <p:nvSpPr>
          <p:cNvPr id="12" name="Téglalap 11"/>
          <p:cNvSpPr/>
          <p:nvPr/>
        </p:nvSpPr>
        <p:spPr>
          <a:xfrm>
            <a:off x="5397938" y="368660"/>
            <a:ext cx="6501522" cy="6057900"/>
          </a:xfrm>
          <a:prstGeom prst="rect">
            <a:avLst/>
          </a:prstGeom>
          <a:solidFill>
            <a:srgbClr val="D7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hu-HU" dirty="0">
              <a:solidFill>
                <a:srgbClr val="A2652E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5867399" y="850637"/>
            <a:ext cx="5562600" cy="5130441"/>
          </a:xfrm>
          <a:prstGeom prst="rect">
            <a:avLst/>
          </a:prstGeom>
          <a:noFill/>
          <a:ln w="444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t" anchorCtr="0"/>
          <a:lstStyle/>
          <a:p>
            <a:pPr algn="ctr"/>
            <a:endParaRPr lang="hu-HU" dirty="0">
              <a:solidFill>
                <a:srgbClr val="A2652E"/>
              </a:solidFill>
            </a:endParaRPr>
          </a:p>
          <a:p>
            <a:pPr algn="ctr"/>
            <a:r>
              <a:rPr lang="hu-HU" sz="2800" dirty="0" smtClean="0">
                <a:solidFill>
                  <a:srgbClr val="A2652E"/>
                </a:solidFill>
              </a:rPr>
              <a:t>Emlékszel, milyennek nevezte Isten a helyet?</a:t>
            </a:r>
          </a:p>
          <a:p>
            <a:pPr algn="ctr"/>
            <a:endParaRPr lang="hu-HU" sz="2800" dirty="0">
              <a:solidFill>
                <a:srgbClr val="A2652E"/>
              </a:solidFill>
            </a:endParaRPr>
          </a:p>
          <a:p>
            <a:pPr algn="ctr"/>
            <a:endParaRPr lang="hu-HU" sz="2800" dirty="0" smtClean="0">
              <a:solidFill>
                <a:srgbClr val="A2652E"/>
              </a:solidFill>
            </a:endParaRPr>
          </a:p>
          <a:p>
            <a:pPr algn="ctr"/>
            <a:endParaRPr lang="hu-HU" sz="2800" dirty="0">
              <a:solidFill>
                <a:srgbClr val="A2652E"/>
              </a:solidFill>
            </a:endParaRPr>
          </a:p>
          <a:p>
            <a:pPr algn="ctr"/>
            <a:endParaRPr lang="hu-HU" sz="2800" dirty="0" smtClean="0">
              <a:solidFill>
                <a:srgbClr val="A2652E"/>
              </a:solidFill>
            </a:endParaRPr>
          </a:p>
          <a:p>
            <a:pPr algn="ctr"/>
            <a:r>
              <a:rPr lang="hu-HU" sz="2800" dirty="0" smtClean="0">
                <a:solidFill>
                  <a:srgbClr val="A2652E"/>
                </a:solidFill>
              </a:rPr>
              <a:t> </a:t>
            </a:r>
            <a:endParaRPr lang="hu-HU" sz="2800" dirty="0">
              <a:solidFill>
                <a:srgbClr val="A2652E"/>
              </a:solidFill>
            </a:endParaRPr>
          </a:p>
          <a:p>
            <a:pPr algn="ctr"/>
            <a:endParaRPr lang="hu-HU" sz="2800" dirty="0" smtClean="0">
              <a:solidFill>
                <a:srgbClr val="A2652E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3"/>
          <a:srcRect l="10606" t="15667" r="12103" b="29569"/>
          <a:stretch/>
        </p:blipFill>
        <p:spPr>
          <a:xfrm>
            <a:off x="7372349" y="2444307"/>
            <a:ext cx="2667000" cy="971550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5981700" y="3721249"/>
            <a:ext cx="54482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A2652E"/>
                </a:solidFill>
              </a:rPr>
              <a:t>Azt jelenti ez a szó:</a:t>
            </a:r>
          </a:p>
          <a:p>
            <a:pPr algn="ctr"/>
            <a:r>
              <a:rPr lang="hu-HU" sz="2800" dirty="0" smtClean="0">
                <a:solidFill>
                  <a:srgbClr val="A2652E"/>
                </a:solidFill>
              </a:rPr>
              <a:t>egészen más, </a:t>
            </a:r>
          </a:p>
          <a:p>
            <a:pPr algn="ctr"/>
            <a:r>
              <a:rPr lang="hu-HU" sz="2800" dirty="0" smtClean="0">
                <a:solidFill>
                  <a:srgbClr val="A2652E"/>
                </a:solidFill>
              </a:rPr>
              <a:t>tökéletes, </a:t>
            </a:r>
          </a:p>
          <a:p>
            <a:pPr algn="ctr"/>
            <a:r>
              <a:rPr lang="hu-HU" sz="2800" dirty="0" smtClean="0">
                <a:solidFill>
                  <a:srgbClr val="A2652E"/>
                </a:solidFill>
              </a:rPr>
              <a:t>teljes, </a:t>
            </a:r>
          </a:p>
          <a:p>
            <a:pPr algn="ctr"/>
            <a:r>
              <a:rPr lang="hu-HU" sz="2800" dirty="0" smtClean="0">
                <a:solidFill>
                  <a:srgbClr val="A2652E"/>
                </a:solidFill>
              </a:rPr>
              <a:t>Istennek elkülönített.</a:t>
            </a:r>
            <a:endParaRPr lang="hu-HU" sz="2800" dirty="0">
              <a:solidFill>
                <a:srgbClr val="A2652E"/>
              </a:solidFill>
            </a:endParaRPr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401418" y="4064362"/>
            <a:ext cx="4469487" cy="2381249"/>
            <a:chOff x="401418" y="4064362"/>
            <a:chExt cx="4469487" cy="2381249"/>
          </a:xfrm>
        </p:grpSpPr>
        <p:sp>
          <p:nvSpPr>
            <p:cNvPr id="17" name="Téglalap 16"/>
            <p:cNvSpPr/>
            <p:nvPr/>
          </p:nvSpPr>
          <p:spPr>
            <a:xfrm>
              <a:off x="401418" y="4064362"/>
              <a:ext cx="4469487" cy="2381249"/>
            </a:xfrm>
            <a:prstGeom prst="rect">
              <a:avLst/>
            </a:prstGeom>
            <a:solidFill>
              <a:srgbClr val="D7EC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hu-HU" dirty="0">
                <a:solidFill>
                  <a:srgbClr val="A2652E"/>
                </a:solidFill>
              </a:endParaRPr>
            </a:p>
          </p:txBody>
        </p:sp>
        <p:sp>
          <p:nvSpPr>
            <p:cNvPr id="18" name="Téglalap 17"/>
            <p:cNvSpPr/>
            <p:nvPr/>
          </p:nvSpPr>
          <p:spPr>
            <a:xfrm>
              <a:off x="649237" y="4283239"/>
              <a:ext cx="3996227" cy="1908011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360000" rtlCol="0" anchor="t" anchorCtr="0"/>
            <a:lstStyle/>
            <a:p>
              <a:pPr algn="ctr"/>
              <a:r>
                <a:rPr lang="hu-HU" sz="2800" dirty="0" smtClean="0">
                  <a:solidFill>
                    <a:srgbClr val="A2652E"/>
                  </a:solidFill>
                </a:rPr>
                <a:t>Mit gondolsz?</a:t>
              </a:r>
            </a:p>
            <a:p>
              <a:pPr algn="ctr"/>
              <a:r>
                <a:rPr lang="hu-HU" sz="2400" dirty="0" smtClean="0">
                  <a:solidFill>
                    <a:srgbClr val="A2652E"/>
                  </a:solidFill>
                </a:rPr>
                <a:t>Vajon miért nevezte  így Isten ezt a földet?</a:t>
              </a:r>
            </a:p>
            <a:p>
              <a:pPr algn="ctr"/>
              <a:r>
                <a:rPr lang="hu-HU" sz="2400" dirty="0" smtClean="0">
                  <a:solidFill>
                    <a:srgbClr val="A2652E"/>
                  </a:solidFill>
                </a:rPr>
                <a:t>Írd meg a válaszodat a Hittanoktatódnak!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0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4616888" y="368660"/>
            <a:ext cx="6501522" cy="6057900"/>
          </a:xfrm>
          <a:prstGeom prst="rect">
            <a:avLst/>
          </a:prstGeom>
          <a:solidFill>
            <a:srgbClr val="D7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hu-HU" dirty="0">
              <a:solidFill>
                <a:srgbClr val="A2652E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5086349" y="850637"/>
            <a:ext cx="5562600" cy="5130441"/>
          </a:xfrm>
          <a:prstGeom prst="rect">
            <a:avLst/>
          </a:prstGeom>
          <a:noFill/>
          <a:ln w="444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t" anchorCtr="0"/>
          <a:lstStyle/>
          <a:p>
            <a:pPr algn="ctr"/>
            <a:endParaRPr lang="hu-HU" sz="2800" dirty="0" smtClean="0">
              <a:solidFill>
                <a:srgbClr val="A2652E"/>
              </a:solidFill>
            </a:endParaRPr>
          </a:p>
          <a:p>
            <a:pPr algn="ctr"/>
            <a:endParaRPr lang="hu-HU" sz="2800" dirty="0">
              <a:solidFill>
                <a:srgbClr val="A2652E"/>
              </a:solidFill>
            </a:endParaRPr>
          </a:p>
          <a:p>
            <a:pPr algn="ctr"/>
            <a:endParaRPr lang="hu-HU" sz="2800" dirty="0" smtClean="0">
              <a:solidFill>
                <a:srgbClr val="A2652E"/>
              </a:solidFill>
            </a:endParaRPr>
          </a:p>
          <a:p>
            <a:pPr algn="ctr"/>
            <a:endParaRPr lang="hu-HU" sz="2800" dirty="0">
              <a:solidFill>
                <a:srgbClr val="A2652E"/>
              </a:solidFill>
            </a:endParaRPr>
          </a:p>
          <a:p>
            <a:pPr algn="ctr"/>
            <a:endParaRPr lang="hu-HU" sz="2800" dirty="0" smtClean="0">
              <a:solidFill>
                <a:srgbClr val="A2652E"/>
              </a:solidFill>
            </a:endParaRPr>
          </a:p>
          <a:p>
            <a:pPr algn="ctr"/>
            <a:r>
              <a:rPr lang="hu-HU" sz="2800" dirty="0" smtClean="0">
                <a:solidFill>
                  <a:srgbClr val="A2652E"/>
                </a:solidFill>
              </a:rPr>
              <a:t> </a:t>
            </a:r>
            <a:endParaRPr lang="hu-HU" sz="2800" dirty="0">
              <a:solidFill>
                <a:srgbClr val="A2652E"/>
              </a:solidFill>
            </a:endParaRPr>
          </a:p>
          <a:p>
            <a:pPr algn="ctr"/>
            <a:endParaRPr lang="hu-HU" sz="2800" dirty="0" smtClean="0">
              <a:solidFill>
                <a:srgbClr val="A2652E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3"/>
          <a:srcRect l="10606" t="15667" r="12103" b="29569"/>
          <a:stretch/>
        </p:blipFill>
        <p:spPr>
          <a:xfrm>
            <a:off x="264096" y="277730"/>
            <a:ext cx="3451678" cy="1257397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5162550" y="1336412"/>
            <a:ext cx="5448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rgbClr val="A2652E"/>
                </a:solidFill>
              </a:rPr>
              <a:t>Szerinted mitől szent egy hely?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5086348" y="3672754"/>
            <a:ext cx="5562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rgbClr val="A2652E"/>
                </a:solidFill>
              </a:rPr>
              <a:t>Szerinted milyen viselkedésnek örülne Isten a szentnek nevezett helyeken?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3"/>
          <a:srcRect l="10606" t="15667" r="12103" b="29569"/>
          <a:stretch/>
        </p:blipFill>
        <p:spPr>
          <a:xfrm>
            <a:off x="1187788" y="1634465"/>
            <a:ext cx="2913071" cy="1061190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3"/>
          <a:srcRect l="10606" t="15667" r="12103" b="29569"/>
          <a:stretch/>
        </p:blipFill>
        <p:spPr>
          <a:xfrm>
            <a:off x="1838809" y="2800256"/>
            <a:ext cx="2395094" cy="872498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3"/>
          <a:srcRect l="10606" t="15667" r="12103" b="29569"/>
          <a:stretch/>
        </p:blipFill>
        <p:spPr>
          <a:xfrm>
            <a:off x="2343547" y="3879861"/>
            <a:ext cx="1986752" cy="723745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3"/>
          <a:srcRect l="10606" t="15667" r="12103" b="29569"/>
          <a:stretch/>
        </p:blipFill>
        <p:spPr>
          <a:xfrm>
            <a:off x="1890429" y="4826916"/>
            <a:ext cx="1974126" cy="719145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3"/>
          <a:srcRect l="10606" t="15667" r="12103" b="29569"/>
          <a:stretch/>
        </p:blipFill>
        <p:spPr>
          <a:xfrm>
            <a:off x="264096" y="6279507"/>
            <a:ext cx="1215818" cy="442905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3"/>
          <a:srcRect l="10606" t="15667" r="12103" b="29569"/>
          <a:stretch/>
        </p:blipFill>
        <p:spPr>
          <a:xfrm>
            <a:off x="1128979" y="5635399"/>
            <a:ext cx="1522899" cy="55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FAFA9E"/>
            </a:gs>
            <a:gs pos="98039">
              <a:schemeClr val="bg1"/>
            </a:gs>
            <a:gs pos="44000">
              <a:srgbClr val="FFC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-133350" y="2622024"/>
            <a:ext cx="12192000" cy="1015663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 smtClean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„VAGYOK, AKI VAGYOK.”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190750" y="857250"/>
            <a:ext cx="7981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FAFA9E"/>
                </a:solidFill>
              </a:rPr>
              <a:t>Jegyezd meg az aranymondást!</a:t>
            </a:r>
            <a:endParaRPr lang="hu-HU" sz="4000" b="1" dirty="0">
              <a:solidFill>
                <a:srgbClr val="FAFA9E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067300" y="4476750"/>
            <a:ext cx="527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</a:rPr>
              <a:t>Mózes második könyve 3,14</a:t>
            </a:r>
            <a:endParaRPr lang="hu-HU" sz="2800" dirty="0">
              <a:solidFill>
                <a:srgbClr val="FAF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6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decel="4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B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solidFill>
            <a:srgbClr val="E8B63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Várunk a következő digitális </a:t>
            </a:r>
            <a:r>
              <a:rPr lang="hu-H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hittanórára!</a:t>
            </a:r>
            <a:endParaRPr lang="hu-HU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4413" y="1364543"/>
            <a:ext cx="53283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47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468BA0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Áldás</a:t>
            </a: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az </a:t>
            </a: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óra eleji imádsággal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9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B63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854836" y="2524021"/>
            <a:ext cx="3600000" cy="3600001"/>
            <a:chOff x="5725765" y="-1726033"/>
            <a:chExt cx="3934395" cy="3727683"/>
          </a:xfrm>
          <a:effectLst/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725765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2000" dirty="0">
                <a:solidFill>
                  <a:srgbClr val="248FE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52258" y="-1185276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  <a:extLst/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Kedves Szülők!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Köszönjük </a:t>
              </a:r>
              <a:r>
                <a:rPr lang="hu-HU" altLang="hu-HU" sz="2800" dirty="0" smtClean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a segítségüket</a:t>
              </a: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Isten áldását </a:t>
              </a:r>
              <a:r>
                <a:rPr lang="hu-HU" altLang="hu-HU" sz="2800" dirty="0" smtClean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kívánjuk ezzel </a:t>
              </a: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„Jóságod </a:t>
            </a: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és szereteted kísér életem minden </a:t>
            </a:r>
            <a:r>
              <a:rPr lang="hu-H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napján.” </a:t>
            </a: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6000" dirty="0">
                <a:solidFill>
                  <a:schemeClr val="bg1"/>
                </a:solidFill>
                <a:cs typeface="Arial" panose="020B0604020202020204" pitchFamily="34" charset="0"/>
              </a:rPr>
              <a:t>Áldás, békesség! </a:t>
            </a:r>
          </a:p>
        </p:txBody>
      </p:sp>
    </p:spTree>
    <p:extLst>
      <p:ext uri="{BB962C8B-B14F-4D97-AF65-F5344CB8AC3E}">
        <p14:creationId xmlns:p14="http://schemas.microsoft.com/office/powerpoint/2010/main" val="3060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zabadkézi sokszög 21"/>
          <p:cNvSpPr/>
          <p:nvPr/>
        </p:nvSpPr>
        <p:spPr>
          <a:xfrm>
            <a:off x="0" y="0"/>
            <a:ext cx="11942421" cy="1680405"/>
          </a:xfrm>
          <a:custGeom>
            <a:avLst/>
            <a:gdLst>
              <a:gd name="connsiteX0" fmla="*/ 0 w 11942421"/>
              <a:gd name="connsiteY0" fmla="*/ 0 h 1846617"/>
              <a:gd name="connsiteX1" fmla="*/ 11942421 w 11942421"/>
              <a:gd name="connsiteY1" fmla="*/ 0 h 1846617"/>
              <a:gd name="connsiteX2" fmla="*/ 11928348 w 11942421"/>
              <a:gd name="connsiteY2" fmla="*/ 7379 h 1846617"/>
              <a:gd name="connsiteX3" fmla="*/ 2683701 w 11942421"/>
              <a:gd name="connsiteY3" fmla="*/ 1846599 h 1846617"/>
              <a:gd name="connsiteX4" fmla="*/ 7459 w 11942421"/>
              <a:gd name="connsiteY4" fmla="*/ 48559 h 1846617"/>
              <a:gd name="connsiteX5" fmla="*/ 0 w 11942421"/>
              <a:gd name="connsiteY5" fmla="*/ 0 h 184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42421" h="1846617">
                <a:moveTo>
                  <a:pt x="0" y="0"/>
                </a:moveTo>
                <a:lnTo>
                  <a:pt x="11942421" y="0"/>
                </a:lnTo>
                <a:lnTo>
                  <a:pt x="11928348" y="7379"/>
                </a:lnTo>
                <a:cubicBezTo>
                  <a:pt x="11496705" y="202388"/>
                  <a:pt x="4614208" y="1852955"/>
                  <a:pt x="2683701" y="1846599"/>
                </a:cubicBezTo>
                <a:cubicBezTo>
                  <a:pt x="815469" y="1840447"/>
                  <a:pt x="118446" y="574695"/>
                  <a:pt x="7459" y="48559"/>
                </a:cubicBezTo>
                <a:lnTo>
                  <a:pt x="0" y="0"/>
                </a:lnTo>
                <a:close/>
              </a:path>
            </a:pathLst>
          </a:custGeom>
          <a:solidFill>
            <a:srgbClr val="ADA08D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abadkézi sokszög 28"/>
          <p:cNvSpPr/>
          <p:nvPr/>
        </p:nvSpPr>
        <p:spPr>
          <a:xfrm>
            <a:off x="-886730" y="2610020"/>
            <a:ext cx="14023723" cy="4363227"/>
          </a:xfrm>
          <a:custGeom>
            <a:avLst/>
            <a:gdLst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633624 w 12250264"/>
              <a:gd name="connsiteY5" fmla="*/ 1143374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264" h="3016798">
                <a:moveTo>
                  <a:pt x="12193434" y="962"/>
                </a:moveTo>
                <a:lnTo>
                  <a:pt x="12250264" y="6930"/>
                </a:lnTo>
                <a:lnTo>
                  <a:pt x="12250264" y="3016798"/>
                </a:lnTo>
                <a:lnTo>
                  <a:pt x="0" y="3016798"/>
                </a:lnTo>
                <a:lnTo>
                  <a:pt x="20066" y="2966687"/>
                </a:lnTo>
                <a:cubicBezTo>
                  <a:pt x="400834" y="2103425"/>
                  <a:pt x="1090481" y="513720"/>
                  <a:pt x="2417055" y="565858"/>
                </a:cubicBezTo>
                <a:cubicBezTo>
                  <a:pt x="4405187" y="434451"/>
                  <a:pt x="4780016" y="2163954"/>
                  <a:pt x="6438626" y="1937457"/>
                </a:cubicBezTo>
                <a:cubicBezTo>
                  <a:pt x="8548600" y="1941151"/>
                  <a:pt x="11024640" y="-50019"/>
                  <a:pt x="12193434" y="962"/>
                </a:cubicBezTo>
                <a:close/>
              </a:path>
            </a:pathLst>
          </a:custGeom>
          <a:solidFill>
            <a:srgbClr val="F1EADB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abadkézi sokszög 11"/>
          <p:cNvSpPr/>
          <p:nvPr/>
        </p:nvSpPr>
        <p:spPr>
          <a:xfrm>
            <a:off x="0" y="4423414"/>
            <a:ext cx="12192000" cy="2410589"/>
          </a:xfrm>
          <a:custGeom>
            <a:avLst/>
            <a:gdLst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633624 w 12250264"/>
              <a:gd name="connsiteY5" fmla="*/ 1143374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264" h="3016798">
                <a:moveTo>
                  <a:pt x="12193434" y="962"/>
                </a:moveTo>
                <a:lnTo>
                  <a:pt x="12250264" y="6930"/>
                </a:lnTo>
                <a:lnTo>
                  <a:pt x="12250264" y="3016798"/>
                </a:lnTo>
                <a:lnTo>
                  <a:pt x="0" y="3016798"/>
                </a:lnTo>
                <a:lnTo>
                  <a:pt x="20066" y="2966687"/>
                </a:lnTo>
                <a:cubicBezTo>
                  <a:pt x="400834" y="2103425"/>
                  <a:pt x="1090481" y="513720"/>
                  <a:pt x="2417055" y="565858"/>
                </a:cubicBezTo>
                <a:cubicBezTo>
                  <a:pt x="4405187" y="434451"/>
                  <a:pt x="4780016" y="2163954"/>
                  <a:pt x="6438626" y="1937457"/>
                </a:cubicBezTo>
                <a:cubicBezTo>
                  <a:pt x="8548600" y="1941151"/>
                  <a:pt x="11024640" y="-50019"/>
                  <a:pt x="12193434" y="962"/>
                </a:cubicBezTo>
                <a:close/>
              </a:path>
            </a:pathLst>
          </a:custGeom>
          <a:solidFill>
            <a:srgbClr val="E4D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106982" y="2557633"/>
            <a:ext cx="3236979" cy="2012045"/>
          </a:xfrm>
          <a:prstGeom prst="roundRect">
            <a:avLst/>
          </a:prstGeom>
          <a:solidFill>
            <a:srgbClr val="A6421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Hallgasd meg újra az éneket!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Hogyan lehetne a szöveg mondanivalóját kézmozdulatokkal kifejezni? </a:t>
            </a:r>
            <a:endParaRPr lang="hu-HU" dirty="0">
              <a:solidFill>
                <a:schemeClr val="bg1"/>
              </a:solidFill>
            </a:endParaRPr>
          </a:p>
          <a:p>
            <a:r>
              <a:rPr lang="hu-HU" dirty="0" smtClean="0">
                <a:solidFill>
                  <a:schemeClr val="bg1"/>
                </a:solidFill>
              </a:rPr>
              <a:t>Próbáld is ki!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68555" y="305197"/>
            <a:ext cx="7074647" cy="1092518"/>
          </a:xfrm>
          <a:prstGeom prst="roundRect">
            <a:avLst>
              <a:gd name="adj" fmla="val 22261"/>
            </a:avLst>
          </a:prstGeom>
          <a:solidFill>
            <a:srgbClr val="E4D5B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C9882E"/>
                </a:solidFill>
              </a:rPr>
              <a:t>Kattints a hangszóróra és hallgasd meg az éneket!</a:t>
            </a:r>
            <a:endParaRPr lang="hu-HU" sz="2800" dirty="0" smtClean="0">
              <a:solidFill>
                <a:srgbClr val="C9882E"/>
              </a:solidFill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642276" y="3424782"/>
            <a:ext cx="1203515" cy="1384429"/>
            <a:chOff x="9626372" y="537572"/>
            <a:chExt cx="1946990" cy="2757069"/>
          </a:xfrm>
        </p:grpSpPr>
        <p:sp>
          <p:nvSpPr>
            <p:cNvPr id="6" name="Ellipszis 5"/>
            <p:cNvSpPr/>
            <p:nvPr/>
          </p:nvSpPr>
          <p:spPr>
            <a:xfrm>
              <a:off x="10400102" y="537572"/>
              <a:ext cx="513446" cy="2126267"/>
            </a:xfrm>
            <a:custGeom>
              <a:avLst/>
              <a:gdLst>
                <a:gd name="connsiteX0" fmla="*/ 0 w 981075"/>
                <a:gd name="connsiteY0" fmla="*/ 1352550 h 2705100"/>
                <a:gd name="connsiteX1" fmla="*/ 490538 w 981075"/>
                <a:gd name="connsiteY1" fmla="*/ 0 h 2705100"/>
                <a:gd name="connsiteX2" fmla="*/ 981076 w 981075"/>
                <a:gd name="connsiteY2" fmla="*/ 1352550 h 2705100"/>
                <a:gd name="connsiteX3" fmla="*/ 490538 w 981075"/>
                <a:gd name="connsiteY3" fmla="*/ 2705100 h 2705100"/>
                <a:gd name="connsiteX4" fmla="*/ 0 w 981075"/>
                <a:gd name="connsiteY4" fmla="*/ 1352550 h 2705100"/>
                <a:gd name="connsiteX0" fmla="*/ 0 w 981076"/>
                <a:gd name="connsiteY0" fmla="*/ 1352550 h 2705100"/>
                <a:gd name="connsiteX1" fmla="*/ 490538 w 981076"/>
                <a:gd name="connsiteY1" fmla="*/ 0 h 2705100"/>
                <a:gd name="connsiteX2" fmla="*/ 981076 w 981076"/>
                <a:gd name="connsiteY2" fmla="*/ 1352550 h 2705100"/>
                <a:gd name="connsiteX3" fmla="*/ 490538 w 981076"/>
                <a:gd name="connsiteY3" fmla="*/ 2705100 h 2705100"/>
                <a:gd name="connsiteX4" fmla="*/ 0 w 981076"/>
                <a:gd name="connsiteY4" fmla="*/ 1352550 h 2705100"/>
                <a:gd name="connsiteX0" fmla="*/ 0 w 1181101"/>
                <a:gd name="connsiteY0" fmla="*/ 1353513 h 2706804"/>
                <a:gd name="connsiteX1" fmla="*/ 490538 w 1181101"/>
                <a:gd name="connsiteY1" fmla="*/ 963 h 2706804"/>
                <a:gd name="connsiteX2" fmla="*/ 1181101 w 1181101"/>
                <a:gd name="connsiteY2" fmla="*/ 1201113 h 2706804"/>
                <a:gd name="connsiteX3" fmla="*/ 490538 w 1181101"/>
                <a:gd name="connsiteY3" fmla="*/ 2706063 h 2706804"/>
                <a:gd name="connsiteX4" fmla="*/ 0 w 1181101"/>
                <a:gd name="connsiteY4" fmla="*/ 1353513 h 2706804"/>
                <a:gd name="connsiteX0" fmla="*/ 0 w 1181101"/>
                <a:gd name="connsiteY0" fmla="*/ 1353513 h 2708339"/>
                <a:gd name="connsiteX1" fmla="*/ 490538 w 1181101"/>
                <a:gd name="connsiteY1" fmla="*/ 963 h 2708339"/>
                <a:gd name="connsiteX2" fmla="*/ 1181101 w 1181101"/>
                <a:gd name="connsiteY2" fmla="*/ 1201113 h 2708339"/>
                <a:gd name="connsiteX3" fmla="*/ 490538 w 1181101"/>
                <a:gd name="connsiteY3" fmla="*/ 2706063 h 2708339"/>
                <a:gd name="connsiteX4" fmla="*/ 0 w 1181101"/>
                <a:gd name="connsiteY4" fmla="*/ 1353513 h 2708339"/>
                <a:gd name="connsiteX0" fmla="*/ 0 w 1181101"/>
                <a:gd name="connsiteY0" fmla="*/ 1353513 h 2706072"/>
                <a:gd name="connsiteX1" fmla="*/ 490538 w 1181101"/>
                <a:gd name="connsiteY1" fmla="*/ 963 h 2706072"/>
                <a:gd name="connsiteX2" fmla="*/ 1181101 w 1181101"/>
                <a:gd name="connsiteY2" fmla="*/ 1201113 h 2706072"/>
                <a:gd name="connsiteX3" fmla="*/ 490538 w 1181101"/>
                <a:gd name="connsiteY3" fmla="*/ 2706063 h 2706072"/>
                <a:gd name="connsiteX4" fmla="*/ 0 w 1181101"/>
                <a:gd name="connsiteY4" fmla="*/ 1353513 h 270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101" h="2706072">
                  <a:moveTo>
                    <a:pt x="0" y="1353513"/>
                  </a:moveTo>
                  <a:cubicBezTo>
                    <a:pt x="0" y="606520"/>
                    <a:pt x="293688" y="26363"/>
                    <a:pt x="490538" y="963"/>
                  </a:cubicBezTo>
                  <a:cubicBezTo>
                    <a:pt x="687388" y="-24437"/>
                    <a:pt x="1181101" y="454120"/>
                    <a:pt x="1181101" y="1201113"/>
                  </a:cubicBezTo>
                  <a:cubicBezTo>
                    <a:pt x="1181101" y="1948106"/>
                    <a:pt x="514867" y="2709238"/>
                    <a:pt x="490538" y="2706063"/>
                  </a:cubicBezTo>
                  <a:cubicBezTo>
                    <a:pt x="466209" y="2702888"/>
                    <a:pt x="0" y="2100506"/>
                    <a:pt x="0" y="1353513"/>
                  </a:cubicBezTo>
                  <a:close/>
                </a:path>
              </a:pathLst>
            </a:custGeom>
            <a:solidFill>
              <a:srgbClr val="F1E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5"/>
            <p:cNvSpPr/>
            <p:nvPr/>
          </p:nvSpPr>
          <p:spPr>
            <a:xfrm rot="19422482">
              <a:off x="9626372" y="939292"/>
              <a:ext cx="642437" cy="2355349"/>
            </a:xfrm>
            <a:custGeom>
              <a:avLst/>
              <a:gdLst>
                <a:gd name="connsiteX0" fmla="*/ 0 w 981075"/>
                <a:gd name="connsiteY0" fmla="*/ 1352550 h 2705100"/>
                <a:gd name="connsiteX1" fmla="*/ 490538 w 981075"/>
                <a:gd name="connsiteY1" fmla="*/ 0 h 2705100"/>
                <a:gd name="connsiteX2" fmla="*/ 981076 w 981075"/>
                <a:gd name="connsiteY2" fmla="*/ 1352550 h 2705100"/>
                <a:gd name="connsiteX3" fmla="*/ 490538 w 981075"/>
                <a:gd name="connsiteY3" fmla="*/ 2705100 h 2705100"/>
                <a:gd name="connsiteX4" fmla="*/ 0 w 981075"/>
                <a:gd name="connsiteY4" fmla="*/ 1352550 h 2705100"/>
                <a:gd name="connsiteX0" fmla="*/ 0 w 981076"/>
                <a:gd name="connsiteY0" fmla="*/ 1352550 h 2705100"/>
                <a:gd name="connsiteX1" fmla="*/ 490538 w 981076"/>
                <a:gd name="connsiteY1" fmla="*/ 0 h 2705100"/>
                <a:gd name="connsiteX2" fmla="*/ 981076 w 981076"/>
                <a:gd name="connsiteY2" fmla="*/ 1352550 h 2705100"/>
                <a:gd name="connsiteX3" fmla="*/ 490538 w 981076"/>
                <a:gd name="connsiteY3" fmla="*/ 2705100 h 2705100"/>
                <a:gd name="connsiteX4" fmla="*/ 0 w 981076"/>
                <a:gd name="connsiteY4" fmla="*/ 1352550 h 2705100"/>
                <a:gd name="connsiteX0" fmla="*/ 0 w 1181101"/>
                <a:gd name="connsiteY0" fmla="*/ 1353513 h 2706804"/>
                <a:gd name="connsiteX1" fmla="*/ 490538 w 1181101"/>
                <a:gd name="connsiteY1" fmla="*/ 963 h 2706804"/>
                <a:gd name="connsiteX2" fmla="*/ 1181101 w 1181101"/>
                <a:gd name="connsiteY2" fmla="*/ 1201113 h 2706804"/>
                <a:gd name="connsiteX3" fmla="*/ 490538 w 1181101"/>
                <a:gd name="connsiteY3" fmla="*/ 2706063 h 2706804"/>
                <a:gd name="connsiteX4" fmla="*/ 0 w 1181101"/>
                <a:gd name="connsiteY4" fmla="*/ 1353513 h 2706804"/>
                <a:gd name="connsiteX0" fmla="*/ 0 w 1181101"/>
                <a:gd name="connsiteY0" fmla="*/ 1353513 h 2708339"/>
                <a:gd name="connsiteX1" fmla="*/ 490538 w 1181101"/>
                <a:gd name="connsiteY1" fmla="*/ 963 h 2708339"/>
                <a:gd name="connsiteX2" fmla="*/ 1181101 w 1181101"/>
                <a:gd name="connsiteY2" fmla="*/ 1201113 h 2708339"/>
                <a:gd name="connsiteX3" fmla="*/ 490538 w 1181101"/>
                <a:gd name="connsiteY3" fmla="*/ 2706063 h 2708339"/>
                <a:gd name="connsiteX4" fmla="*/ 0 w 1181101"/>
                <a:gd name="connsiteY4" fmla="*/ 1353513 h 2708339"/>
                <a:gd name="connsiteX0" fmla="*/ 0 w 1181101"/>
                <a:gd name="connsiteY0" fmla="*/ 1353513 h 2706072"/>
                <a:gd name="connsiteX1" fmla="*/ 490538 w 1181101"/>
                <a:gd name="connsiteY1" fmla="*/ 963 h 2706072"/>
                <a:gd name="connsiteX2" fmla="*/ 1181101 w 1181101"/>
                <a:gd name="connsiteY2" fmla="*/ 1201113 h 2706072"/>
                <a:gd name="connsiteX3" fmla="*/ 490538 w 1181101"/>
                <a:gd name="connsiteY3" fmla="*/ 2706063 h 2706072"/>
                <a:gd name="connsiteX4" fmla="*/ 0 w 1181101"/>
                <a:gd name="connsiteY4" fmla="*/ 1353513 h 270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101" h="2706072">
                  <a:moveTo>
                    <a:pt x="0" y="1353513"/>
                  </a:moveTo>
                  <a:cubicBezTo>
                    <a:pt x="0" y="606520"/>
                    <a:pt x="293688" y="26363"/>
                    <a:pt x="490538" y="963"/>
                  </a:cubicBezTo>
                  <a:cubicBezTo>
                    <a:pt x="687388" y="-24437"/>
                    <a:pt x="1181101" y="454120"/>
                    <a:pt x="1181101" y="1201113"/>
                  </a:cubicBezTo>
                  <a:cubicBezTo>
                    <a:pt x="1181101" y="1948106"/>
                    <a:pt x="514867" y="2709238"/>
                    <a:pt x="490538" y="2706063"/>
                  </a:cubicBezTo>
                  <a:cubicBezTo>
                    <a:pt x="466209" y="2702888"/>
                    <a:pt x="0" y="2100506"/>
                    <a:pt x="0" y="1353513"/>
                  </a:cubicBezTo>
                  <a:close/>
                </a:path>
              </a:pathLst>
            </a:custGeom>
            <a:solidFill>
              <a:srgbClr val="F1E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5"/>
            <p:cNvSpPr/>
            <p:nvPr/>
          </p:nvSpPr>
          <p:spPr>
            <a:xfrm rot="1598991" flipH="1">
              <a:off x="10930925" y="913207"/>
              <a:ext cx="642437" cy="2355349"/>
            </a:xfrm>
            <a:custGeom>
              <a:avLst/>
              <a:gdLst>
                <a:gd name="connsiteX0" fmla="*/ 0 w 981075"/>
                <a:gd name="connsiteY0" fmla="*/ 1352550 h 2705100"/>
                <a:gd name="connsiteX1" fmla="*/ 490538 w 981075"/>
                <a:gd name="connsiteY1" fmla="*/ 0 h 2705100"/>
                <a:gd name="connsiteX2" fmla="*/ 981076 w 981075"/>
                <a:gd name="connsiteY2" fmla="*/ 1352550 h 2705100"/>
                <a:gd name="connsiteX3" fmla="*/ 490538 w 981075"/>
                <a:gd name="connsiteY3" fmla="*/ 2705100 h 2705100"/>
                <a:gd name="connsiteX4" fmla="*/ 0 w 981075"/>
                <a:gd name="connsiteY4" fmla="*/ 1352550 h 2705100"/>
                <a:gd name="connsiteX0" fmla="*/ 0 w 981076"/>
                <a:gd name="connsiteY0" fmla="*/ 1352550 h 2705100"/>
                <a:gd name="connsiteX1" fmla="*/ 490538 w 981076"/>
                <a:gd name="connsiteY1" fmla="*/ 0 h 2705100"/>
                <a:gd name="connsiteX2" fmla="*/ 981076 w 981076"/>
                <a:gd name="connsiteY2" fmla="*/ 1352550 h 2705100"/>
                <a:gd name="connsiteX3" fmla="*/ 490538 w 981076"/>
                <a:gd name="connsiteY3" fmla="*/ 2705100 h 2705100"/>
                <a:gd name="connsiteX4" fmla="*/ 0 w 981076"/>
                <a:gd name="connsiteY4" fmla="*/ 1352550 h 2705100"/>
                <a:gd name="connsiteX0" fmla="*/ 0 w 1181101"/>
                <a:gd name="connsiteY0" fmla="*/ 1353513 h 2706804"/>
                <a:gd name="connsiteX1" fmla="*/ 490538 w 1181101"/>
                <a:gd name="connsiteY1" fmla="*/ 963 h 2706804"/>
                <a:gd name="connsiteX2" fmla="*/ 1181101 w 1181101"/>
                <a:gd name="connsiteY2" fmla="*/ 1201113 h 2706804"/>
                <a:gd name="connsiteX3" fmla="*/ 490538 w 1181101"/>
                <a:gd name="connsiteY3" fmla="*/ 2706063 h 2706804"/>
                <a:gd name="connsiteX4" fmla="*/ 0 w 1181101"/>
                <a:gd name="connsiteY4" fmla="*/ 1353513 h 2706804"/>
                <a:gd name="connsiteX0" fmla="*/ 0 w 1181101"/>
                <a:gd name="connsiteY0" fmla="*/ 1353513 h 2708339"/>
                <a:gd name="connsiteX1" fmla="*/ 490538 w 1181101"/>
                <a:gd name="connsiteY1" fmla="*/ 963 h 2708339"/>
                <a:gd name="connsiteX2" fmla="*/ 1181101 w 1181101"/>
                <a:gd name="connsiteY2" fmla="*/ 1201113 h 2708339"/>
                <a:gd name="connsiteX3" fmla="*/ 490538 w 1181101"/>
                <a:gd name="connsiteY3" fmla="*/ 2706063 h 2708339"/>
                <a:gd name="connsiteX4" fmla="*/ 0 w 1181101"/>
                <a:gd name="connsiteY4" fmla="*/ 1353513 h 2708339"/>
                <a:gd name="connsiteX0" fmla="*/ 0 w 1181101"/>
                <a:gd name="connsiteY0" fmla="*/ 1353513 h 2706072"/>
                <a:gd name="connsiteX1" fmla="*/ 490538 w 1181101"/>
                <a:gd name="connsiteY1" fmla="*/ 963 h 2706072"/>
                <a:gd name="connsiteX2" fmla="*/ 1181101 w 1181101"/>
                <a:gd name="connsiteY2" fmla="*/ 1201113 h 2706072"/>
                <a:gd name="connsiteX3" fmla="*/ 490538 w 1181101"/>
                <a:gd name="connsiteY3" fmla="*/ 2706063 h 2706072"/>
                <a:gd name="connsiteX4" fmla="*/ 0 w 1181101"/>
                <a:gd name="connsiteY4" fmla="*/ 1353513 h 270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101" h="2706072">
                  <a:moveTo>
                    <a:pt x="0" y="1353513"/>
                  </a:moveTo>
                  <a:cubicBezTo>
                    <a:pt x="0" y="606520"/>
                    <a:pt x="293688" y="26363"/>
                    <a:pt x="490538" y="963"/>
                  </a:cubicBezTo>
                  <a:cubicBezTo>
                    <a:pt x="687388" y="-24437"/>
                    <a:pt x="1181101" y="454120"/>
                    <a:pt x="1181101" y="1201113"/>
                  </a:cubicBezTo>
                  <a:cubicBezTo>
                    <a:pt x="1181101" y="1948106"/>
                    <a:pt x="514867" y="2709238"/>
                    <a:pt x="490538" y="2706063"/>
                  </a:cubicBezTo>
                  <a:cubicBezTo>
                    <a:pt x="466209" y="2702888"/>
                    <a:pt x="0" y="2100506"/>
                    <a:pt x="0" y="1353513"/>
                  </a:cubicBezTo>
                  <a:close/>
                </a:path>
              </a:pathLst>
            </a:custGeom>
            <a:solidFill>
              <a:srgbClr val="F1E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aphicFrame>
        <p:nvGraphicFramePr>
          <p:cNvPr id="23" name="Objektum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181212"/>
              </p:ext>
            </p:extLst>
          </p:nvPr>
        </p:nvGraphicFramePr>
        <p:xfrm>
          <a:off x="367434" y="5628708"/>
          <a:ext cx="1122838" cy="99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CorelDRAW" r:id="rId5" imgW="307043" imgH="271565" progId="CorelDraw.Graphic.19">
                  <p:embed/>
                </p:oleObj>
              </mc:Choice>
              <mc:Fallback>
                <p:oleObj name="CorelDRAW" r:id="rId5" imgW="307043" imgH="271565" progId="CorelDraw.Graphic.19">
                  <p:embed/>
                  <p:pic>
                    <p:nvPicPr>
                      <p:cNvPr id="23" name="Objektum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7434" y="5628708"/>
                        <a:ext cx="1122838" cy="994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7"/>
          <a:srcRect l="3416" t="8970" r="3195"/>
          <a:stretch/>
        </p:blipFill>
        <p:spPr>
          <a:xfrm>
            <a:off x="3430994" y="1680405"/>
            <a:ext cx="8761006" cy="5187024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640"/>
            <a:ext cx="1372219" cy="1360376"/>
          </a:xfrm>
          <a:prstGeom prst="rect">
            <a:avLst/>
          </a:prstGeom>
        </p:spPr>
      </p:pic>
      <p:pic>
        <p:nvPicPr>
          <p:cNvPr id="2" name="Itt van Isten köztünk - zené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21387" y="183251"/>
            <a:ext cx="1935768" cy="19357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258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2"/>
          <a:srcRect l="5911" t="1639" r="712"/>
          <a:stretch/>
        </p:blipFill>
        <p:spPr>
          <a:xfrm>
            <a:off x="0" y="0"/>
            <a:ext cx="12192000" cy="6221616"/>
          </a:xfrm>
          <a:prstGeom prst="rect">
            <a:avLst/>
          </a:prstGeom>
          <a:effectLst/>
        </p:spPr>
      </p:pic>
      <p:sp>
        <p:nvSpPr>
          <p:cNvPr id="24" name="Szabadkézi sokszög 23"/>
          <p:cNvSpPr/>
          <p:nvPr/>
        </p:nvSpPr>
        <p:spPr>
          <a:xfrm>
            <a:off x="-1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922776 w 12192000"/>
              <a:gd name="connsiteY5" fmla="*/ 678704 h 6858000"/>
              <a:gd name="connsiteX6" fmla="*/ 2158770 w 12192000"/>
              <a:gd name="connsiteY6" fmla="*/ 1426668 h 6858000"/>
              <a:gd name="connsiteX7" fmla="*/ 2922776 w 12192000"/>
              <a:gd name="connsiteY7" fmla="*/ 2174632 h 6858000"/>
              <a:gd name="connsiteX8" fmla="*/ 3686782 w 12192000"/>
              <a:gd name="connsiteY8" fmla="*/ 1426668 h 6858000"/>
              <a:gd name="connsiteX9" fmla="*/ 2922776 w 12192000"/>
              <a:gd name="connsiteY9" fmla="*/ 6787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922776" y="678704"/>
                </a:moveTo>
                <a:cubicBezTo>
                  <a:pt x="2500827" y="678704"/>
                  <a:pt x="2158770" y="1013579"/>
                  <a:pt x="2158770" y="1426668"/>
                </a:cubicBezTo>
                <a:cubicBezTo>
                  <a:pt x="2158770" y="1839757"/>
                  <a:pt x="2500827" y="2174632"/>
                  <a:pt x="2922776" y="2174632"/>
                </a:cubicBezTo>
                <a:cubicBezTo>
                  <a:pt x="3344725" y="2174632"/>
                  <a:pt x="3686782" y="1839757"/>
                  <a:pt x="3686782" y="1426668"/>
                </a:cubicBezTo>
                <a:cubicBezTo>
                  <a:pt x="3686782" y="1013579"/>
                  <a:pt x="3344725" y="678704"/>
                  <a:pt x="2922776" y="678704"/>
                </a:cubicBezTo>
                <a:close/>
              </a:path>
            </a:pathLst>
          </a:cu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ZÖLD"/>
          <p:cNvSpPr/>
          <p:nvPr/>
        </p:nvSpPr>
        <p:spPr>
          <a:xfrm>
            <a:off x="8757706" y="3712422"/>
            <a:ext cx="2410327" cy="1192909"/>
          </a:xfrm>
          <a:prstGeom prst="roundRect">
            <a:avLst/>
          </a:prstGeom>
          <a:solidFill>
            <a:srgbClr val="AFB5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NEM EZ A HELYES VÁLASZ</a:t>
            </a:r>
          </a:p>
        </p:txBody>
      </p:sp>
      <p:sp>
        <p:nvSpPr>
          <p:cNvPr id="17" name="HELYES"/>
          <p:cNvSpPr/>
          <p:nvPr/>
        </p:nvSpPr>
        <p:spPr>
          <a:xfrm>
            <a:off x="5257800" y="3712421"/>
            <a:ext cx="2415782" cy="1192909"/>
          </a:xfrm>
          <a:prstGeom prst="roundRect">
            <a:avLst/>
          </a:prstGeom>
          <a:solidFill>
            <a:srgbClr val="4CA7A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EZ A HELYES VÁLASZ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24303" cy="1309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Lekerekített téglalap 15"/>
          <p:cNvSpPr/>
          <p:nvPr/>
        </p:nvSpPr>
        <p:spPr>
          <a:xfrm>
            <a:off x="4281793" y="491137"/>
            <a:ext cx="5991728" cy="818148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Figyeld meg a képen Mózes arcát! Milyennek látod? </a:t>
            </a:r>
          </a:p>
        </p:txBody>
      </p:sp>
      <p:sp>
        <p:nvSpPr>
          <p:cNvPr id="12" name="Lekerekített téglalap 11"/>
          <p:cNvSpPr/>
          <p:nvPr/>
        </p:nvSpPr>
        <p:spPr>
          <a:xfrm>
            <a:off x="4506384" y="1553927"/>
            <a:ext cx="5767137" cy="842211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Emlékszel még, hogy miért ilyen a tekintete?</a:t>
            </a:r>
          </a:p>
          <a:p>
            <a:pPr algn="ctr"/>
            <a:r>
              <a:rPr lang="hu-HU" dirty="0" smtClean="0">
                <a:solidFill>
                  <a:schemeClr val="tx1"/>
                </a:solidFill>
              </a:rPr>
              <a:t>Kattints a helyes válaszra!</a:t>
            </a:r>
          </a:p>
        </p:txBody>
      </p:sp>
      <p:sp>
        <p:nvSpPr>
          <p:cNvPr id="13" name="Lekerekített téglalap 12"/>
          <p:cNvSpPr/>
          <p:nvPr/>
        </p:nvSpPr>
        <p:spPr>
          <a:xfrm>
            <a:off x="8694820" y="3615056"/>
            <a:ext cx="2536100" cy="1387642"/>
          </a:xfrm>
          <a:prstGeom prst="roundRect">
            <a:avLst/>
          </a:prstGeom>
          <a:solidFill>
            <a:srgbClr val="AFB5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Fél, mert a sivatagban rablótámadásra lehet számítani.</a:t>
            </a:r>
          </a:p>
        </p:txBody>
      </p:sp>
      <p:sp>
        <p:nvSpPr>
          <p:cNvPr id="19" name="BARNA"/>
          <p:cNvSpPr/>
          <p:nvPr/>
        </p:nvSpPr>
        <p:spPr>
          <a:xfrm>
            <a:off x="6961551" y="5414212"/>
            <a:ext cx="2423082" cy="1122080"/>
          </a:xfrm>
          <a:prstGeom prst="roundRect">
            <a:avLst/>
          </a:prstGeom>
          <a:solidFill>
            <a:srgbClr val="A86F5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NEM EZ A HELYES VÁLASZ</a:t>
            </a:r>
          </a:p>
        </p:txBody>
      </p:sp>
      <p:sp>
        <p:nvSpPr>
          <p:cNvPr id="14" name="Lekerekített téglalap 13"/>
          <p:cNvSpPr/>
          <p:nvPr/>
        </p:nvSpPr>
        <p:spPr>
          <a:xfrm>
            <a:off x="5197641" y="3615056"/>
            <a:ext cx="2536100" cy="1387642"/>
          </a:xfrm>
          <a:prstGeom prst="roundRect">
            <a:avLst/>
          </a:prstGeom>
          <a:solidFill>
            <a:srgbClr val="4CA7A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Ijedt, mert attól fél, hogy kiderül gonosz tette, és megbüntetik.</a:t>
            </a:r>
          </a:p>
        </p:txBody>
      </p:sp>
      <p:sp>
        <p:nvSpPr>
          <p:cNvPr id="15" name="Lekerekített téglalap 14"/>
          <p:cNvSpPr/>
          <p:nvPr/>
        </p:nvSpPr>
        <p:spPr>
          <a:xfrm>
            <a:off x="6925455" y="5317373"/>
            <a:ext cx="2536100" cy="1387642"/>
          </a:xfrm>
          <a:prstGeom prst="roundRect">
            <a:avLst/>
          </a:prstGeom>
          <a:solidFill>
            <a:srgbClr val="A86F5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Ijedt, mert eltévedt, és vadállatok hangját hallotta.</a:t>
            </a:r>
          </a:p>
        </p:txBody>
      </p:sp>
    </p:spTree>
    <p:extLst>
      <p:ext uri="{BB962C8B-B14F-4D97-AF65-F5344CB8AC3E}">
        <p14:creationId xmlns:p14="http://schemas.microsoft.com/office/powerpoint/2010/main" val="404683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zabadkézi sokszög 20"/>
          <p:cNvSpPr/>
          <p:nvPr/>
        </p:nvSpPr>
        <p:spPr>
          <a:xfrm>
            <a:off x="-47298" y="2879123"/>
            <a:ext cx="12255795" cy="4008796"/>
          </a:xfrm>
          <a:custGeom>
            <a:avLst/>
            <a:gdLst>
              <a:gd name="connsiteX0" fmla="*/ 12075456 w 12138039"/>
              <a:gd name="connsiteY0" fmla="*/ 1279 h 4008796"/>
              <a:gd name="connsiteX1" fmla="*/ 12138039 w 12138039"/>
              <a:gd name="connsiteY1" fmla="*/ 9210 h 4008796"/>
              <a:gd name="connsiteX2" fmla="*/ 12138039 w 12138039"/>
              <a:gd name="connsiteY2" fmla="*/ 4008796 h 4008796"/>
              <a:gd name="connsiteX3" fmla="*/ 0 w 12138039"/>
              <a:gd name="connsiteY3" fmla="*/ 4008796 h 4008796"/>
              <a:gd name="connsiteX4" fmla="*/ 0 w 12138039"/>
              <a:gd name="connsiteY4" fmla="*/ 1369101 h 4008796"/>
              <a:gd name="connsiteX5" fmla="*/ 134220 w 12138039"/>
              <a:gd name="connsiteY5" fmla="*/ 1230111 h 4008796"/>
              <a:gd name="connsiteX6" fmla="*/ 1309325 w 12138039"/>
              <a:gd name="connsiteY6" fmla="*/ 751927 h 4008796"/>
              <a:gd name="connsiteX7" fmla="*/ 5738036 w 12138039"/>
              <a:gd name="connsiteY7" fmla="*/ 2574541 h 4008796"/>
              <a:gd name="connsiteX8" fmla="*/ 12075456 w 12138039"/>
              <a:gd name="connsiteY8" fmla="*/ 1279 h 400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38039" h="4008796">
                <a:moveTo>
                  <a:pt x="12075456" y="1279"/>
                </a:moveTo>
                <a:lnTo>
                  <a:pt x="12138039" y="9210"/>
                </a:lnTo>
                <a:lnTo>
                  <a:pt x="12138039" y="4008796"/>
                </a:lnTo>
                <a:lnTo>
                  <a:pt x="0" y="4008796"/>
                </a:lnTo>
                <a:lnTo>
                  <a:pt x="0" y="1369101"/>
                </a:lnTo>
                <a:lnTo>
                  <a:pt x="134220" y="1230111"/>
                </a:lnTo>
                <a:cubicBezTo>
                  <a:pt x="464775" y="921685"/>
                  <a:pt x="852801" y="730277"/>
                  <a:pt x="1309325" y="751927"/>
                </a:cubicBezTo>
                <a:cubicBezTo>
                  <a:pt x="3498734" y="577310"/>
                  <a:pt x="3911510" y="2875516"/>
                  <a:pt x="5738036" y="2574541"/>
                </a:cubicBezTo>
                <a:cubicBezTo>
                  <a:pt x="8061622" y="2579450"/>
                  <a:pt x="10788334" y="-66465"/>
                  <a:pt x="12075456" y="1279"/>
                </a:cubicBezTo>
                <a:close/>
              </a:path>
            </a:pathLst>
          </a:custGeom>
          <a:solidFill>
            <a:srgbClr val="D0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abadkézi sokszög 11"/>
          <p:cNvSpPr/>
          <p:nvPr/>
        </p:nvSpPr>
        <p:spPr>
          <a:xfrm>
            <a:off x="0" y="5279398"/>
            <a:ext cx="12192000" cy="1608521"/>
          </a:xfrm>
          <a:custGeom>
            <a:avLst/>
            <a:gdLst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633624 w 12250264"/>
              <a:gd name="connsiteY5" fmla="*/ 1143374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264" h="3016798">
                <a:moveTo>
                  <a:pt x="12193434" y="962"/>
                </a:moveTo>
                <a:lnTo>
                  <a:pt x="12250264" y="6930"/>
                </a:lnTo>
                <a:lnTo>
                  <a:pt x="12250264" y="3016798"/>
                </a:lnTo>
                <a:lnTo>
                  <a:pt x="0" y="3016798"/>
                </a:lnTo>
                <a:lnTo>
                  <a:pt x="20066" y="2966687"/>
                </a:lnTo>
                <a:cubicBezTo>
                  <a:pt x="400834" y="2103425"/>
                  <a:pt x="1090481" y="513720"/>
                  <a:pt x="2417055" y="565858"/>
                </a:cubicBezTo>
                <a:cubicBezTo>
                  <a:pt x="4405187" y="434451"/>
                  <a:pt x="4780016" y="2163954"/>
                  <a:pt x="6438626" y="1937457"/>
                </a:cubicBezTo>
                <a:cubicBezTo>
                  <a:pt x="8548600" y="1941151"/>
                  <a:pt x="11024640" y="-50019"/>
                  <a:pt x="12193434" y="962"/>
                </a:cubicBezTo>
                <a:close/>
              </a:path>
            </a:pathLst>
          </a:custGeom>
          <a:solidFill>
            <a:srgbClr val="E4D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2" b="100000" l="259" r="89637">
                        <a14:foregroundMark x1="53886" y1="97680" x2="42487" y2="69845"/>
                        <a14:foregroundMark x1="29793" y1="97938" x2="55699" y2="82474"/>
                        <a14:foregroundMark x1="13472" y1="13402" x2="25907" y2="12629"/>
                        <a14:backgroundMark x1="58549" y1="32990" x2="36010" y2="258"/>
                      </a14:backgroundRemoval>
                    </a14:imgEffect>
                  </a14:imgLayer>
                </a14:imgProps>
              </a:ext>
            </a:extLst>
          </a:blip>
          <a:srcRect r="44211" b="62450"/>
          <a:stretch/>
        </p:blipFill>
        <p:spPr>
          <a:xfrm>
            <a:off x="3712423" y="3548452"/>
            <a:ext cx="5116883" cy="3461892"/>
          </a:xfrm>
          <a:prstGeom prst="rect">
            <a:avLst/>
          </a:prstGeom>
        </p:spPr>
      </p:pic>
      <p:sp>
        <p:nvSpPr>
          <p:cNvPr id="50" name="Szabadkézi sokszög 49"/>
          <p:cNvSpPr/>
          <p:nvPr/>
        </p:nvSpPr>
        <p:spPr>
          <a:xfrm>
            <a:off x="7721197" y="243856"/>
            <a:ext cx="1520350" cy="1486718"/>
          </a:xfrm>
          <a:custGeom>
            <a:avLst/>
            <a:gdLst>
              <a:gd name="connsiteX0" fmla="*/ 1144568 w 2686724"/>
              <a:gd name="connsiteY0" fmla="*/ 0 h 1486718"/>
              <a:gd name="connsiteX1" fmla="*/ 1342783 w 2686724"/>
              <a:gd name="connsiteY1" fmla="*/ 45085 h 1486718"/>
              <a:gd name="connsiteX2" fmla="*/ 1393391 w 2686724"/>
              <a:gd name="connsiteY2" fmla="*/ 74173 h 1486718"/>
              <a:gd name="connsiteX3" fmla="*/ 1443736 w 2686724"/>
              <a:gd name="connsiteY3" fmla="*/ 69098 h 1486718"/>
              <a:gd name="connsiteX4" fmla="*/ 1767026 w 2686724"/>
              <a:gd name="connsiteY4" fmla="*/ 203009 h 1486718"/>
              <a:gd name="connsiteX5" fmla="*/ 1781686 w 2686724"/>
              <a:gd name="connsiteY5" fmla="*/ 220778 h 1486718"/>
              <a:gd name="connsiteX6" fmla="*/ 1830437 w 2686724"/>
              <a:gd name="connsiteY6" fmla="*/ 195853 h 1486718"/>
              <a:gd name="connsiteX7" fmla="*/ 1951066 w 2686724"/>
              <a:gd name="connsiteY7" fmla="*/ 172912 h 1486718"/>
              <a:gd name="connsiteX8" fmla="*/ 2208045 w 2686724"/>
              <a:gd name="connsiteY8" fmla="*/ 301617 h 1486718"/>
              <a:gd name="connsiteX9" fmla="*/ 2234522 w 2686724"/>
              <a:gd name="connsiteY9" fmla="*/ 347566 h 1486718"/>
              <a:gd name="connsiteX10" fmla="*/ 2275761 w 2686724"/>
              <a:gd name="connsiteY10" fmla="*/ 358545 h 1486718"/>
              <a:gd name="connsiteX11" fmla="*/ 2686724 w 2686724"/>
              <a:gd name="connsiteY11" fmla="*/ 737662 h 1486718"/>
              <a:gd name="connsiteX12" fmla="*/ 2275761 w 2686724"/>
              <a:gd name="connsiteY12" fmla="*/ 1116780 h 1486718"/>
              <a:gd name="connsiteX13" fmla="*/ 2224104 w 2686724"/>
              <a:gd name="connsiteY13" fmla="*/ 1130532 h 1486718"/>
              <a:gd name="connsiteX14" fmla="*/ 2205743 w 2686724"/>
              <a:gd name="connsiteY14" fmla="*/ 1207481 h 1486718"/>
              <a:gd name="connsiteX15" fmla="*/ 1881917 w 2686724"/>
              <a:gd name="connsiteY15" fmla="*/ 1486718 h 1486718"/>
              <a:gd name="connsiteX16" fmla="*/ 1590494 w 2686724"/>
              <a:gd name="connsiteY16" fmla="*/ 1285143 h 1486718"/>
              <a:gd name="connsiteX17" fmla="*/ 1583075 w 2686724"/>
              <a:gd name="connsiteY17" fmla="*/ 1267362 h 1486718"/>
              <a:gd name="connsiteX18" fmla="*/ 1577646 w 2686724"/>
              <a:gd name="connsiteY18" fmla="*/ 1277363 h 1486718"/>
              <a:gd name="connsiteX19" fmla="*/ 1198529 w 2686724"/>
              <a:gd name="connsiteY19" fmla="*/ 1478938 h 1486718"/>
              <a:gd name="connsiteX20" fmla="*/ 819411 w 2686724"/>
              <a:gd name="connsiteY20" fmla="*/ 1277363 h 1486718"/>
              <a:gd name="connsiteX21" fmla="*/ 779928 w 2686724"/>
              <a:gd name="connsiteY21" fmla="*/ 1204620 h 1486718"/>
              <a:gd name="connsiteX22" fmla="*/ 741003 w 2686724"/>
              <a:gd name="connsiteY22" fmla="*/ 1213591 h 1486718"/>
              <a:gd name="connsiteX23" fmla="*/ 671376 w 2686724"/>
              <a:gd name="connsiteY23" fmla="*/ 1218859 h 1486718"/>
              <a:gd name="connsiteX24" fmla="*/ 493413 w 2686724"/>
              <a:gd name="connsiteY24" fmla="*/ 1182930 h 1486718"/>
              <a:gd name="connsiteX25" fmla="*/ 476662 w 2686724"/>
              <a:gd name="connsiteY25" fmla="*/ 1173838 h 1486718"/>
              <a:gd name="connsiteX26" fmla="*/ 430535 w 2686724"/>
              <a:gd name="connsiteY26" fmla="*/ 1197422 h 1486718"/>
              <a:gd name="connsiteX27" fmla="*/ 309906 w 2686724"/>
              <a:gd name="connsiteY27" fmla="*/ 1220362 h 1486718"/>
              <a:gd name="connsiteX28" fmla="*/ 0 w 2686724"/>
              <a:gd name="connsiteY28" fmla="*/ 928443 h 1486718"/>
              <a:gd name="connsiteX29" fmla="*/ 189277 w 2686724"/>
              <a:gd name="connsiteY29" fmla="*/ 659465 h 1486718"/>
              <a:gd name="connsiteX30" fmla="*/ 230309 w 2686724"/>
              <a:gd name="connsiteY30" fmla="*/ 647467 h 1486718"/>
              <a:gd name="connsiteX31" fmla="*/ 250105 w 2686724"/>
              <a:gd name="connsiteY31" fmla="*/ 583696 h 1486718"/>
              <a:gd name="connsiteX32" fmla="*/ 671376 w 2686724"/>
              <a:gd name="connsiteY32" fmla="*/ 304459 h 1486718"/>
              <a:gd name="connsiteX33" fmla="*/ 714130 w 2686724"/>
              <a:gd name="connsiteY33" fmla="*/ 308769 h 1486718"/>
              <a:gd name="connsiteX34" fmla="*/ 723297 w 2686724"/>
              <a:gd name="connsiteY34" fmla="*/ 279237 h 1486718"/>
              <a:gd name="connsiteX35" fmla="*/ 1144568 w 2686724"/>
              <a:gd name="connsiteY35" fmla="*/ 0 h 14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86724" h="1486718">
                <a:moveTo>
                  <a:pt x="1144568" y="0"/>
                </a:moveTo>
                <a:cubicBezTo>
                  <a:pt x="1215585" y="0"/>
                  <a:pt x="1282820" y="16192"/>
                  <a:pt x="1342783" y="45085"/>
                </a:cubicBezTo>
                <a:lnTo>
                  <a:pt x="1393391" y="74173"/>
                </a:lnTo>
                <a:lnTo>
                  <a:pt x="1443736" y="69098"/>
                </a:lnTo>
                <a:cubicBezTo>
                  <a:pt x="1569988" y="69098"/>
                  <a:pt x="1684289" y="120272"/>
                  <a:pt x="1767026" y="203009"/>
                </a:cubicBezTo>
                <a:lnTo>
                  <a:pt x="1781686" y="220778"/>
                </a:lnTo>
                <a:lnTo>
                  <a:pt x="1830437" y="195853"/>
                </a:lnTo>
                <a:cubicBezTo>
                  <a:pt x="1867514" y="181081"/>
                  <a:pt x="1908277" y="172912"/>
                  <a:pt x="1951066" y="172912"/>
                </a:cubicBezTo>
                <a:cubicBezTo>
                  <a:pt x="2058039" y="172912"/>
                  <a:pt x="2152353" y="223966"/>
                  <a:pt x="2208045" y="301617"/>
                </a:cubicBezTo>
                <a:lnTo>
                  <a:pt x="2234522" y="347566"/>
                </a:lnTo>
                <a:lnTo>
                  <a:pt x="2275761" y="358545"/>
                </a:lnTo>
                <a:cubicBezTo>
                  <a:pt x="2523707" y="440707"/>
                  <a:pt x="2686724" y="579847"/>
                  <a:pt x="2686724" y="737662"/>
                </a:cubicBezTo>
                <a:cubicBezTo>
                  <a:pt x="2686724" y="895478"/>
                  <a:pt x="2523707" y="1034618"/>
                  <a:pt x="2275761" y="1116780"/>
                </a:cubicBezTo>
                <a:lnTo>
                  <a:pt x="2224104" y="1130532"/>
                </a:lnTo>
                <a:lnTo>
                  <a:pt x="2205743" y="1207481"/>
                </a:lnTo>
                <a:cubicBezTo>
                  <a:pt x="2152391" y="1371577"/>
                  <a:pt x="2027490" y="1486718"/>
                  <a:pt x="1881917" y="1486718"/>
                </a:cubicBezTo>
                <a:cubicBezTo>
                  <a:pt x="1760607" y="1486718"/>
                  <a:pt x="1653651" y="1406759"/>
                  <a:pt x="1590494" y="1285143"/>
                </a:cubicBezTo>
                <a:lnTo>
                  <a:pt x="1583075" y="1267362"/>
                </a:lnTo>
                <a:lnTo>
                  <a:pt x="1577646" y="1277363"/>
                </a:lnTo>
                <a:cubicBezTo>
                  <a:pt x="1495484" y="1398979"/>
                  <a:pt x="1356344" y="1478938"/>
                  <a:pt x="1198529" y="1478938"/>
                </a:cubicBezTo>
                <a:cubicBezTo>
                  <a:pt x="1040713" y="1478938"/>
                  <a:pt x="901573" y="1398979"/>
                  <a:pt x="819411" y="1277363"/>
                </a:cubicBezTo>
                <a:lnTo>
                  <a:pt x="779928" y="1204620"/>
                </a:lnTo>
                <a:lnTo>
                  <a:pt x="741003" y="1213591"/>
                </a:lnTo>
                <a:cubicBezTo>
                  <a:pt x="718300" y="1217060"/>
                  <a:pt x="695048" y="1218859"/>
                  <a:pt x="671376" y="1218859"/>
                </a:cubicBezTo>
                <a:cubicBezTo>
                  <a:pt x="608250" y="1218859"/>
                  <a:pt x="548111" y="1206066"/>
                  <a:pt x="493413" y="1182930"/>
                </a:cubicBezTo>
                <a:lnTo>
                  <a:pt x="476662" y="1173838"/>
                </a:lnTo>
                <a:lnTo>
                  <a:pt x="430535" y="1197422"/>
                </a:lnTo>
                <a:cubicBezTo>
                  <a:pt x="393458" y="1212194"/>
                  <a:pt x="352695" y="1220362"/>
                  <a:pt x="309906" y="1220362"/>
                </a:cubicBezTo>
                <a:cubicBezTo>
                  <a:pt x="138750" y="1220362"/>
                  <a:pt x="0" y="1089665"/>
                  <a:pt x="0" y="928443"/>
                </a:cubicBezTo>
                <a:cubicBezTo>
                  <a:pt x="0" y="807527"/>
                  <a:pt x="78047" y="703780"/>
                  <a:pt x="189277" y="659465"/>
                </a:cubicBezTo>
                <a:lnTo>
                  <a:pt x="230309" y="647467"/>
                </a:lnTo>
                <a:lnTo>
                  <a:pt x="250105" y="583696"/>
                </a:lnTo>
                <a:cubicBezTo>
                  <a:pt x="319511" y="419600"/>
                  <a:pt x="481997" y="304459"/>
                  <a:pt x="671376" y="304459"/>
                </a:cubicBezTo>
                <a:lnTo>
                  <a:pt x="714130" y="308769"/>
                </a:lnTo>
                <a:lnTo>
                  <a:pt x="723297" y="279237"/>
                </a:lnTo>
                <a:cubicBezTo>
                  <a:pt x="792703" y="115141"/>
                  <a:pt x="955189" y="0"/>
                  <a:pt x="1144568" y="0"/>
                </a:cubicBezTo>
                <a:close/>
              </a:path>
            </a:pathLst>
          </a:custGeom>
          <a:solidFill>
            <a:srgbClr val="DCEFEF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Szabadkézi sokszög 50"/>
          <p:cNvSpPr/>
          <p:nvPr/>
        </p:nvSpPr>
        <p:spPr>
          <a:xfrm>
            <a:off x="3304392" y="435616"/>
            <a:ext cx="2686724" cy="1259460"/>
          </a:xfrm>
          <a:custGeom>
            <a:avLst/>
            <a:gdLst>
              <a:gd name="connsiteX0" fmla="*/ 1144568 w 2686724"/>
              <a:gd name="connsiteY0" fmla="*/ 0 h 1486718"/>
              <a:gd name="connsiteX1" fmla="*/ 1342783 w 2686724"/>
              <a:gd name="connsiteY1" fmla="*/ 45085 h 1486718"/>
              <a:gd name="connsiteX2" fmla="*/ 1393391 w 2686724"/>
              <a:gd name="connsiteY2" fmla="*/ 74173 h 1486718"/>
              <a:gd name="connsiteX3" fmla="*/ 1443736 w 2686724"/>
              <a:gd name="connsiteY3" fmla="*/ 69098 h 1486718"/>
              <a:gd name="connsiteX4" fmla="*/ 1767026 w 2686724"/>
              <a:gd name="connsiteY4" fmla="*/ 203009 h 1486718"/>
              <a:gd name="connsiteX5" fmla="*/ 1781686 w 2686724"/>
              <a:gd name="connsiteY5" fmla="*/ 220778 h 1486718"/>
              <a:gd name="connsiteX6" fmla="*/ 1830437 w 2686724"/>
              <a:gd name="connsiteY6" fmla="*/ 195853 h 1486718"/>
              <a:gd name="connsiteX7" fmla="*/ 1951066 w 2686724"/>
              <a:gd name="connsiteY7" fmla="*/ 172912 h 1486718"/>
              <a:gd name="connsiteX8" fmla="*/ 2208045 w 2686724"/>
              <a:gd name="connsiteY8" fmla="*/ 301617 h 1486718"/>
              <a:gd name="connsiteX9" fmla="*/ 2234522 w 2686724"/>
              <a:gd name="connsiteY9" fmla="*/ 347566 h 1486718"/>
              <a:gd name="connsiteX10" fmla="*/ 2275761 w 2686724"/>
              <a:gd name="connsiteY10" fmla="*/ 358545 h 1486718"/>
              <a:gd name="connsiteX11" fmla="*/ 2686724 w 2686724"/>
              <a:gd name="connsiteY11" fmla="*/ 737662 h 1486718"/>
              <a:gd name="connsiteX12" fmla="*/ 2275761 w 2686724"/>
              <a:gd name="connsiteY12" fmla="*/ 1116780 h 1486718"/>
              <a:gd name="connsiteX13" fmla="*/ 2224104 w 2686724"/>
              <a:gd name="connsiteY13" fmla="*/ 1130532 h 1486718"/>
              <a:gd name="connsiteX14" fmla="*/ 2205743 w 2686724"/>
              <a:gd name="connsiteY14" fmla="*/ 1207481 h 1486718"/>
              <a:gd name="connsiteX15" fmla="*/ 1881917 w 2686724"/>
              <a:gd name="connsiteY15" fmla="*/ 1486718 h 1486718"/>
              <a:gd name="connsiteX16" fmla="*/ 1590494 w 2686724"/>
              <a:gd name="connsiteY16" fmla="*/ 1285143 h 1486718"/>
              <a:gd name="connsiteX17" fmla="*/ 1583075 w 2686724"/>
              <a:gd name="connsiteY17" fmla="*/ 1267362 h 1486718"/>
              <a:gd name="connsiteX18" fmla="*/ 1577646 w 2686724"/>
              <a:gd name="connsiteY18" fmla="*/ 1277363 h 1486718"/>
              <a:gd name="connsiteX19" fmla="*/ 1198529 w 2686724"/>
              <a:gd name="connsiteY19" fmla="*/ 1478938 h 1486718"/>
              <a:gd name="connsiteX20" fmla="*/ 819411 w 2686724"/>
              <a:gd name="connsiteY20" fmla="*/ 1277363 h 1486718"/>
              <a:gd name="connsiteX21" fmla="*/ 779928 w 2686724"/>
              <a:gd name="connsiteY21" fmla="*/ 1204620 h 1486718"/>
              <a:gd name="connsiteX22" fmla="*/ 741003 w 2686724"/>
              <a:gd name="connsiteY22" fmla="*/ 1213591 h 1486718"/>
              <a:gd name="connsiteX23" fmla="*/ 671376 w 2686724"/>
              <a:gd name="connsiteY23" fmla="*/ 1218859 h 1486718"/>
              <a:gd name="connsiteX24" fmla="*/ 493413 w 2686724"/>
              <a:gd name="connsiteY24" fmla="*/ 1182930 h 1486718"/>
              <a:gd name="connsiteX25" fmla="*/ 476662 w 2686724"/>
              <a:gd name="connsiteY25" fmla="*/ 1173838 h 1486718"/>
              <a:gd name="connsiteX26" fmla="*/ 430535 w 2686724"/>
              <a:gd name="connsiteY26" fmla="*/ 1197422 h 1486718"/>
              <a:gd name="connsiteX27" fmla="*/ 309906 w 2686724"/>
              <a:gd name="connsiteY27" fmla="*/ 1220362 h 1486718"/>
              <a:gd name="connsiteX28" fmla="*/ 0 w 2686724"/>
              <a:gd name="connsiteY28" fmla="*/ 928443 h 1486718"/>
              <a:gd name="connsiteX29" fmla="*/ 189277 w 2686724"/>
              <a:gd name="connsiteY29" fmla="*/ 659465 h 1486718"/>
              <a:gd name="connsiteX30" fmla="*/ 230309 w 2686724"/>
              <a:gd name="connsiteY30" fmla="*/ 647467 h 1486718"/>
              <a:gd name="connsiteX31" fmla="*/ 250105 w 2686724"/>
              <a:gd name="connsiteY31" fmla="*/ 583696 h 1486718"/>
              <a:gd name="connsiteX32" fmla="*/ 671376 w 2686724"/>
              <a:gd name="connsiteY32" fmla="*/ 304459 h 1486718"/>
              <a:gd name="connsiteX33" fmla="*/ 714130 w 2686724"/>
              <a:gd name="connsiteY33" fmla="*/ 308769 h 1486718"/>
              <a:gd name="connsiteX34" fmla="*/ 723297 w 2686724"/>
              <a:gd name="connsiteY34" fmla="*/ 279237 h 1486718"/>
              <a:gd name="connsiteX35" fmla="*/ 1144568 w 2686724"/>
              <a:gd name="connsiteY35" fmla="*/ 0 h 14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86724" h="1486718">
                <a:moveTo>
                  <a:pt x="1144568" y="0"/>
                </a:moveTo>
                <a:cubicBezTo>
                  <a:pt x="1215585" y="0"/>
                  <a:pt x="1282820" y="16192"/>
                  <a:pt x="1342783" y="45085"/>
                </a:cubicBezTo>
                <a:lnTo>
                  <a:pt x="1393391" y="74173"/>
                </a:lnTo>
                <a:lnTo>
                  <a:pt x="1443736" y="69098"/>
                </a:lnTo>
                <a:cubicBezTo>
                  <a:pt x="1569988" y="69098"/>
                  <a:pt x="1684289" y="120272"/>
                  <a:pt x="1767026" y="203009"/>
                </a:cubicBezTo>
                <a:lnTo>
                  <a:pt x="1781686" y="220778"/>
                </a:lnTo>
                <a:lnTo>
                  <a:pt x="1830437" y="195853"/>
                </a:lnTo>
                <a:cubicBezTo>
                  <a:pt x="1867514" y="181081"/>
                  <a:pt x="1908277" y="172912"/>
                  <a:pt x="1951066" y="172912"/>
                </a:cubicBezTo>
                <a:cubicBezTo>
                  <a:pt x="2058039" y="172912"/>
                  <a:pt x="2152353" y="223966"/>
                  <a:pt x="2208045" y="301617"/>
                </a:cubicBezTo>
                <a:lnTo>
                  <a:pt x="2234522" y="347566"/>
                </a:lnTo>
                <a:lnTo>
                  <a:pt x="2275761" y="358545"/>
                </a:lnTo>
                <a:cubicBezTo>
                  <a:pt x="2523707" y="440707"/>
                  <a:pt x="2686724" y="579847"/>
                  <a:pt x="2686724" y="737662"/>
                </a:cubicBezTo>
                <a:cubicBezTo>
                  <a:pt x="2686724" y="895478"/>
                  <a:pt x="2523707" y="1034618"/>
                  <a:pt x="2275761" y="1116780"/>
                </a:cubicBezTo>
                <a:lnTo>
                  <a:pt x="2224104" y="1130532"/>
                </a:lnTo>
                <a:lnTo>
                  <a:pt x="2205743" y="1207481"/>
                </a:lnTo>
                <a:cubicBezTo>
                  <a:pt x="2152391" y="1371577"/>
                  <a:pt x="2027490" y="1486718"/>
                  <a:pt x="1881917" y="1486718"/>
                </a:cubicBezTo>
                <a:cubicBezTo>
                  <a:pt x="1760607" y="1486718"/>
                  <a:pt x="1653651" y="1406759"/>
                  <a:pt x="1590494" y="1285143"/>
                </a:cubicBezTo>
                <a:lnTo>
                  <a:pt x="1583075" y="1267362"/>
                </a:lnTo>
                <a:lnTo>
                  <a:pt x="1577646" y="1277363"/>
                </a:lnTo>
                <a:cubicBezTo>
                  <a:pt x="1495484" y="1398979"/>
                  <a:pt x="1356344" y="1478938"/>
                  <a:pt x="1198529" y="1478938"/>
                </a:cubicBezTo>
                <a:cubicBezTo>
                  <a:pt x="1040713" y="1478938"/>
                  <a:pt x="901573" y="1398979"/>
                  <a:pt x="819411" y="1277363"/>
                </a:cubicBezTo>
                <a:lnTo>
                  <a:pt x="779928" y="1204620"/>
                </a:lnTo>
                <a:lnTo>
                  <a:pt x="741003" y="1213591"/>
                </a:lnTo>
                <a:cubicBezTo>
                  <a:pt x="718300" y="1217060"/>
                  <a:pt x="695048" y="1218859"/>
                  <a:pt x="671376" y="1218859"/>
                </a:cubicBezTo>
                <a:cubicBezTo>
                  <a:pt x="608250" y="1218859"/>
                  <a:pt x="548111" y="1206066"/>
                  <a:pt x="493413" y="1182930"/>
                </a:cubicBezTo>
                <a:lnTo>
                  <a:pt x="476662" y="1173838"/>
                </a:lnTo>
                <a:lnTo>
                  <a:pt x="430535" y="1197422"/>
                </a:lnTo>
                <a:cubicBezTo>
                  <a:pt x="393458" y="1212194"/>
                  <a:pt x="352695" y="1220362"/>
                  <a:pt x="309906" y="1220362"/>
                </a:cubicBezTo>
                <a:cubicBezTo>
                  <a:pt x="138750" y="1220362"/>
                  <a:pt x="0" y="1089665"/>
                  <a:pt x="0" y="928443"/>
                </a:cubicBezTo>
                <a:cubicBezTo>
                  <a:pt x="0" y="807527"/>
                  <a:pt x="78047" y="703780"/>
                  <a:pt x="189277" y="659465"/>
                </a:cubicBezTo>
                <a:lnTo>
                  <a:pt x="230309" y="647467"/>
                </a:lnTo>
                <a:lnTo>
                  <a:pt x="250105" y="583696"/>
                </a:lnTo>
                <a:cubicBezTo>
                  <a:pt x="319511" y="419600"/>
                  <a:pt x="481997" y="304459"/>
                  <a:pt x="671376" y="304459"/>
                </a:cubicBezTo>
                <a:lnTo>
                  <a:pt x="714130" y="308769"/>
                </a:lnTo>
                <a:lnTo>
                  <a:pt x="723297" y="279237"/>
                </a:lnTo>
                <a:cubicBezTo>
                  <a:pt x="792703" y="115141"/>
                  <a:pt x="955189" y="0"/>
                  <a:pt x="1144568" y="0"/>
                </a:cubicBezTo>
                <a:close/>
              </a:path>
            </a:pathLst>
          </a:custGeom>
          <a:solidFill>
            <a:schemeClr val="bg1">
              <a:alpha val="5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Szabadkézi sokszög 51"/>
          <p:cNvSpPr/>
          <p:nvPr/>
        </p:nvSpPr>
        <p:spPr>
          <a:xfrm>
            <a:off x="7844020" y="167895"/>
            <a:ext cx="4114343" cy="2306038"/>
          </a:xfrm>
          <a:custGeom>
            <a:avLst/>
            <a:gdLst>
              <a:gd name="connsiteX0" fmla="*/ 1144568 w 2686724"/>
              <a:gd name="connsiteY0" fmla="*/ 0 h 1486718"/>
              <a:gd name="connsiteX1" fmla="*/ 1342783 w 2686724"/>
              <a:gd name="connsiteY1" fmla="*/ 45085 h 1486718"/>
              <a:gd name="connsiteX2" fmla="*/ 1393391 w 2686724"/>
              <a:gd name="connsiteY2" fmla="*/ 74173 h 1486718"/>
              <a:gd name="connsiteX3" fmla="*/ 1443736 w 2686724"/>
              <a:gd name="connsiteY3" fmla="*/ 69098 h 1486718"/>
              <a:gd name="connsiteX4" fmla="*/ 1767026 w 2686724"/>
              <a:gd name="connsiteY4" fmla="*/ 203009 h 1486718"/>
              <a:gd name="connsiteX5" fmla="*/ 1781686 w 2686724"/>
              <a:gd name="connsiteY5" fmla="*/ 220778 h 1486718"/>
              <a:gd name="connsiteX6" fmla="*/ 1830437 w 2686724"/>
              <a:gd name="connsiteY6" fmla="*/ 195853 h 1486718"/>
              <a:gd name="connsiteX7" fmla="*/ 1951066 w 2686724"/>
              <a:gd name="connsiteY7" fmla="*/ 172912 h 1486718"/>
              <a:gd name="connsiteX8" fmla="*/ 2208045 w 2686724"/>
              <a:gd name="connsiteY8" fmla="*/ 301617 h 1486718"/>
              <a:gd name="connsiteX9" fmla="*/ 2234522 w 2686724"/>
              <a:gd name="connsiteY9" fmla="*/ 347566 h 1486718"/>
              <a:gd name="connsiteX10" fmla="*/ 2275761 w 2686724"/>
              <a:gd name="connsiteY10" fmla="*/ 358545 h 1486718"/>
              <a:gd name="connsiteX11" fmla="*/ 2686724 w 2686724"/>
              <a:gd name="connsiteY11" fmla="*/ 737662 h 1486718"/>
              <a:gd name="connsiteX12" fmla="*/ 2275761 w 2686724"/>
              <a:gd name="connsiteY12" fmla="*/ 1116780 h 1486718"/>
              <a:gd name="connsiteX13" fmla="*/ 2224104 w 2686724"/>
              <a:gd name="connsiteY13" fmla="*/ 1130532 h 1486718"/>
              <a:gd name="connsiteX14" fmla="*/ 2205743 w 2686724"/>
              <a:gd name="connsiteY14" fmla="*/ 1207481 h 1486718"/>
              <a:gd name="connsiteX15" fmla="*/ 1881917 w 2686724"/>
              <a:gd name="connsiteY15" fmla="*/ 1486718 h 1486718"/>
              <a:gd name="connsiteX16" fmla="*/ 1590494 w 2686724"/>
              <a:gd name="connsiteY16" fmla="*/ 1285143 h 1486718"/>
              <a:gd name="connsiteX17" fmla="*/ 1583075 w 2686724"/>
              <a:gd name="connsiteY17" fmla="*/ 1267362 h 1486718"/>
              <a:gd name="connsiteX18" fmla="*/ 1577646 w 2686724"/>
              <a:gd name="connsiteY18" fmla="*/ 1277363 h 1486718"/>
              <a:gd name="connsiteX19" fmla="*/ 1198529 w 2686724"/>
              <a:gd name="connsiteY19" fmla="*/ 1478938 h 1486718"/>
              <a:gd name="connsiteX20" fmla="*/ 819411 w 2686724"/>
              <a:gd name="connsiteY20" fmla="*/ 1277363 h 1486718"/>
              <a:gd name="connsiteX21" fmla="*/ 779928 w 2686724"/>
              <a:gd name="connsiteY21" fmla="*/ 1204620 h 1486718"/>
              <a:gd name="connsiteX22" fmla="*/ 741003 w 2686724"/>
              <a:gd name="connsiteY22" fmla="*/ 1213591 h 1486718"/>
              <a:gd name="connsiteX23" fmla="*/ 671376 w 2686724"/>
              <a:gd name="connsiteY23" fmla="*/ 1218859 h 1486718"/>
              <a:gd name="connsiteX24" fmla="*/ 493413 w 2686724"/>
              <a:gd name="connsiteY24" fmla="*/ 1182930 h 1486718"/>
              <a:gd name="connsiteX25" fmla="*/ 476662 w 2686724"/>
              <a:gd name="connsiteY25" fmla="*/ 1173838 h 1486718"/>
              <a:gd name="connsiteX26" fmla="*/ 430535 w 2686724"/>
              <a:gd name="connsiteY26" fmla="*/ 1197422 h 1486718"/>
              <a:gd name="connsiteX27" fmla="*/ 309906 w 2686724"/>
              <a:gd name="connsiteY27" fmla="*/ 1220362 h 1486718"/>
              <a:gd name="connsiteX28" fmla="*/ 0 w 2686724"/>
              <a:gd name="connsiteY28" fmla="*/ 928443 h 1486718"/>
              <a:gd name="connsiteX29" fmla="*/ 189277 w 2686724"/>
              <a:gd name="connsiteY29" fmla="*/ 659465 h 1486718"/>
              <a:gd name="connsiteX30" fmla="*/ 230309 w 2686724"/>
              <a:gd name="connsiteY30" fmla="*/ 647467 h 1486718"/>
              <a:gd name="connsiteX31" fmla="*/ 250105 w 2686724"/>
              <a:gd name="connsiteY31" fmla="*/ 583696 h 1486718"/>
              <a:gd name="connsiteX32" fmla="*/ 671376 w 2686724"/>
              <a:gd name="connsiteY32" fmla="*/ 304459 h 1486718"/>
              <a:gd name="connsiteX33" fmla="*/ 714130 w 2686724"/>
              <a:gd name="connsiteY33" fmla="*/ 308769 h 1486718"/>
              <a:gd name="connsiteX34" fmla="*/ 723297 w 2686724"/>
              <a:gd name="connsiteY34" fmla="*/ 279237 h 1486718"/>
              <a:gd name="connsiteX35" fmla="*/ 1144568 w 2686724"/>
              <a:gd name="connsiteY35" fmla="*/ 0 h 14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86724" h="1486718">
                <a:moveTo>
                  <a:pt x="1144568" y="0"/>
                </a:moveTo>
                <a:cubicBezTo>
                  <a:pt x="1215585" y="0"/>
                  <a:pt x="1282820" y="16192"/>
                  <a:pt x="1342783" y="45085"/>
                </a:cubicBezTo>
                <a:lnTo>
                  <a:pt x="1393391" y="74173"/>
                </a:lnTo>
                <a:lnTo>
                  <a:pt x="1443736" y="69098"/>
                </a:lnTo>
                <a:cubicBezTo>
                  <a:pt x="1569988" y="69098"/>
                  <a:pt x="1684289" y="120272"/>
                  <a:pt x="1767026" y="203009"/>
                </a:cubicBezTo>
                <a:lnTo>
                  <a:pt x="1781686" y="220778"/>
                </a:lnTo>
                <a:lnTo>
                  <a:pt x="1830437" y="195853"/>
                </a:lnTo>
                <a:cubicBezTo>
                  <a:pt x="1867514" y="181081"/>
                  <a:pt x="1908277" y="172912"/>
                  <a:pt x="1951066" y="172912"/>
                </a:cubicBezTo>
                <a:cubicBezTo>
                  <a:pt x="2058039" y="172912"/>
                  <a:pt x="2152353" y="223966"/>
                  <a:pt x="2208045" y="301617"/>
                </a:cubicBezTo>
                <a:lnTo>
                  <a:pt x="2234522" y="347566"/>
                </a:lnTo>
                <a:lnTo>
                  <a:pt x="2275761" y="358545"/>
                </a:lnTo>
                <a:cubicBezTo>
                  <a:pt x="2523707" y="440707"/>
                  <a:pt x="2686724" y="579847"/>
                  <a:pt x="2686724" y="737662"/>
                </a:cubicBezTo>
                <a:cubicBezTo>
                  <a:pt x="2686724" y="895478"/>
                  <a:pt x="2523707" y="1034618"/>
                  <a:pt x="2275761" y="1116780"/>
                </a:cubicBezTo>
                <a:lnTo>
                  <a:pt x="2224104" y="1130532"/>
                </a:lnTo>
                <a:lnTo>
                  <a:pt x="2205743" y="1207481"/>
                </a:lnTo>
                <a:cubicBezTo>
                  <a:pt x="2152391" y="1371577"/>
                  <a:pt x="2027490" y="1486718"/>
                  <a:pt x="1881917" y="1486718"/>
                </a:cubicBezTo>
                <a:cubicBezTo>
                  <a:pt x="1760607" y="1486718"/>
                  <a:pt x="1653651" y="1406759"/>
                  <a:pt x="1590494" y="1285143"/>
                </a:cubicBezTo>
                <a:lnTo>
                  <a:pt x="1583075" y="1267362"/>
                </a:lnTo>
                <a:lnTo>
                  <a:pt x="1577646" y="1277363"/>
                </a:lnTo>
                <a:cubicBezTo>
                  <a:pt x="1495484" y="1398979"/>
                  <a:pt x="1356344" y="1478938"/>
                  <a:pt x="1198529" y="1478938"/>
                </a:cubicBezTo>
                <a:cubicBezTo>
                  <a:pt x="1040713" y="1478938"/>
                  <a:pt x="901573" y="1398979"/>
                  <a:pt x="819411" y="1277363"/>
                </a:cubicBezTo>
                <a:lnTo>
                  <a:pt x="779928" y="1204620"/>
                </a:lnTo>
                <a:lnTo>
                  <a:pt x="741003" y="1213591"/>
                </a:lnTo>
                <a:cubicBezTo>
                  <a:pt x="718300" y="1217060"/>
                  <a:pt x="695048" y="1218859"/>
                  <a:pt x="671376" y="1218859"/>
                </a:cubicBezTo>
                <a:cubicBezTo>
                  <a:pt x="608250" y="1218859"/>
                  <a:pt x="548111" y="1206066"/>
                  <a:pt x="493413" y="1182930"/>
                </a:cubicBezTo>
                <a:lnTo>
                  <a:pt x="476662" y="1173838"/>
                </a:lnTo>
                <a:lnTo>
                  <a:pt x="430535" y="1197422"/>
                </a:lnTo>
                <a:cubicBezTo>
                  <a:pt x="393458" y="1212194"/>
                  <a:pt x="352695" y="1220362"/>
                  <a:pt x="309906" y="1220362"/>
                </a:cubicBezTo>
                <a:cubicBezTo>
                  <a:pt x="138750" y="1220362"/>
                  <a:pt x="0" y="1089665"/>
                  <a:pt x="0" y="928443"/>
                </a:cubicBezTo>
                <a:cubicBezTo>
                  <a:pt x="0" y="807527"/>
                  <a:pt x="78047" y="703780"/>
                  <a:pt x="189277" y="659465"/>
                </a:cubicBezTo>
                <a:lnTo>
                  <a:pt x="230309" y="647467"/>
                </a:lnTo>
                <a:lnTo>
                  <a:pt x="250105" y="583696"/>
                </a:lnTo>
                <a:cubicBezTo>
                  <a:pt x="319511" y="419600"/>
                  <a:pt x="481997" y="304459"/>
                  <a:pt x="671376" y="304459"/>
                </a:cubicBezTo>
                <a:lnTo>
                  <a:pt x="714130" y="308769"/>
                </a:lnTo>
                <a:lnTo>
                  <a:pt x="723297" y="279237"/>
                </a:lnTo>
                <a:cubicBezTo>
                  <a:pt x="792703" y="115141"/>
                  <a:pt x="955189" y="0"/>
                  <a:pt x="1144568" y="0"/>
                </a:cubicBezTo>
                <a:close/>
              </a:path>
            </a:pathLst>
          </a:custGeom>
          <a:solidFill>
            <a:srgbClr val="BFE1E2"/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Szabadkézi sokszög 52"/>
          <p:cNvSpPr/>
          <p:nvPr/>
        </p:nvSpPr>
        <p:spPr>
          <a:xfrm>
            <a:off x="4398626" y="420207"/>
            <a:ext cx="4114343" cy="1761519"/>
          </a:xfrm>
          <a:custGeom>
            <a:avLst/>
            <a:gdLst>
              <a:gd name="connsiteX0" fmla="*/ 1144568 w 2686724"/>
              <a:gd name="connsiteY0" fmla="*/ 0 h 1486718"/>
              <a:gd name="connsiteX1" fmla="*/ 1342783 w 2686724"/>
              <a:gd name="connsiteY1" fmla="*/ 45085 h 1486718"/>
              <a:gd name="connsiteX2" fmla="*/ 1393391 w 2686724"/>
              <a:gd name="connsiteY2" fmla="*/ 74173 h 1486718"/>
              <a:gd name="connsiteX3" fmla="*/ 1443736 w 2686724"/>
              <a:gd name="connsiteY3" fmla="*/ 69098 h 1486718"/>
              <a:gd name="connsiteX4" fmla="*/ 1767026 w 2686724"/>
              <a:gd name="connsiteY4" fmla="*/ 203009 h 1486718"/>
              <a:gd name="connsiteX5" fmla="*/ 1781686 w 2686724"/>
              <a:gd name="connsiteY5" fmla="*/ 220778 h 1486718"/>
              <a:gd name="connsiteX6" fmla="*/ 1830437 w 2686724"/>
              <a:gd name="connsiteY6" fmla="*/ 195853 h 1486718"/>
              <a:gd name="connsiteX7" fmla="*/ 1951066 w 2686724"/>
              <a:gd name="connsiteY7" fmla="*/ 172912 h 1486718"/>
              <a:gd name="connsiteX8" fmla="*/ 2208045 w 2686724"/>
              <a:gd name="connsiteY8" fmla="*/ 301617 h 1486718"/>
              <a:gd name="connsiteX9" fmla="*/ 2234522 w 2686724"/>
              <a:gd name="connsiteY9" fmla="*/ 347566 h 1486718"/>
              <a:gd name="connsiteX10" fmla="*/ 2275761 w 2686724"/>
              <a:gd name="connsiteY10" fmla="*/ 358545 h 1486718"/>
              <a:gd name="connsiteX11" fmla="*/ 2686724 w 2686724"/>
              <a:gd name="connsiteY11" fmla="*/ 737662 h 1486718"/>
              <a:gd name="connsiteX12" fmla="*/ 2275761 w 2686724"/>
              <a:gd name="connsiteY12" fmla="*/ 1116780 h 1486718"/>
              <a:gd name="connsiteX13" fmla="*/ 2224104 w 2686724"/>
              <a:gd name="connsiteY13" fmla="*/ 1130532 h 1486718"/>
              <a:gd name="connsiteX14" fmla="*/ 2205743 w 2686724"/>
              <a:gd name="connsiteY14" fmla="*/ 1207481 h 1486718"/>
              <a:gd name="connsiteX15" fmla="*/ 1881917 w 2686724"/>
              <a:gd name="connsiteY15" fmla="*/ 1486718 h 1486718"/>
              <a:gd name="connsiteX16" fmla="*/ 1590494 w 2686724"/>
              <a:gd name="connsiteY16" fmla="*/ 1285143 h 1486718"/>
              <a:gd name="connsiteX17" fmla="*/ 1583075 w 2686724"/>
              <a:gd name="connsiteY17" fmla="*/ 1267362 h 1486718"/>
              <a:gd name="connsiteX18" fmla="*/ 1577646 w 2686724"/>
              <a:gd name="connsiteY18" fmla="*/ 1277363 h 1486718"/>
              <a:gd name="connsiteX19" fmla="*/ 1198529 w 2686724"/>
              <a:gd name="connsiteY19" fmla="*/ 1478938 h 1486718"/>
              <a:gd name="connsiteX20" fmla="*/ 819411 w 2686724"/>
              <a:gd name="connsiteY20" fmla="*/ 1277363 h 1486718"/>
              <a:gd name="connsiteX21" fmla="*/ 779928 w 2686724"/>
              <a:gd name="connsiteY21" fmla="*/ 1204620 h 1486718"/>
              <a:gd name="connsiteX22" fmla="*/ 741003 w 2686724"/>
              <a:gd name="connsiteY22" fmla="*/ 1213591 h 1486718"/>
              <a:gd name="connsiteX23" fmla="*/ 671376 w 2686724"/>
              <a:gd name="connsiteY23" fmla="*/ 1218859 h 1486718"/>
              <a:gd name="connsiteX24" fmla="*/ 493413 w 2686724"/>
              <a:gd name="connsiteY24" fmla="*/ 1182930 h 1486718"/>
              <a:gd name="connsiteX25" fmla="*/ 476662 w 2686724"/>
              <a:gd name="connsiteY25" fmla="*/ 1173838 h 1486718"/>
              <a:gd name="connsiteX26" fmla="*/ 430535 w 2686724"/>
              <a:gd name="connsiteY26" fmla="*/ 1197422 h 1486718"/>
              <a:gd name="connsiteX27" fmla="*/ 309906 w 2686724"/>
              <a:gd name="connsiteY27" fmla="*/ 1220362 h 1486718"/>
              <a:gd name="connsiteX28" fmla="*/ 0 w 2686724"/>
              <a:gd name="connsiteY28" fmla="*/ 928443 h 1486718"/>
              <a:gd name="connsiteX29" fmla="*/ 189277 w 2686724"/>
              <a:gd name="connsiteY29" fmla="*/ 659465 h 1486718"/>
              <a:gd name="connsiteX30" fmla="*/ 230309 w 2686724"/>
              <a:gd name="connsiteY30" fmla="*/ 647467 h 1486718"/>
              <a:gd name="connsiteX31" fmla="*/ 250105 w 2686724"/>
              <a:gd name="connsiteY31" fmla="*/ 583696 h 1486718"/>
              <a:gd name="connsiteX32" fmla="*/ 671376 w 2686724"/>
              <a:gd name="connsiteY32" fmla="*/ 304459 h 1486718"/>
              <a:gd name="connsiteX33" fmla="*/ 714130 w 2686724"/>
              <a:gd name="connsiteY33" fmla="*/ 308769 h 1486718"/>
              <a:gd name="connsiteX34" fmla="*/ 723297 w 2686724"/>
              <a:gd name="connsiteY34" fmla="*/ 279237 h 1486718"/>
              <a:gd name="connsiteX35" fmla="*/ 1144568 w 2686724"/>
              <a:gd name="connsiteY35" fmla="*/ 0 h 14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86724" h="1486718">
                <a:moveTo>
                  <a:pt x="1144568" y="0"/>
                </a:moveTo>
                <a:cubicBezTo>
                  <a:pt x="1215585" y="0"/>
                  <a:pt x="1282820" y="16192"/>
                  <a:pt x="1342783" y="45085"/>
                </a:cubicBezTo>
                <a:lnTo>
                  <a:pt x="1393391" y="74173"/>
                </a:lnTo>
                <a:lnTo>
                  <a:pt x="1443736" y="69098"/>
                </a:lnTo>
                <a:cubicBezTo>
                  <a:pt x="1569988" y="69098"/>
                  <a:pt x="1684289" y="120272"/>
                  <a:pt x="1767026" y="203009"/>
                </a:cubicBezTo>
                <a:lnTo>
                  <a:pt x="1781686" y="220778"/>
                </a:lnTo>
                <a:lnTo>
                  <a:pt x="1830437" y="195853"/>
                </a:lnTo>
                <a:cubicBezTo>
                  <a:pt x="1867514" y="181081"/>
                  <a:pt x="1908277" y="172912"/>
                  <a:pt x="1951066" y="172912"/>
                </a:cubicBezTo>
                <a:cubicBezTo>
                  <a:pt x="2058039" y="172912"/>
                  <a:pt x="2152353" y="223966"/>
                  <a:pt x="2208045" y="301617"/>
                </a:cubicBezTo>
                <a:lnTo>
                  <a:pt x="2234522" y="347566"/>
                </a:lnTo>
                <a:lnTo>
                  <a:pt x="2275761" y="358545"/>
                </a:lnTo>
                <a:cubicBezTo>
                  <a:pt x="2523707" y="440707"/>
                  <a:pt x="2686724" y="579847"/>
                  <a:pt x="2686724" y="737662"/>
                </a:cubicBezTo>
                <a:cubicBezTo>
                  <a:pt x="2686724" y="895478"/>
                  <a:pt x="2523707" y="1034618"/>
                  <a:pt x="2275761" y="1116780"/>
                </a:cubicBezTo>
                <a:lnTo>
                  <a:pt x="2224104" y="1130532"/>
                </a:lnTo>
                <a:lnTo>
                  <a:pt x="2205743" y="1207481"/>
                </a:lnTo>
                <a:cubicBezTo>
                  <a:pt x="2152391" y="1371577"/>
                  <a:pt x="2027490" y="1486718"/>
                  <a:pt x="1881917" y="1486718"/>
                </a:cubicBezTo>
                <a:cubicBezTo>
                  <a:pt x="1760607" y="1486718"/>
                  <a:pt x="1653651" y="1406759"/>
                  <a:pt x="1590494" y="1285143"/>
                </a:cubicBezTo>
                <a:lnTo>
                  <a:pt x="1583075" y="1267362"/>
                </a:lnTo>
                <a:lnTo>
                  <a:pt x="1577646" y="1277363"/>
                </a:lnTo>
                <a:cubicBezTo>
                  <a:pt x="1495484" y="1398979"/>
                  <a:pt x="1356344" y="1478938"/>
                  <a:pt x="1198529" y="1478938"/>
                </a:cubicBezTo>
                <a:cubicBezTo>
                  <a:pt x="1040713" y="1478938"/>
                  <a:pt x="901573" y="1398979"/>
                  <a:pt x="819411" y="1277363"/>
                </a:cubicBezTo>
                <a:lnTo>
                  <a:pt x="779928" y="1204620"/>
                </a:lnTo>
                <a:lnTo>
                  <a:pt x="741003" y="1213591"/>
                </a:lnTo>
                <a:cubicBezTo>
                  <a:pt x="718300" y="1217060"/>
                  <a:pt x="695048" y="1218859"/>
                  <a:pt x="671376" y="1218859"/>
                </a:cubicBezTo>
                <a:cubicBezTo>
                  <a:pt x="608250" y="1218859"/>
                  <a:pt x="548111" y="1206066"/>
                  <a:pt x="493413" y="1182930"/>
                </a:cubicBezTo>
                <a:lnTo>
                  <a:pt x="476662" y="1173838"/>
                </a:lnTo>
                <a:lnTo>
                  <a:pt x="430535" y="1197422"/>
                </a:lnTo>
                <a:cubicBezTo>
                  <a:pt x="393458" y="1212194"/>
                  <a:pt x="352695" y="1220362"/>
                  <a:pt x="309906" y="1220362"/>
                </a:cubicBezTo>
                <a:cubicBezTo>
                  <a:pt x="138750" y="1220362"/>
                  <a:pt x="0" y="1089665"/>
                  <a:pt x="0" y="928443"/>
                </a:cubicBezTo>
                <a:cubicBezTo>
                  <a:pt x="0" y="807527"/>
                  <a:pt x="78047" y="703780"/>
                  <a:pt x="189277" y="659465"/>
                </a:cubicBezTo>
                <a:lnTo>
                  <a:pt x="230309" y="647467"/>
                </a:lnTo>
                <a:lnTo>
                  <a:pt x="250105" y="583696"/>
                </a:lnTo>
                <a:cubicBezTo>
                  <a:pt x="319511" y="419600"/>
                  <a:pt x="481997" y="304459"/>
                  <a:pt x="671376" y="304459"/>
                </a:cubicBezTo>
                <a:lnTo>
                  <a:pt x="714130" y="308769"/>
                </a:lnTo>
                <a:lnTo>
                  <a:pt x="723297" y="279237"/>
                </a:lnTo>
                <a:cubicBezTo>
                  <a:pt x="792703" y="115141"/>
                  <a:pt x="955189" y="0"/>
                  <a:pt x="1144568" y="0"/>
                </a:cubicBezTo>
                <a:close/>
              </a:path>
            </a:pathLst>
          </a:custGeom>
          <a:solidFill>
            <a:srgbClr val="BFE1E2"/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Szabadkézi sokszög 53"/>
          <p:cNvSpPr/>
          <p:nvPr/>
        </p:nvSpPr>
        <p:spPr>
          <a:xfrm>
            <a:off x="3646250" y="1245702"/>
            <a:ext cx="2686724" cy="1259460"/>
          </a:xfrm>
          <a:custGeom>
            <a:avLst/>
            <a:gdLst>
              <a:gd name="connsiteX0" fmla="*/ 1144568 w 2686724"/>
              <a:gd name="connsiteY0" fmla="*/ 0 h 1486718"/>
              <a:gd name="connsiteX1" fmla="*/ 1342783 w 2686724"/>
              <a:gd name="connsiteY1" fmla="*/ 45085 h 1486718"/>
              <a:gd name="connsiteX2" fmla="*/ 1393391 w 2686724"/>
              <a:gd name="connsiteY2" fmla="*/ 74173 h 1486718"/>
              <a:gd name="connsiteX3" fmla="*/ 1443736 w 2686724"/>
              <a:gd name="connsiteY3" fmla="*/ 69098 h 1486718"/>
              <a:gd name="connsiteX4" fmla="*/ 1767026 w 2686724"/>
              <a:gd name="connsiteY4" fmla="*/ 203009 h 1486718"/>
              <a:gd name="connsiteX5" fmla="*/ 1781686 w 2686724"/>
              <a:gd name="connsiteY5" fmla="*/ 220778 h 1486718"/>
              <a:gd name="connsiteX6" fmla="*/ 1830437 w 2686724"/>
              <a:gd name="connsiteY6" fmla="*/ 195853 h 1486718"/>
              <a:gd name="connsiteX7" fmla="*/ 1951066 w 2686724"/>
              <a:gd name="connsiteY7" fmla="*/ 172912 h 1486718"/>
              <a:gd name="connsiteX8" fmla="*/ 2208045 w 2686724"/>
              <a:gd name="connsiteY8" fmla="*/ 301617 h 1486718"/>
              <a:gd name="connsiteX9" fmla="*/ 2234522 w 2686724"/>
              <a:gd name="connsiteY9" fmla="*/ 347566 h 1486718"/>
              <a:gd name="connsiteX10" fmla="*/ 2275761 w 2686724"/>
              <a:gd name="connsiteY10" fmla="*/ 358545 h 1486718"/>
              <a:gd name="connsiteX11" fmla="*/ 2686724 w 2686724"/>
              <a:gd name="connsiteY11" fmla="*/ 737662 h 1486718"/>
              <a:gd name="connsiteX12" fmla="*/ 2275761 w 2686724"/>
              <a:gd name="connsiteY12" fmla="*/ 1116780 h 1486718"/>
              <a:gd name="connsiteX13" fmla="*/ 2224104 w 2686724"/>
              <a:gd name="connsiteY13" fmla="*/ 1130532 h 1486718"/>
              <a:gd name="connsiteX14" fmla="*/ 2205743 w 2686724"/>
              <a:gd name="connsiteY14" fmla="*/ 1207481 h 1486718"/>
              <a:gd name="connsiteX15" fmla="*/ 1881917 w 2686724"/>
              <a:gd name="connsiteY15" fmla="*/ 1486718 h 1486718"/>
              <a:gd name="connsiteX16" fmla="*/ 1590494 w 2686724"/>
              <a:gd name="connsiteY16" fmla="*/ 1285143 h 1486718"/>
              <a:gd name="connsiteX17" fmla="*/ 1583075 w 2686724"/>
              <a:gd name="connsiteY17" fmla="*/ 1267362 h 1486718"/>
              <a:gd name="connsiteX18" fmla="*/ 1577646 w 2686724"/>
              <a:gd name="connsiteY18" fmla="*/ 1277363 h 1486718"/>
              <a:gd name="connsiteX19" fmla="*/ 1198529 w 2686724"/>
              <a:gd name="connsiteY19" fmla="*/ 1478938 h 1486718"/>
              <a:gd name="connsiteX20" fmla="*/ 819411 w 2686724"/>
              <a:gd name="connsiteY20" fmla="*/ 1277363 h 1486718"/>
              <a:gd name="connsiteX21" fmla="*/ 779928 w 2686724"/>
              <a:gd name="connsiteY21" fmla="*/ 1204620 h 1486718"/>
              <a:gd name="connsiteX22" fmla="*/ 741003 w 2686724"/>
              <a:gd name="connsiteY22" fmla="*/ 1213591 h 1486718"/>
              <a:gd name="connsiteX23" fmla="*/ 671376 w 2686724"/>
              <a:gd name="connsiteY23" fmla="*/ 1218859 h 1486718"/>
              <a:gd name="connsiteX24" fmla="*/ 493413 w 2686724"/>
              <a:gd name="connsiteY24" fmla="*/ 1182930 h 1486718"/>
              <a:gd name="connsiteX25" fmla="*/ 476662 w 2686724"/>
              <a:gd name="connsiteY25" fmla="*/ 1173838 h 1486718"/>
              <a:gd name="connsiteX26" fmla="*/ 430535 w 2686724"/>
              <a:gd name="connsiteY26" fmla="*/ 1197422 h 1486718"/>
              <a:gd name="connsiteX27" fmla="*/ 309906 w 2686724"/>
              <a:gd name="connsiteY27" fmla="*/ 1220362 h 1486718"/>
              <a:gd name="connsiteX28" fmla="*/ 0 w 2686724"/>
              <a:gd name="connsiteY28" fmla="*/ 928443 h 1486718"/>
              <a:gd name="connsiteX29" fmla="*/ 189277 w 2686724"/>
              <a:gd name="connsiteY29" fmla="*/ 659465 h 1486718"/>
              <a:gd name="connsiteX30" fmla="*/ 230309 w 2686724"/>
              <a:gd name="connsiteY30" fmla="*/ 647467 h 1486718"/>
              <a:gd name="connsiteX31" fmla="*/ 250105 w 2686724"/>
              <a:gd name="connsiteY31" fmla="*/ 583696 h 1486718"/>
              <a:gd name="connsiteX32" fmla="*/ 671376 w 2686724"/>
              <a:gd name="connsiteY32" fmla="*/ 304459 h 1486718"/>
              <a:gd name="connsiteX33" fmla="*/ 714130 w 2686724"/>
              <a:gd name="connsiteY33" fmla="*/ 308769 h 1486718"/>
              <a:gd name="connsiteX34" fmla="*/ 723297 w 2686724"/>
              <a:gd name="connsiteY34" fmla="*/ 279237 h 1486718"/>
              <a:gd name="connsiteX35" fmla="*/ 1144568 w 2686724"/>
              <a:gd name="connsiteY35" fmla="*/ 0 h 14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86724" h="1486718">
                <a:moveTo>
                  <a:pt x="1144568" y="0"/>
                </a:moveTo>
                <a:cubicBezTo>
                  <a:pt x="1215585" y="0"/>
                  <a:pt x="1282820" y="16192"/>
                  <a:pt x="1342783" y="45085"/>
                </a:cubicBezTo>
                <a:lnTo>
                  <a:pt x="1393391" y="74173"/>
                </a:lnTo>
                <a:lnTo>
                  <a:pt x="1443736" y="69098"/>
                </a:lnTo>
                <a:cubicBezTo>
                  <a:pt x="1569988" y="69098"/>
                  <a:pt x="1684289" y="120272"/>
                  <a:pt x="1767026" y="203009"/>
                </a:cubicBezTo>
                <a:lnTo>
                  <a:pt x="1781686" y="220778"/>
                </a:lnTo>
                <a:lnTo>
                  <a:pt x="1830437" y="195853"/>
                </a:lnTo>
                <a:cubicBezTo>
                  <a:pt x="1867514" y="181081"/>
                  <a:pt x="1908277" y="172912"/>
                  <a:pt x="1951066" y="172912"/>
                </a:cubicBezTo>
                <a:cubicBezTo>
                  <a:pt x="2058039" y="172912"/>
                  <a:pt x="2152353" y="223966"/>
                  <a:pt x="2208045" y="301617"/>
                </a:cubicBezTo>
                <a:lnTo>
                  <a:pt x="2234522" y="347566"/>
                </a:lnTo>
                <a:lnTo>
                  <a:pt x="2275761" y="358545"/>
                </a:lnTo>
                <a:cubicBezTo>
                  <a:pt x="2523707" y="440707"/>
                  <a:pt x="2686724" y="579847"/>
                  <a:pt x="2686724" y="737662"/>
                </a:cubicBezTo>
                <a:cubicBezTo>
                  <a:pt x="2686724" y="895478"/>
                  <a:pt x="2523707" y="1034618"/>
                  <a:pt x="2275761" y="1116780"/>
                </a:cubicBezTo>
                <a:lnTo>
                  <a:pt x="2224104" y="1130532"/>
                </a:lnTo>
                <a:lnTo>
                  <a:pt x="2205743" y="1207481"/>
                </a:lnTo>
                <a:cubicBezTo>
                  <a:pt x="2152391" y="1371577"/>
                  <a:pt x="2027490" y="1486718"/>
                  <a:pt x="1881917" y="1486718"/>
                </a:cubicBezTo>
                <a:cubicBezTo>
                  <a:pt x="1760607" y="1486718"/>
                  <a:pt x="1653651" y="1406759"/>
                  <a:pt x="1590494" y="1285143"/>
                </a:cubicBezTo>
                <a:lnTo>
                  <a:pt x="1583075" y="1267362"/>
                </a:lnTo>
                <a:lnTo>
                  <a:pt x="1577646" y="1277363"/>
                </a:lnTo>
                <a:cubicBezTo>
                  <a:pt x="1495484" y="1398979"/>
                  <a:pt x="1356344" y="1478938"/>
                  <a:pt x="1198529" y="1478938"/>
                </a:cubicBezTo>
                <a:cubicBezTo>
                  <a:pt x="1040713" y="1478938"/>
                  <a:pt x="901573" y="1398979"/>
                  <a:pt x="819411" y="1277363"/>
                </a:cubicBezTo>
                <a:lnTo>
                  <a:pt x="779928" y="1204620"/>
                </a:lnTo>
                <a:lnTo>
                  <a:pt x="741003" y="1213591"/>
                </a:lnTo>
                <a:cubicBezTo>
                  <a:pt x="718300" y="1217060"/>
                  <a:pt x="695048" y="1218859"/>
                  <a:pt x="671376" y="1218859"/>
                </a:cubicBezTo>
                <a:cubicBezTo>
                  <a:pt x="608250" y="1218859"/>
                  <a:pt x="548111" y="1206066"/>
                  <a:pt x="493413" y="1182930"/>
                </a:cubicBezTo>
                <a:lnTo>
                  <a:pt x="476662" y="1173838"/>
                </a:lnTo>
                <a:lnTo>
                  <a:pt x="430535" y="1197422"/>
                </a:lnTo>
                <a:cubicBezTo>
                  <a:pt x="393458" y="1212194"/>
                  <a:pt x="352695" y="1220362"/>
                  <a:pt x="309906" y="1220362"/>
                </a:cubicBezTo>
                <a:cubicBezTo>
                  <a:pt x="138750" y="1220362"/>
                  <a:pt x="0" y="1089665"/>
                  <a:pt x="0" y="928443"/>
                </a:cubicBezTo>
                <a:cubicBezTo>
                  <a:pt x="0" y="807527"/>
                  <a:pt x="78047" y="703780"/>
                  <a:pt x="189277" y="659465"/>
                </a:cubicBezTo>
                <a:lnTo>
                  <a:pt x="230309" y="647467"/>
                </a:lnTo>
                <a:lnTo>
                  <a:pt x="250105" y="583696"/>
                </a:lnTo>
                <a:cubicBezTo>
                  <a:pt x="319511" y="419600"/>
                  <a:pt x="481997" y="304459"/>
                  <a:pt x="671376" y="304459"/>
                </a:cubicBezTo>
                <a:lnTo>
                  <a:pt x="714130" y="308769"/>
                </a:lnTo>
                <a:lnTo>
                  <a:pt x="723297" y="279237"/>
                </a:lnTo>
                <a:cubicBezTo>
                  <a:pt x="792703" y="115141"/>
                  <a:pt x="955189" y="0"/>
                  <a:pt x="1144568" y="0"/>
                </a:cubicBezTo>
                <a:close/>
              </a:path>
            </a:pathLst>
          </a:custGeom>
          <a:solidFill>
            <a:schemeClr val="bg1">
              <a:alpha val="5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Szabadkézi sokszög 55"/>
          <p:cNvSpPr/>
          <p:nvPr/>
        </p:nvSpPr>
        <p:spPr>
          <a:xfrm>
            <a:off x="53961" y="191968"/>
            <a:ext cx="4114343" cy="2306038"/>
          </a:xfrm>
          <a:custGeom>
            <a:avLst/>
            <a:gdLst>
              <a:gd name="connsiteX0" fmla="*/ 1144568 w 2686724"/>
              <a:gd name="connsiteY0" fmla="*/ 0 h 1486718"/>
              <a:gd name="connsiteX1" fmla="*/ 1342783 w 2686724"/>
              <a:gd name="connsiteY1" fmla="*/ 45085 h 1486718"/>
              <a:gd name="connsiteX2" fmla="*/ 1393391 w 2686724"/>
              <a:gd name="connsiteY2" fmla="*/ 74173 h 1486718"/>
              <a:gd name="connsiteX3" fmla="*/ 1443736 w 2686724"/>
              <a:gd name="connsiteY3" fmla="*/ 69098 h 1486718"/>
              <a:gd name="connsiteX4" fmla="*/ 1767026 w 2686724"/>
              <a:gd name="connsiteY4" fmla="*/ 203009 h 1486718"/>
              <a:gd name="connsiteX5" fmla="*/ 1781686 w 2686724"/>
              <a:gd name="connsiteY5" fmla="*/ 220778 h 1486718"/>
              <a:gd name="connsiteX6" fmla="*/ 1830437 w 2686724"/>
              <a:gd name="connsiteY6" fmla="*/ 195853 h 1486718"/>
              <a:gd name="connsiteX7" fmla="*/ 1951066 w 2686724"/>
              <a:gd name="connsiteY7" fmla="*/ 172912 h 1486718"/>
              <a:gd name="connsiteX8" fmla="*/ 2208045 w 2686724"/>
              <a:gd name="connsiteY8" fmla="*/ 301617 h 1486718"/>
              <a:gd name="connsiteX9" fmla="*/ 2234522 w 2686724"/>
              <a:gd name="connsiteY9" fmla="*/ 347566 h 1486718"/>
              <a:gd name="connsiteX10" fmla="*/ 2275761 w 2686724"/>
              <a:gd name="connsiteY10" fmla="*/ 358545 h 1486718"/>
              <a:gd name="connsiteX11" fmla="*/ 2686724 w 2686724"/>
              <a:gd name="connsiteY11" fmla="*/ 737662 h 1486718"/>
              <a:gd name="connsiteX12" fmla="*/ 2275761 w 2686724"/>
              <a:gd name="connsiteY12" fmla="*/ 1116780 h 1486718"/>
              <a:gd name="connsiteX13" fmla="*/ 2224104 w 2686724"/>
              <a:gd name="connsiteY13" fmla="*/ 1130532 h 1486718"/>
              <a:gd name="connsiteX14" fmla="*/ 2205743 w 2686724"/>
              <a:gd name="connsiteY14" fmla="*/ 1207481 h 1486718"/>
              <a:gd name="connsiteX15" fmla="*/ 1881917 w 2686724"/>
              <a:gd name="connsiteY15" fmla="*/ 1486718 h 1486718"/>
              <a:gd name="connsiteX16" fmla="*/ 1590494 w 2686724"/>
              <a:gd name="connsiteY16" fmla="*/ 1285143 h 1486718"/>
              <a:gd name="connsiteX17" fmla="*/ 1583075 w 2686724"/>
              <a:gd name="connsiteY17" fmla="*/ 1267362 h 1486718"/>
              <a:gd name="connsiteX18" fmla="*/ 1577646 w 2686724"/>
              <a:gd name="connsiteY18" fmla="*/ 1277363 h 1486718"/>
              <a:gd name="connsiteX19" fmla="*/ 1198529 w 2686724"/>
              <a:gd name="connsiteY19" fmla="*/ 1478938 h 1486718"/>
              <a:gd name="connsiteX20" fmla="*/ 819411 w 2686724"/>
              <a:gd name="connsiteY20" fmla="*/ 1277363 h 1486718"/>
              <a:gd name="connsiteX21" fmla="*/ 779928 w 2686724"/>
              <a:gd name="connsiteY21" fmla="*/ 1204620 h 1486718"/>
              <a:gd name="connsiteX22" fmla="*/ 741003 w 2686724"/>
              <a:gd name="connsiteY22" fmla="*/ 1213591 h 1486718"/>
              <a:gd name="connsiteX23" fmla="*/ 671376 w 2686724"/>
              <a:gd name="connsiteY23" fmla="*/ 1218859 h 1486718"/>
              <a:gd name="connsiteX24" fmla="*/ 493413 w 2686724"/>
              <a:gd name="connsiteY24" fmla="*/ 1182930 h 1486718"/>
              <a:gd name="connsiteX25" fmla="*/ 476662 w 2686724"/>
              <a:gd name="connsiteY25" fmla="*/ 1173838 h 1486718"/>
              <a:gd name="connsiteX26" fmla="*/ 430535 w 2686724"/>
              <a:gd name="connsiteY26" fmla="*/ 1197422 h 1486718"/>
              <a:gd name="connsiteX27" fmla="*/ 309906 w 2686724"/>
              <a:gd name="connsiteY27" fmla="*/ 1220362 h 1486718"/>
              <a:gd name="connsiteX28" fmla="*/ 0 w 2686724"/>
              <a:gd name="connsiteY28" fmla="*/ 928443 h 1486718"/>
              <a:gd name="connsiteX29" fmla="*/ 189277 w 2686724"/>
              <a:gd name="connsiteY29" fmla="*/ 659465 h 1486718"/>
              <a:gd name="connsiteX30" fmla="*/ 230309 w 2686724"/>
              <a:gd name="connsiteY30" fmla="*/ 647467 h 1486718"/>
              <a:gd name="connsiteX31" fmla="*/ 250105 w 2686724"/>
              <a:gd name="connsiteY31" fmla="*/ 583696 h 1486718"/>
              <a:gd name="connsiteX32" fmla="*/ 671376 w 2686724"/>
              <a:gd name="connsiteY32" fmla="*/ 304459 h 1486718"/>
              <a:gd name="connsiteX33" fmla="*/ 714130 w 2686724"/>
              <a:gd name="connsiteY33" fmla="*/ 308769 h 1486718"/>
              <a:gd name="connsiteX34" fmla="*/ 723297 w 2686724"/>
              <a:gd name="connsiteY34" fmla="*/ 279237 h 1486718"/>
              <a:gd name="connsiteX35" fmla="*/ 1144568 w 2686724"/>
              <a:gd name="connsiteY35" fmla="*/ 0 h 14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86724" h="1486718">
                <a:moveTo>
                  <a:pt x="1144568" y="0"/>
                </a:moveTo>
                <a:cubicBezTo>
                  <a:pt x="1215585" y="0"/>
                  <a:pt x="1282820" y="16192"/>
                  <a:pt x="1342783" y="45085"/>
                </a:cubicBezTo>
                <a:lnTo>
                  <a:pt x="1393391" y="74173"/>
                </a:lnTo>
                <a:lnTo>
                  <a:pt x="1443736" y="69098"/>
                </a:lnTo>
                <a:cubicBezTo>
                  <a:pt x="1569988" y="69098"/>
                  <a:pt x="1684289" y="120272"/>
                  <a:pt x="1767026" y="203009"/>
                </a:cubicBezTo>
                <a:lnTo>
                  <a:pt x="1781686" y="220778"/>
                </a:lnTo>
                <a:lnTo>
                  <a:pt x="1830437" y="195853"/>
                </a:lnTo>
                <a:cubicBezTo>
                  <a:pt x="1867514" y="181081"/>
                  <a:pt x="1908277" y="172912"/>
                  <a:pt x="1951066" y="172912"/>
                </a:cubicBezTo>
                <a:cubicBezTo>
                  <a:pt x="2058039" y="172912"/>
                  <a:pt x="2152353" y="223966"/>
                  <a:pt x="2208045" y="301617"/>
                </a:cubicBezTo>
                <a:lnTo>
                  <a:pt x="2234522" y="347566"/>
                </a:lnTo>
                <a:lnTo>
                  <a:pt x="2275761" y="358545"/>
                </a:lnTo>
                <a:cubicBezTo>
                  <a:pt x="2523707" y="440707"/>
                  <a:pt x="2686724" y="579847"/>
                  <a:pt x="2686724" y="737662"/>
                </a:cubicBezTo>
                <a:cubicBezTo>
                  <a:pt x="2686724" y="895478"/>
                  <a:pt x="2523707" y="1034618"/>
                  <a:pt x="2275761" y="1116780"/>
                </a:cubicBezTo>
                <a:lnTo>
                  <a:pt x="2224104" y="1130532"/>
                </a:lnTo>
                <a:lnTo>
                  <a:pt x="2205743" y="1207481"/>
                </a:lnTo>
                <a:cubicBezTo>
                  <a:pt x="2152391" y="1371577"/>
                  <a:pt x="2027490" y="1486718"/>
                  <a:pt x="1881917" y="1486718"/>
                </a:cubicBezTo>
                <a:cubicBezTo>
                  <a:pt x="1760607" y="1486718"/>
                  <a:pt x="1653651" y="1406759"/>
                  <a:pt x="1590494" y="1285143"/>
                </a:cubicBezTo>
                <a:lnTo>
                  <a:pt x="1583075" y="1267362"/>
                </a:lnTo>
                <a:lnTo>
                  <a:pt x="1577646" y="1277363"/>
                </a:lnTo>
                <a:cubicBezTo>
                  <a:pt x="1495484" y="1398979"/>
                  <a:pt x="1356344" y="1478938"/>
                  <a:pt x="1198529" y="1478938"/>
                </a:cubicBezTo>
                <a:cubicBezTo>
                  <a:pt x="1040713" y="1478938"/>
                  <a:pt x="901573" y="1398979"/>
                  <a:pt x="819411" y="1277363"/>
                </a:cubicBezTo>
                <a:lnTo>
                  <a:pt x="779928" y="1204620"/>
                </a:lnTo>
                <a:lnTo>
                  <a:pt x="741003" y="1213591"/>
                </a:lnTo>
                <a:cubicBezTo>
                  <a:pt x="718300" y="1217060"/>
                  <a:pt x="695048" y="1218859"/>
                  <a:pt x="671376" y="1218859"/>
                </a:cubicBezTo>
                <a:cubicBezTo>
                  <a:pt x="608250" y="1218859"/>
                  <a:pt x="548111" y="1206066"/>
                  <a:pt x="493413" y="1182930"/>
                </a:cubicBezTo>
                <a:lnTo>
                  <a:pt x="476662" y="1173838"/>
                </a:lnTo>
                <a:lnTo>
                  <a:pt x="430535" y="1197422"/>
                </a:lnTo>
                <a:cubicBezTo>
                  <a:pt x="393458" y="1212194"/>
                  <a:pt x="352695" y="1220362"/>
                  <a:pt x="309906" y="1220362"/>
                </a:cubicBezTo>
                <a:cubicBezTo>
                  <a:pt x="138750" y="1220362"/>
                  <a:pt x="0" y="1089665"/>
                  <a:pt x="0" y="928443"/>
                </a:cubicBezTo>
                <a:cubicBezTo>
                  <a:pt x="0" y="807527"/>
                  <a:pt x="78047" y="703780"/>
                  <a:pt x="189277" y="659465"/>
                </a:cubicBezTo>
                <a:lnTo>
                  <a:pt x="230309" y="647467"/>
                </a:lnTo>
                <a:lnTo>
                  <a:pt x="250105" y="583696"/>
                </a:lnTo>
                <a:cubicBezTo>
                  <a:pt x="319511" y="419600"/>
                  <a:pt x="481997" y="304459"/>
                  <a:pt x="671376" y="304459"/>
                </a:cubicBezTo>
                <a:lnTo>
                  <a:pt x="714130" y="308769"/>
                </a:lnTo>
                <a:lnTo>
                  <a:pt x="723297" y="279237"/>
                </a:lnTo>
                <a:cubicBezTo>
                  <a:pt x="792703" y="115141"/>
                  <a:pt x="955189" y="0"/>
                  <a:pt x="1144568" y="0"/>
                </a:cubicBezTo>
                <a:close/>
              </a:path>
            </a:pathLst>
          </a:custGeom>
          <a:solidFill>
            <a:srgbClr val="BFE1E2"/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Szabadkézi sokszög 54"/>
          <p:cNvSpPr/>
          <p:nvPr/>
        </p:nvSpPr>
        <p:spPr>
          <a:xfrm>
            <a:off x="1824185" y="951427"/>
            <a:ext cx="2686724" cy="1259460"/>
          </a:xfrm>
          <a:custGeom>
            <a:avLst/>
            <a:gdLst>
              <a:gd name="connsiteX0" fmla="*/ 1144568 w 2686724"/>
              <a:gd name="connsiteY0" fmla="*/ 0 h 1486718"/>
              <a:gd name="connsiteX1" fmla="*/ 1342783 w 2686724"/>
              <a:gd name="connsiteY1" fmla="*/ 45085 h 1486718"/>
              <a:gd name="connsiteX2" fmla="*/ 1393391 w 2686724"/>
              <a:gd name="connsiteY2" fmla="*/ 74173 h 1486718"/>
              <a:gd name="connsiteX3" fmla="*/ 1443736 w 2686724"/>
              <a:gd name="connsiteY3" fmla="*/ 69098 h 1486718"/>
              <a:gd name="connsiteX4" fmla="*/ 1767026 w 2686724"/>
              <a:gd name="connsiteY4" fmla="*/ 203009 h 1486718"/>
              <a:gd name="connsiteX5" fmla="*/ 1781686 w 2686724"/>
              <a:gd name="connsiteY5" fmla="*/ 220778 h 1486718"/>
              <a:gd name="connsiteX6" fmla="*/ 1830437 w 2686724"/>
              <a:gd name="connsiteY6" fmla="*/ 195853 h 1486718"/>
              <a:gd name="connsiteX7" fmla="*/ 1951066 w 2686724"/>
              <a:gd name="connsiteY7" fmla="*/ 172912 h 1486718"/>
              <a:gd name="connsiteX8" fmla="*/ 2208045 w 2686724"/>
              <a:gd name="connsiteY8" fmla="*/ 301617 h 1486718"/>
              <a:gd name="connsiteX9" fmla="*/ 2234522 w 2686724"/>
              <a:gd name="connsiteY9" fmla="*/ 347566 h 1486718"/>
              <a:gd name="connsiteX10" fmla="*/ 2275761 w 2686724"/>
              <a:gd name="connsiteY10" fmla="*/ 358545 h 1486718"/>
              <a:gd name="connsiteX11" fmla="*/ 2686724 w 2686724"/>
              <a:gd name="connsiteY11" fmla="*/ 737662 h 1486718"/>
              <a:gd name="connsiteX12" fmla="*/ 2275761 w 2686724"/>
              <a:gd name="connsiteY12" fmla="*/ 1116780 h 1486718"/>
              <a:gd name="connsiteX13" fmla="*/ 2224104 w 2686724"/>
              <a:gd name="connsiteY13" fmla="*/ 1130532 h 1486718"/>
              <a:gd name="connsiteX14" fmla="*/ 2205743 w 2686724"/>
              <a:gd name="connsiteY14" fmla="*/ 1207481 h 1486718"/>
              <a:gd name="connsiteX15" fmla="*/ 1881917 w 2686724"/>
              <a:gd name="connsiteY15" fmla="*/ 1486718 h 1486718"/>
              <a:gd name="connsiteX16" fmla="*/ 1590494 w 2686724"/>
              <a:gd name="connsiteY16" fmla="*/ 1285143 h 1486718"/>
              <a:gd name="connsiteX17" fmla="*/ 1583075 w 2686724"/>
              <a:gd name="connsiteY17" fmla="*/ 1267362 h 1486718"/>
              <a:gd name="connsiteX18" fmla="*/ 1577646 w 2686724"/>
              <a:gd name="connsiteY18" fmla="*/ 1277363 h 1486718"/>
              <a:gd name="connsiteX19" fmla="*/ 1198529 w 2686724"/>
              <a:gd name="connsiteY19" fmla="*/ 1478938 h 1486718"/>
              <a:gd name="connsiteX20" fmla="*/ 819411 w 2686724"/>
              <a:gd name="connsiteY20" fmla="*/ 1277363 h 1486718"/>
              <a:gd name="connsiteX21" fmla="*/ 779928 w 2686724"/>
              <a:gd name="connsiteY21" fmla="*/ 1204620 h 1486718"/>
              <a:gd name="connsiteX22" fmla="*/ 741003 w 2686724"/>
              <a:gd name="connsiteY22" fmla="*/ 1213591 h 1486718"/>
              <a:gd name="connsiteX23" fmla="*/ 671376 w 2686724"/>
              <a:gd name="connsiteY23" fmla="*/ 1218859 h 1486718"/>
              <a:gd name="connsiteX24" fmla="*/ 493413 w 2686724"/>
              <a:gd name="connsiteY24" fmla="*/ 1182930 h 1486718"/>
              <a:gd name="connsiteX25" fmla="*/ 476662 w 2686724"/>
              <a:gd name="connsiteY25" fmla="*/ 1173838 h 1486718"/>
              <a:gd name="connsiteX26" fmla="*/ 430535 w 2686724"/>
              <a:gd name="connsiteY26" fmla="*/ 1197422 h 1486718"/>
              <a:gd name="connsiteX27" fmla="*/ 309906 w 2686724"/>
              <a:gd name="connsiteY27" fmla="*/ 1220362 h 1486718"/>
              <a:gd name="connsiteX28" fmla="*/ 0 w 2686724"/>
              <a:gd name="connsiteY28" fmla="*/ 928443 h 1486718"/>
              <a:gd name="connsiteX29" fmla="*/ 189277 w 2686724"/>
              <a:gd name="connsiteY29" fmla="*/ 659465 h 1486718"/>
              <a:gd name="connsiteX30" fmla="*/ 230309 w 2686724"/>
              <a:gd name="connsiteY30" fmla="*/ 647467 h 1486718"/>
              <a:gd name="connsiteX31" fmla="*/ 250105 w 2686724"/>
              <a:gd name="connsiteY31" fmla="*/ 583696 h 1486718"/>
              <a:gd name="connsiteX32" fmla="*/ 671376 w 2686724"/>
              <a:gd name="connsiteY32" fmla="*/ 304459 h 1486718"/>
              <a:gd name="connsiteX33" fmla="*/ 714130 w 2686724"/>
              <a:gd name="connsiteY33" fmla="*/ 308769 h 1486718"/>
              <a:gd name="connsiteX34" fmla="*/ 723297 w 2686724"/>
              <a:gd name="connsiteY34" fmla="*/ 279237 h 1486718"/>
              <a:gd name="connsiteX35" fmla="*/ 1144568 w 2686724"/>
              <a:gd name="connsiteY35" fmla="*/ 0 h 148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86724" h="1486718">
                <a:moveTo>
                  <a:pt x="1144568" y="0"/>
                </a:moveTo>
                <a:cubicBezTo>
                  <a:pt x="1215585" y="0"/>
                  <a:pt x="1282820" y="16192"/>
                  <a:pt x="1342783" y="45085"/>
                </a:cubicBezTo>
                <a:lnTo>
                  <a:pt x="1393391" y="74173"/>
                </a:lnTo>
                <a:lnTo>
                  <a:pt x="1443736" y="69098"/>
                </a:lnTo>
                <a:cubicBezTo>
                  <a:pt x="1569988" y="69098"/>
                  <a:pt x="1684289" y="120272"/>
                  <a:pt x="1767026" y="203009"/>
                </a:cubicBezTo>
                <a:lnTo>
                  <a:pt x="1781686" y="220778"/>
                </a:lnTo>
                <a:lnTo>
                  <a:pt x="1830437" y="195853"/>
                </a:lnTo>
                <a:cubicBezTo>
                  <a:pt x="1867514" y="181081"/>
                  <a:pt x="1908277" y="172912"/>
                  <a:pt x="1951066" y="172912"/>
                </a:cubicBezTo>
                <a:cubicBezTo>
                  <a:pt x="2058039" y="172912"/>
                  <a:pt x="2152353" y="223966"/>
                  <a:pt x="2208045" y="301617"/>
                </a:cubicBezTo>
                <a:lnTo>
                  <a:pt x="2234522" y="347566"/>
                </a:lnTo>
                <a:lnTo>
                  <a:pt x="2275761" y="358545"/>
                </a:lnTo>
                <a:cubicBezTo>
                  <a:pt x="2523707" y="440707"/>
                  <a:pt x="2686724" y="579847"/>
                  <a:pt x="2686724" y="737662"/>
                </a:cubicBezTo>
                <a:cubicBezTo>
                  <a:pt x="2686724" y="895478"/>
                  <a:pt x="2523707" y="1034618"/>
                  <a:pt x="2275761" y="1116780"/>
                </a:cubicBezTo>
                <a:lnTo>
                  <a:pt x="2224104" y="1130532"/>
                </a:lnTo>
                <a:lnTo>
                  <a:pt x="2205743" y="1207481"/>
                </a:lnTo>
                <a:cubicBezTo>
                  <a:pt x="2152391" y="1371577"/>
                  <a:pt x="2027490" y="1486718"/>
                  <a:pt x="1881917" y="1486718"/>
                </a:cubicBezTo>
                <a:cubicBezTo>
                  <a:pt x="1760607" y="1486718"/>
                  <a:pt x="1653651" y="1406759"/>
                  <a:pt x="1590494" y="1285143"/>
                </a:cubicBezTo>
                <a:lnTo>
                  <a:pt x="1583075" y="1267362"/>
                </a:lnTo>
                <a:lnTo>
                  <a:pt x="1577646" y="1277363"/>
                </a:lnTo>
                <a:cubicBezTo>
                  <a:pt x="1495484" y="1398979"/>
                  <a:pt x="1356344" y="1478938"/>
                  <a:pt x="1198529" y="1478938"/>
                </a:cubicBezTo>
                <a:cubicBezTo>
                  <a:pt x="1040713" y="1478938"/>
                  <a:pt x="901573" y="1398979"/>
                  <a:pt x="819411" y="1277363"/>
                </a:cubicBezTo>
                <a:lnTo>
                  <a:pt x="779928" y="1204620"/>
                </a:lnTo>
                <a:lnTo>
                  <a:pt x="741003" y="1213591"/>
                </a:lnTo>
                <a:cubicBezTo>
                  <a:pt x="718300" y="1217060"/>
                  <a:pt x="695048" y="1218859"/>
                  <a:pt x="671376" y="1218859"/>
                </a:cubicBezTo>
                <a:cubicBezTo>
                  <a:pt x="608250" y="1218859"/>
                  <a:pt x="548111" y="1206066"/>
                  <a:pt x="493413" y="1182930"/>
                </a:cubicBezTo>
                <a:lnTo>
                  <a:pt x="476662" y="1173838"/>
                </a:lnTo>
                <a:lnTo>
                  <a:pt x="430535" y="1197422"/>
                </a:lnTo>
                <a:cubicBezTo>
                  <a:pt x="393458" y="1212194"/>
                  <a:pt x="352695" y="1220362"/>
                  <a:pt x="309906" y="1220362"/>
                </a:cubicBezTo>
                <a:cubicBezTo>
                  <a:pt x="138750" y="1220362"/>
                  <a:pt x="0" y="1089665"/>
                  <a:pt x="0" y="928443"/>
                </a:cubicBezTo>
                <a:cubicBezTo>
                  <a:pt x="0" y="807527"/>
                  <a:pt x="78047" y="703780"/>
                  <a:pt x="189277" y="659465"/>
                </a:cubicBezTo>
                <a:lnTo>
                  <a:pt x="230309" y="647467"/>
                </a:lnTo>
                <a:lnTo>
                  <a:pt x="250105" y="583696"/>
                </a:lnTo>
                <a:cubicBezTo>
                  <a:pt x="319511" y="419600"/>
                  <a:pt x="481997" y="304459"/>
                  <a:pt x="671376" y="304459"/>
                </a:cubicBezTo>
                <a:lnTo>
                  <a:pt x="714130" y="308769"/>
                </a:lnTo>
                <a:lnTo>
                  <a:pt x="723297" y="279237"/>
                </a:lnTo>
                <a:cubicBezTo>
                  <a:pt x="792703" y="115141"/>
                  <a:pt x="955189" y="0"/>
                  <a:pt x="1144568" y="0"/>
                </a:cubicBezTo>
                <a:close/>
              </a:path>
            </a:pathLst>
          </a:custGeom>
          <a:solidFill>
            <a:schemeClr val="bg1">
              <a:alpha val="5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3" name="Lekerekített téglalap 72"/>
          <p:cNvSpPr/>
          <p:nvPr/>
        </p:nvSpPr>
        <p:spPr>
          <a:xfrm>
            <a:off x="1824185" y="349437"/>
            <a:ext cx="6840000" cy="1368000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Vajon mi történt Mózessel, miután elmenekült Egyiptomból a fáraó haragja elől? </a:t>
            </a:r>
          </a:p>
        </p:txBody>
      </p:sp>
      <p:sp>
        <p:nvSpPr>
          <p:cNvPr id="74" name="Lekerekített téglalap 73"/>
          <p:cNvSpPr/>
          <p:nvPr/>
        </p:nvSpPr>
        <p:spPr>
          <a:xfrm>
            <a:off x="5061372" y="2163894"/>
            <a:ext cx="6840000" cy="1368000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Nézd meg, hogyan változott meg Mózes! Kattints!</a:t>
            </a:r>
          </a:p>
        </p:txBody>
      </p:sp>
      <p:pic>
        <p:nvPicPr>
          <p:cNvPr id="75" name="Kép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766" y="-11329"/>
            <a:ext cx="1324303" cy="1309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60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abadkézi sokszög 9"/>
          <p:cNvSpPr/>
          <p:nvPr/>
        </p:nvSpPr>
        <p:spPr>
          <a:xfrm>
            <a:off x="0" y="2802187"/>
            <a:ext cx="12208041" cy="4008796"/>
          </a:xfrm>
          <a:custGeom>
            <a:avLst/>
            <a:gdLst>
              <a:gd name="connsiteX0" fmla="*/ 12075456 w 12138039"/>
              <a:gd name="connsiteY0" fmla="*/ 1279 h 4008796"/>
              <a:gd name="connsiteX1" fmla="*/ 12138039 w 12138039"/>
              <a:gd name="connsiteY1" fmla="*/ 9210 h 4008796"/>
              <a:gd name="connsiteX2" fmla="*/ 12138039 w 12138039"/>
              <a:gd name="connsiteY2" fmla="*/ 4008796 h 4008796"/>
              <a:gd name="connsiteX3" fmla="*/ 0 w 12138039"/>
              <a:gd name="connsiteY3" fmla="*/ 4008796 h 4008796"/>
              <a:gd name="connsiteX4" fmla="*/ 0 w 12138039"/>
              <a:gd name="connsiteY4" fmla="*/ 1369101 h 4008796"/>
              <a:gd name="connsiteX5" fmla="*/ 134220 w 12138039"/>
              <a:gd name="connsiteY5" fmla="*/ 1230111 h 4008796"/>
              <a:gd name="connsiteX6" fmla="*/ 1309325 w 12138039"/>
              <a:gd name="connsiteY6" fmla="*/ 751927 h 4008796"/>
              <a:gd name="connsiteX7" fmla="*/ 5738036 w 12138039"/>
              <a:gd name="connsiteY7" fmla="*/ 2574541 h 4008796"/>
              <a:gd name="connsiteX8" fmla="*/ 12075456 w 12138039"/>
              <a:gd name="connsiteY8" fmla="*/ 1279 h 400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38039" h="4008796">
                <a:moveTo>
                  <a:pt x="12075456" y="1279"/>
                </a:moveTo>
                <a:lnTo>
                  <a:pt x="12138039" y="9210"/>
                </a:lnTo>
                <a:lnTo>
                  <a:pt x="12138039" y="4008796"/>
                </a:lnTo>
                <a:lnTo>
                  <a:pt x="0" y="4008796"/>
                </a:lnTo>
                <a:lnTo>
                  <a:pt x="0" y="1369101"/>
                </a:lnTo>
                <a:lnTo>
                  <a:pt x="134220" y="1230111"/>
                </a:lnTo>
                <a:cubicBezTo>
                  <a:pt x="464775" y="921685"/>
                  <a:pt x="852801" y="730277"/>
                  <a:pt x="1309325" y="751927"/>
                </a:cubicBezTo>
                <a:cubicBezTo>
                  <a:pt x="3498734" y="577310"/>
                  <a:pt x="3911510" y="2875516"/>
                  <a:pt x="5738036" y="2574541"/>
                </a:cubicBezTo>
                <a:cubicBezTo>
                  <a:pt x="8061622" y="2579450"/>
                  <a:pt x="10788334" y="-66465"/>
                  <a:pt x="12075456" y="1279"/>
                </a:cubicBezTo>
                <a:close/>
              </a:path>
            </a:pathLst>
          </a:custGeom>
          <a:solidFill>
            <a:srgbClr val="D0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abadkézi sokszög 10"/>
          <p:cNvSpPr/>
          <p:nvPr/>
        </p:nvSpPr>
        <p:spPr>
          <a:xfrm>
            <a:off x="0" y="5249479"/>
            <a:ext cx="12208041" cy="1608521"/>
          </a:xfrm>
          <a:custGeom>
            <a:avLst/>
            <a:gdLst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633624 w 12250264"/>
              <a:gd name="connsiteY5" fmla="*/ 1143374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264" h="3016798">
                <a:moveTo>
                  <a:pt x="12193434" y="962"/>
                </a:moveTo>
                <a:lnTo>
                  <a:pt x="12250264" y="6930"/>
                </a:lnTo>
                <a:lnTo>
                  <a:pt x="12250264" y="3016798"/>
                </a:lnTo>
                <a:lnTo>
                  <a:pt x="0" y="3016798"/>
                </a:lnTo>
                <a:lnTo>
                  <a:pt x="20066" y="2966687"/>
                </a:lnTo>
                <a:cubicBezTo>
                  <a:pt x="400834" y="2103425"/>
                  <a:pt x="1090481" y="513720"/>
                  <a:pt x="2417055" y="565858"/>
                </a:cubicBezTo>
                <a:cubicBezTo>
                  <a:pt x="4405187" y="434451"/>
                  <a:pt x="4780016" y="2163954"/>
                  <a:pt x="6438626" y="1937457"/>
                </a:cubicBezTo>
                <a:cubicBezTo>
                  <a:pt x="8548600" y="1941151"/>
                  <a:pt x="11024640" y="-50019"/>
                  <a:pt x="12193434" y="962"/>
                </a:cubicBezTo>
                <a:close/>
              </a:path>
            </a:pathLst>
          </a:custGeom>
          <a:solidFill>
            <a:srgbClr val="E4D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133618" y="202950"/>
            <a:ext cx="8665356" cy="2337267"/>
            <a:chOff x="3308740" y="137976"/>
            <a:chExt cx="8665356" cy="2337267"/>
          </a:xfrm>
        </p:grpSpPr>
        <p:sp>
          <p:nvSpPr>
            <p:cNvPr id="12" name="Szabadkézi sokszög 11"/>
            <p:cNvSpPr/>
            <p:nvPr/>
          </p:nvSpPr>
          <p:spPr>
            <a:xfrm>
              <a:off x="7731356" y="213937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3308740" y="405697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7854340" y="137976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4404413" y="390288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3651047" y="1215783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12" y="-28528"/>
            <a:ext cx="1324303" cy="130928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0" b="100000" l="7989" r="100000">
                        <a14:foregroundMark x1="58678" y1="68285" x2="61983" y2="48220"/>
                        <a14:foregroundMark x1="37741" y1="85761" x2="73829" y2="88350"/>
                        <a14:foregroundMark x1="69421" y1="86084" x2="77961" y2="89644"/>
                        <a14:foregroundMark x1="41598" y1="86731" x2="7989" y2="93528"/>
                        <a14:foregroundMark x1="12948" y1="95146" x2="95317" y2="96440"/>
                        <a14:foregroundMark x1="9917" y1="84790" x2="24793" y2="88350"/>
                        <a14:backgroundMark x1="70523" y1="5502" x2="93939" y2="91262"/>
                        <a14:backgroundMark x1="19835" y1="79288" x2="25895" y2="84790"/>
                      </a14:backgroundRemoval>
                    </a14:imgEffect>
                  </a14:imgLayer>
                </a14:imgProps>
              </a:ext>
            </a:extLst>
          </a:blip>
          <a:srcRect l="16290" t="7145" r="20625" b="10654"/>
          <a:stretch/>
        </p:blipFill>
        <p:spPr>
          <a:xfrm>
            <a:off x="4199836" y="3882186"/>
            <a:ext cx="2682917" cy="2975813"/>
          </a:xfrm>
          <a:prstGeom prst="rect">
            <a:avLst/>
          </a:prstGeom>
        </p:spPr>
      </p:pic>
      <p:sp>
        <p:nvSpPr>
          <p:cNvPr id="33" name="Lekerekített téglalap 32"/>
          <p:cNvSpPr/>
          <p:nvPr/>
        </p:nvSpPr>
        <p:spPr>
          <a:xfrm>
            <a:off x="748411" y="2648049"/>
            <a:ext cx="3656376" cy="1080000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 smtClean="0">
              <a:solidFill>
                <a:schemeClr val="tx1"/>
              </a:solidFill>
            </a:endParaRPr>
          </a:p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Mózes megváltozott.</a:t>
            </a:r>
          </a:p>
          <a:p>
            <a:pPr algn="ctr"/>
            <a:endParaRPr lang="hu-HU" sz="3200" dirty="0" smtClean="0">
              <a:solidFill>
                <a:schemeClr val="tx1"/>
              </a:solidFill>
            </a:endParaRPr>
          </a:p>
        </p:txBody>
      </p:sp>
      <p:sp>
        <p:nvSpPr>
          <p:cNvPr id="34" name="Lekerekített téglalap 33"/>
          <p:cNvSpPr/>
          <p:nvPr/>
        </p:nvSpPr>
        <p:spPr>
          <a:xfrm>
            <a:off x="7769684" y="2648049"/>
            <a:ext cx="3656376" cy="1080000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 smtClean="0">
              <a:solidFill>
                <a:schemeClr val="tx1"/>
              </a:solidFill>
            </a:endParaRPr>
          </a:p>
          <a:p>
            <a:pPr algn="ctr"/>
            <a:r>
              <a:rPr lang="hu-HU" sz="3200" dirty="0" smtClean="0">
                <a:solidFill>
                  <a:schemeClr val="tx1"/>
                </a:solidFill>
              </a:rPr>
              <a:t>Vajon mi lett belőle?</a:t>
            </a:r>
          </a:p>
          <a:p>
            <a:pPr algn="ctr"/>
            <a:endParaRPr lang="hu-HU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flipH="1">
            <a:off x="11093123" y="6065292"/>
            <a:ext cx="1053625" cy="808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Szabadkézi sokszög 9"/>
          <p:cNvSpPr/>
          <p:nvPr/>
        </p:nvSpPr>
        <p:spPr>
          <a:xfrm>
            <a:off x="0" y="2802187"/>
            <a:ext cx="12208041" cy="4008796"/>
          </a:xfrm>
          <a:custGeom>
            <a:avLst/>
            <a:gdLst>
              <a:gd name="connsiteX0" fmla="*/ 12075456 w 12138039"/>
              <a:gd name="connsiteY0" fmla="*/ 1279 h 4008796"/>
              <a:gd name="connsiteX1" fmla="*/ 12138039 w 12138039"/>
              <a:gd name="connsiteY1" fmla="*/ 9210 h 4008796"/>
              <a:gd name="connsiteX2" fmla="*/ 12138039 w 12138039"/>
              <a:gd name="connsiteY2" fmla="*/ 4008796 h 4008796"/>
              <a:gd name="connsiteX3" fmla="*/ 0 w 12138039"/>
              <a:gd name="connsiteY3" fmla="*/ 4008796 h 4008796"/>
              <a:gd name="connsiteX4" fmla="*/ 0 w 12138039"/>
              <a:gd name="connsiteY4" fmla="*/ 1369101 h 4008796"/>
              <a:gd name="connsiteX5" fmla="*/ 134220 w 12138039"/>
              <a:gd name="connsiteY5" fmla="*/ 1230111 h 4008796"/>
              <a:gd name="connsiteX6" fmla="*/ 1309325 w 12138039"/>
              <a:gd name="connsiteY6" fmla="*/ 751927 h 4008796"/>
              <a:gd name="connsiteX7" fmla="*/ 5738036 w 12138039"/>
              <a:gd name="connsiteY7" fmla="*/ 2574541 h 4008796"/>
              <a:gd name="connsiteX8" fmla="*/ 12075456 w 12138039"/>
              <a:gd name="connsiteY8" fmla="*/ 1279 h 400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38039" h="4008796">
                <a:moveTo>
                  <a:pt x="12075456" y="1279"/>
                </a:moveTo>
                <a:lnTo>
                  <a:pt x="12138039" y="9210"/>
                </a:lnTo>
                <a:lnTo>
                  <a:pt x="12138039" y="4008796"/>
                </a:lnTo>
                <a:lnTo>
                  <a:pt x="0" y="4008796"/>
                </a:lnTo>
                <a:lnTo>
                  <a:pt x="0" y="1369101"/>
                </a:lnTo>
                <a:lnTo>
                  <a:pt x="134220" y="1230111"/>
                </a:lnTo>
                <a:cubicBezTo>
                  <a:pt x="464775" y="921685"/>
                  <a:pt x="852801" y="730277"/>
                  <a:pt x="1309325" y="751927"/>
                </a:cubicBezTo>
                <a:cubicBezTo>
                  <a:pt x="3498734" y="577310"/>
                  <a:pt x="3911510" y="2875516"/>
                  <a:pt x="5738036" y="2574541"/>
                </a:cubicBezTo>
                <a:cubicBezTo>
                  <a:pt x="8061622" y="2579450"/>
                  <a:pt x="10788334" y="-66465"/>
                  <a:pt x="12075456" y="1279"/>
                </a:cubicBezTo>
                <a:close/>
              </a:path>
            </a:pathLst>
          </a:custGeom>
          <a:solidFill>
            <a:srgbClr val="D0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abadkézi sokszög 10"/>
          <p:cNvSpPr/>
          <p:nvPr/>
        </p:nvSpPr>
        <p:spPr>
          <a:xfrm>
            <a:off x="0" y="5249479"/>
            <a:ext cx="12208041" cy="1608521"/>
          </a:xfrm>
          <a:custGeom>
            <a:avLst/>
            <a:gdLst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633624 w 12250264"/>
              <a:gd name="connsiteY5" fmla="*/ 1143374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264" h="3016798">
                <a:moveTo>
                  <a:pt x="12193434" y="962"/>
                </a:moveTo>
                <a:lnTo>
                  <a:pt x="12250264" y="6930"/>
                </a:lnTo>
                <a:lnTo>
                  <a:pt x="12250264" y="3016798"/>
                </a:lnTo>
                <a:lnTo>
                  <a:pt x="0" y="3016798"/>
                </a:lnTo>
                <a:lnTo>
                  <a:pt x="20066" y="2966687"/>
                </a:lnTo>
                <a:cubicBezTo>
                  <a:pt x="400834" y="2103425"/>
                  <a:pt x="1090481" y="513720"/>
                  <a:pt x="2417055" y="565858"/>
                </a:cubicBezTo>
                <a:cubicBezTo>
                  <a:pt x="4405187" y="434451"/>
                  <a:pt x="4780016" y="2163954"/>
                  <a:pt x="6438626" y="1937457"/>
                </a:cubicBezTo>
                <a:cubicBezTo>
                  <a:pt x="8548600" y="1941151"/>
                  <a:pt x="11024640" y="-50019"/>
                  <a:pt x="12193434" y="962"/>
                </a:cubicBezTo>
                <a:close/>
              </a:path>
            </a:pathLst>
          </a:custGeom>
          <a:solidFill>
            <a:srgbClr val="E4D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133618" y="202950"/>
            <a:ext cx="8665356" cy="2337267"/>
            <a:chOff x="3308740" y="137976"/>
            <a:chExt cx="8665356" cy="2337267"/>
          </a:xfrm>
        </p:grpSpPr>
        <p:sp>
          <p:nvSpPr>
            <p:cNvPr id="12" name="Szabadkézi sokszög 11"/>
            <p:cNvSpPr/>
            <p:nvPr/>
          </p:nvSpPr>
          <p:spPr>
            <a:xfrm>
              <a:off x="7731356" y="213937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3308740" y="405697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7854340" y="137976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4404413" y="390288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3651047" y="1215783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29"/>
            <a:ext cx="1324303" cy="1309285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0912890">
            <a:off x="-1532861" y="3149208"/>
            <a:ext cx="1343636" cy="12556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flipH="1">
            <a:off x="8543518" y="5914496"/>
            <a:ext cx="1053625" cy="808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67310">
            <a:off x="1573288" y="3532051"/>
            <a:ext cx="1359028" cy="1253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0612606">
            <a:off x="316697" y="4488169"/>
            <a:ext cx="2786045" cy="2421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flipH="1">
            <a:off x="10539662" y="2653903"/>
            <a:ext cx="860792" cy="87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flipH="1">
            <a:off x="11154416" y="2563022"/>
            <a:ext cx="1053625" cy="1067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Lekerekített téglalap 20"/>
          <p:cNvSpPr/>
          <p:nvPr/>
        </p:nvSpPr>
        <p:spPr>
          <a:xfrm>
            <a:off x="1526639" y="311038"/>
            <a:ext cx="8689416" cy="827747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800" dirty="0" smtClean="0">
              <a:solidFill>
                <a:schemeClr val="tx1"/>
              </a:solidFill>
            </a:endParaRPr>
          </a:p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Vajon mi lett az egyiptomi fáraó nevelt gyermekéből? </a:t>
            </a:r>
          </a:p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Kattints, és rájössz!</a:t>
            </a:r>
          </a:p>
          <a:p>
            <a:pPr algn="ctr"/>
            <a:endParaRPr lang="hu-HU" sz="2800" dirty="0" smtClean="0">
              <a:solidFill>
                <a:schemeClr val="tx1"/>
              </a:solidFill>
            </a:endParaRPr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926" y="3019079"/>
            <a:ext cx="3064528" cy="3980893"/>
          </a:xfrm>
          <a:prstGeom prst="rect">
            <a:avLst/>
          </a:prstGeom>
        </p:spPr>
      </p:pic>
      <p:sp>
        <p:nvSpPr>
          <p:cNvPr id="26" name="Lekerekített téglalap 25"/>
          <p:cNvSpPr/>
          <p:nvPr/>
        </p:nvSpPr>
        <p:spPr>
          <a:xfrm>
            <a:off x="2981603" y="1640813"/>
            <a:ext cx="4058312" cy="827747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800" dirty="0" smtClean="0">
              <a:solidFill>
                <a:schemeClr val="tx1"/>
              </a:solidFill>
            </a:endParaRPr>
          </a:p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Igen, pásztor lett!</a:t>
            </a:r>
          </a:p>
          <a:p>
            <a:pPr algn="ctr"/>
            <a:endParaRPr lang="hu-HU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6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046 C 0.08854 -0.03796 0.11484 0.01042 0.18385 0.07662 C 0.25872 0.14676 0.32526 0.18843 0.38372 0.25695 L 0.38372 0.25903 L 0.38372 0.25695 C 0.38203 0.2551 0.38086 0.25371 0.37929 0.25186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80" y="1231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23008 0.26204 L -0.23008 0.26366 " pathEditMode="relative" rAng="0" ptsTypes="A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zabadkézi sokszög 34"/>
          <p:cNvSpPr/>
          <p:nvPr/>
        </p:nvSpPr>
        <p:spPr>
          <a:xfrm>
            <a:off x="-180474" y="4495800"/>
            <a:ext cx="15786934" cy="2467583"/>
          </a:xfrm>
          <a:custGeom>
            <a:avLst/>
            <a:gdLst>
              <a:gd name="connsiteX0" fmla="*/ 12075456 w 12138039"/>
              <a:gd name="connsiteY0" fmla="*/ 1279 h 4008796"/>
              <a:gd name="connsiteX1" fmla="*/ 12138039 w 12138039"/>
              <a:gd name="connsiteY1" fmla="*/ 9210 h 4008796"/>
              <a:gd name="connsiteX2" fmla="*/ 12138039 w 12138039"/>
              <a:gd name="connsiteY2" fmla="*/ 4008796 h 4008796"/>
              <a:gd name="connsiteX3" fmla="*/ 0 w 12138039"/>
              <a:gd name="connsiteY3" fmla="*/ 4008796 h 4008796"/>
              <a:gd name="connsiteX4" fmla="*/ 0 w 12138039"/>
              <a:gd name="connsiteY4" fmla="*/ 1369101 h 4008796"/>
              <a:gd name="connsiteX5" fmla="*/ 134220 w 12138039"/>
              <a:gd name="connsiteY5" fmla="*/ 1230111 h 4008796"/>
              <a:gd name="connsiteX6" fmla="*/ 1309325 w 12138039"/>
              <a:gd name="connsiteY6" fmla="*/ 751927 h 4008796"/>
              <a:gd name="connsiteX7" fmla="*/ 5738036 w 12138039"/>
              <a:gd name="connsiteY7" fmla="*/ 2574541 h 4008796"/>
              <a:gd name="connsiteX8" fmla="*/ 12075456 w 12138039"/>
              <a:gd name="connsiteY8" fmla="*/ 1279 h 4008796"/>
              <a:gd name="connsiteX0" fmla="*/ 12075456 w 12138039"/>
              <a:gd name="connsiteY0" fmla="*/ 1 h 4007518"/>
              <a:gd name="connsiteX1" fmla="*/ 12138039 w 12138039"/>
              <a:gd name="connsiteY1" fmla="*/ 7932 h 4007518"/>
              <a:gd name="connsiteX2" fmla="*/ 12138039 w 12138039"/>
              <a:gd name="connsiteY2" fmla="*/ 4007518 h 4007518"/>
              <a:gd name="connsiteX3" fmla="*/ 0 w 12138039"/>
              <a:gd name="connsiteY3" fmla="*/ 4007518 h 4007518"/>
              <a:gd name="connsiteX4" fmla="*/ 0 w 12138039"/>
              <a:gd name="connsiteY4" fmla="*/ 1367823 h 4007518"/>
              <a:gd name="connsiteX5" fmla="*/ 134220 w 12138039"/>
              <a:gd name="connsiteY5" fmla="*/ 1228833 h 4007518"/>
              <a:gd name="connsiteX6" fmla="*/ 1309325 w 12138039"/>
              <a:gd name="connsiteY6" fmla="*/ 750649 h 4007518"/>
              <a:gd name="connsiteX7" fmla="*/ 5738036 w 12138039"/>
              <a:gd name="connsiteY7" fmla="*/ 2573263 h 4007518"/>
              <a:gd name="connsiteX8" fmla="*/ 8699086 w 12138039"/>
              <a:gd name="connsiteY8" fmla="*/ 309541 h 4007518"/>
              <a:gd name="connsiteX9" fmla="*/ 12075456 w 12138039"/>
              <a:gd name="connsiteY9" fmla="*/ 1 h 4007518"/>
              <a:gd name="connsiteX0" fmla="*/ 8699086 w 12138039"/>
              <a:gd name="connsiteY0" fmla="*/ 592426 h 4290403"/>
              <a:gd name="connsiteX1" fmla="*/ 12138039 w 12138039"/>
              <a:gd name="connsiteY1" fmla="*/ 290817 h 4290403"/>
              <a:gd name="connsiteX2" fmla="*/ 12138039 w 12138039"/>
              <a:gd name="connsiteY2" fmla="*/ 4290403 h 4290403"/>
              <a:gd name="connsiteX3" fmla="*/ 0 w 12138039"/>
              <a:gd name="connsiteY3" fmla="*/ 4290403 h 4290403"/>
              <a:gd name="connsiteX4" fmla="*/ 0 w 12138039"/>
              <a:gd name="connsiteY4" fmla="*/ 1650708 h 4290403"/>
              <a:gd name="connsiteX5" fmla="*/ 134220 w 12138039"/>
              <a:gd name="connsiteY5" fmla="*/ 1511718 h 4290403"/>
              <a:gd name="connsiteX6" fmla="*/ 1309325 w 12138039"/>
              <a:gd name="connsiteY6" fmla="*/ 1033534 h 4290403"/>
              <a:gd name="connsiteX7" fmla="*/ 5738036 w 12138039"/>
              <a:gd name="connsiteY7" fmla="*/ 2856148 h 4290403"/>
              <a:gd name="connsiteX8" fmla="*/ 8699086 w 12138039"/>
              <a:gd name="connsiteY8" fmla="*/ 592426 h 4290403"/>
              <a:gd name="connsiteX0" fmla="*/ 8699086 w 12462146"/>
              <a:gd name="connsiteY0" fmla="*/ 1 h 3697978"/>
              <a:gd name="connsiteX1" fmla="*/ 12138039 w 12462146"/>
              <a:gd name="connsiteY1" fmla="*/ 3697978 h 3697978"/>
              <a:gd name="connsiteX2" fmla="*/ 0 w 12462146"/>
              <a:gd name="connsiteY2" fmla="*/ 3697978 h 3697978"/>
              <a:gd name="connsiteX3" fmla="*/ 0 w 12462146"/>
              <a:gd name="connsiteY3" fmla="*/ 1058283 h 3697978"/>
              <a:gd name="connsiteX4" fmla="*/ 134220 w 12462146"/>
              <a:gd name="connsiteY4" fmla="*/ 919293 h 3697978"/>
              <a:gd name="connsiteX5" fmla="*/ 1309325 w 12462146"/>
              <a:gd name="connsiteY5" fmla="*/ 441109 h 3697978"/>
              <a:gd name="connsiteX6" fmla="*/ 5738036 w 12462146"/>
              <a:gd name="connsiteY6" fmla="*/ 2263723 h 3697978"/>
              <a:gd name="connsiteX7" fmla="*/ 8699086 w 12462146"/>
              <a:gd name="connsiteY7" fmla="*/ 1 h 369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62146" h="3697978">
                <a:moveTo>
                  <a:pt x="8699086" y="1"/>
                </a:moveTo>
                <a:cubicBezTo>
                  <a:pt x="9765753" y="239044"/>
                  <a:pt x="13587887" y="3081649"/>
                  <a:pt x="12138039" y="3697978"/>
                </a:cubicBezTo>
                <a:lnTo>
                  <a:pt x="0" y="3697978"/>
                </a:lnTo>
                <a:lnTo>
                  <a:pt x="0" y="1058283"/>
                </a:lnTo>
                <a:lnTo>
                  <a:pt x="134220" y="919293"/>
                </a:lnTo>
                <a:cubicBezTo>
                  <a:pt x="464775" y="610867"/>
                  <a:pt x="852801" y="419459"/>
                  <a:pt x="1309325" y="441109"/>
                </a:cubicBezTo>
                <a:cubicBezTo>
                  <a:pt x="3498734" y="266492"/>
                  <a:pt x="3911510" y="2564698"/>
                  <a:pt x="5738036" y="2263723"/>
                </a:cubicBezTo>
                <a:cubicBezTo>
                  <a:pt x="7057385" y="2347223"/>
                  <a:pt x="7632419" y="427556"/>
                  <a:pt x="8699086" y="1"/>
                </a:cubicBezTo>
                <a:close/>
              </a:path>
            </a:pathLst>
          </a:custGeom>
          <a:solidFill>
            <a:srgbClr val="D0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Szabadkézi sokszög 35"/>
          <p:cNvSpPr/>
          <p:nvPr/>
        </p:nvSpPr>
        <p:spPr>
          <a:xfrm>
            <a:off x="-180473" y="6135852"/>
            <a:ext cx="15812046" cy="874548"/>
          </a:xfrm>
          <a:custGeom>
            <a:avLst/>
            <a:gdLst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633624 w 12250264"/>
              <a:gd name="connsiteY5" fmla="*/ 1143374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6438626 w 12250264"/>
              <a:gd name="connsiteY0" fmla="*/ 1941873 h 3021214"/>
              <a:gd name="connsiteX1" fmla="*/ 12250264 w 12250264"/>
              <a:gd name="connsiteY1" fmla="*/ 11346 h 3021214"/>
              <a:gd name="connsiteX2" fmla="*/ 12250264 w 12250264"/>
              <a:gd name="connsiteY2" fmla="*/ 3021214 h 3021214"/>
              <a:gd name="connsiteX3" fmla="*/ 0 w 12250264"/>
              <a:gd name="connsiteY3" fmla="*/ 3021214 h 3021214"/>
              <a:gd name="connsiteX4" fmla="*/ 20066 w 12250264"/>
              <a:gd name="connsiteY4" fmla="*/ 2971103 h 3021214"/>
              <a:gd name="connsiteX5" fmla="*/ 2417055 w 12250264"/>
              <a:gd name="connsiteY5" fmla="*/ 570274 h 3021214"/>
              <a:gd name="connsiteX6" fmla="*/ 6438626 w 12250264"/>
              <a:gd name="connsiteY6" fmla="*/ 1941873 h 3021214"/>
              <a:gd name="connsiteX0" fmla="*/ 6438626 w 12393722"/>
              <a:gd name="connsiteY0" fmla="*/ 1378736 h 2458077"/>
              <a:gd name="connsiteX1" fmla="*/ 12250264 w 12393722"/>
              <a:gd name="connsiteY1" fmla="*/ 2458077 h 2458077"/>
              <a:gd name="connsiteX2" fmla="*/ 0 w 12393722"/>
              <a:gd name="connsiteY2" fmla="*/ 2458077 h 2458077"/>
              <a:gd name="connsiteX3" fmla="*/ 20066 w 12393722"/>
              <a:gd name="connsiteY3" fmla="*/ 2407966 h 2458077"/>
              <a:gd name="connsiteX4" fmla="*/ 2417055 w 12393722"/>
              <a:gd name="connsiteY4" fmla="*/ 7137 h 2458077"/>
              <a:gd name="connsiteX5" fmla="*/ 6438626 w 12393722"/>
              <a:gd name="connsiteY5" fmla="*/ 1378736 h 245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93722" h="2458077">
                <a:moveTo>
                  <a:pt x="6438626" y="1378736"/>
                </a:moveTo>
                <a:cubicBezTo>
                  <a:pt x="8077494" y="1787226"/>
                  <a:pt x="13323368" y="2278187"/>
                  <a:pt x="12250264" y="2458077"/>
                </a:cubicBezTo>
                <a:lnTo>
                  <a:pt x="0" y="2458077"/>
                </a:lnTo>
                <a:lnTo>
                  <a:pt x="20066" y="2407966"/>
                </a:lnTo>
                <a:cubicBezTo>
                  <a:pt x="400834" y="1544704"/>
                  <a:pt x="1090481" y="-45001"/>
                  <a:pt x="2417055" y="7137"/>
                </a:cubicBezTo>
                <a:cubicBezTo>
                  <a:pt x="4405187" y="-124270"/>
                  <a:pt x="4780016" y="1605233"/>
                  <a:pt x="6438626" y="1378736"/>
                </a:cubicBezTo>
                <a:close/>
              </a:path>
            </a:pathLst>
          </a:custGeom>
          <a:solidFill>
            <a:srgbClr val="E4D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abadkézi sokszög 21"/>
          <p:cNvSpPr/>
          <p:nvPr/>
        </p:nvSpPr>
        <p:spPr>
          <a:xfrm>
            <a:off x="-1440965" y="3128707"/>
            <a:ext cx="13768067" cy="3803491"/>
          </a:xfrm>
          <a:custGeom>
            <a:avLst/>
            <a:gdLst>
              <a:gd name="connsiteX0" fmla="*/ 12126181 w 12225459"/>
              <a:gd name="connsiteY0" fmla="*/ 2030 h 6360468"/>
              <a:gd name="connsiteX1" fmla="*/ 12225459 w 12225459"/>
              <a:gd name="connsiteY1" fmla="*/ 14614 h 6360468"/>
              <a:gd name="connsiteX2" fmla="*/ 12225459 w 12225459"/>
              <a:gd name="connsiteY2" fmla="*/ 6360468 h 6360468"/>
              <a:gd name="connsiteX3" fmla="*/ 0 w 12225459"/>
              <a:gd name="connsiteY3" fmla="*/ 6360468 h 6360468"/>
              <a:gd name="connsiteX4" fmla="*/ 0 w 12225459"/>
              <a:gd name="connsiteY4" fmla="*/ 3658990 h 6360468"/>
              <a:gd name="connsiteX5" fmla="*/ 11998 w 12225459"/>
              <a:gd name="connsiteY5" fmla="*/ 3666781 h 6360468"/>
              <a:gd name="connsiteX6" fmla="*/ 2072864 w 12225459"/>
              <a:gd name="connsiteY6" fmla="*/ 4084839 h 6360468"/>
              <a:gd name="connsiteX7" fmla="*/ 12126181 w 12225459"/>
              <a:gd name="connsiteY7" fmla="*/ 2030 h 6360468"/>
              <a:gd name="connsiteX0" fmla="*/ 12126181 w 14152897"/>
              <a:gd name="connsiteY0" fmla="*/ 2030 h 6360468"/>
              <a:gd name="connsiteX1" fmla="*/ 12225459 w 14152897"/>
              <a:gd name="connsiteY1" fmla="*/ 14614 h 6360468"/>
              <a:gd name="connsiteX2" fmla="*/ 14152897 w 14152897"/>
              <a:gd name="connsiteY2" fmla="*/ 6360468 h 6360468"/>
              <a:gd name="connsiteX3" fmla="*/ 0 w 14152897"/>
              <a:gd name="connsiteY3" fmla="*/ 6360468 h 6360468"/>
              <a:gd name="connsiteX4" fmla="*/ 0 w 14152897"/>
              <a:gd name="connsiteY4" fmla="*/ 3658990 h 6360468"/>
              <a:gd name="connsiteX5" fmla="*/ 11998 w 14152897"/>
              <a:gd name="connsiteY5" fmla="*/ 3666781 h 6360468"/>
              <a:gd name="connsiteX6" fmla="*/ 2072864 w 14152897"/>
              <a:gd name="connsiteY6" fmla="*/ 4084839 h 6360468"/>
              <a:gd name="connsiteX7" fmla="*/ 12126181 w 14152897"/>
              <a:gd name="connsiteY7" fmla="*/ 2030 h 6360468"/>
              <a:gd name="connsiteX0" fmla="*/ 11355206 w 14152897"/>
              <a:gd name="connsiteY0" fmla="*/ 444616 h 6345854"/>
              <a:gd name="connsiteX1" fmla="*/ 12225459 w 14152897"/>
              <a:gd name="connsiteY1" fmla="*/ 0 h 6345854"/>
              <a:gd name="connsiteX2" fmla="*/ 14152897 w 14152897"/>
              <a:gd name="connsiteY2" fmla="*/ 6345854 h 6345854"/>
              <a:gd name="connsiteX3" fmla="*/ 0 w 14152897"/>
              <a:gd name="connsiteY3" fmla="*/ 6345854 h 6345854"/>
              <a:gd name="connsiteX4" fmla="*/ 0 w 14152897"/>
              <a:gd name="connsiteY4" fmla="*/ 3644376 h 6345854"/>
              <a:gd name="connsiteX5" fmla="*/ 11998 w 14152897"/>
              <a:gd name="connsiteY5" fmla="*/ 3652167 h 6345854"/>
              <a:gd name="connsiteX6" fmla="*/ 2072864 w 14152897"/>
              <a:gd name="connsiteY6" fmla="*/ 4070225 h 6345854"/>
              <a:gd name="connsiteX7" fmla="*/ 11355206 w 14152897"/>
              <a:gd name="connsiteY7" fmla="*/ 444616 h 6345854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784299"/>
              <a:gd name="connsiteY0" fmla="*/ 2273 h 5903511"/>
              <a:gd name="connsiteX1" fmla="*/ 13478293 w 14784299"/>
              <a:gd name="connsiteY1" fmla="*/ 2483737 h 5903511"/>
              <a:gd name="connsiteX2" fmla="*/ 14784299 w 14784299"/>
              <a:gd name="connsiteY2" fmla="*/ 5840449 h 5903511"/>
              <a:gd name="connsiteX3" fmla="*/ 0 w 14784299"/>
              <a:gd name="connsiteY3" fmla="*/ 5903511 h 5903511"/>
              <a:gd name="connsiteX4" fmla="*/ 0 w 14784299"/>
              <a:gd name="connsiteY4" fmla="*/ 3202033 h 5903511"/>
              <a:gd name="connsiteX5" fmla="*/ 11998 w 14784299"/>
              <a:gd name="connsiteY5" fmla="*/ 3209824 h 5903511"/>
              <a:gd name="connsiteX6" fmla="*/ 2072864 w 14784299"/>
              <a:gd name="connsiteY6" fmla="*/ 3627882 h 5903511"/>
              <a:gd name="connsiteX7" fmla="*/ 11355206 w 14784299"/>
              <a:gd name="connsiteY7" fmla="*/ 2273 h 5903511"/>
              <a:gd name="connsiteX0" fmla="*/ 11355206 w 14873090"/>
              <a:gd name="connsiteY0" fmla="*/ 64300 h 5965538"/>
              <a:gd name="connsiteX1" fmla="*/ 14873090 w 14873090"/>
              <a:gd name="connsiteY1" fmla="*/ 1414795 h 5965538"/>
              <a:gd name="connsiteX2" fmla="*/ 14784299 w 14873090"/>
              <a:gd name="connsiteY2" fmla="*/ 5902476 h 5965538"/>
              <a:gd name="connsiteX3" fmla="*/ 0 w 14873090"/>
              <a:gd name="connsiteY3" fmla="*/ 5965538 h 5965538"/>
              <a:gd name="connsiteX4" fmla="*/ 0 w 14873090"/>
              <a:gd name="connsiteY4" fmla="*/ 3264060 h 5965538"/>
              <a:gd name="connsiteX5" fmla="*/ 11998 w 14873090"/>
              <a:gd name="connsiteY5" fmla="*/ 3271851 h 5965538"/>
              <a:gd name="connsiteX6" fmla="*/ 2072864 w 14873090"/>
              <a:gd name="connsiteY6" fmla="*/ 3689909 h 5965538"/>
              <a:gd name="connsiteX7" fmla="*/ 11355206 w 14873090"/>
              <a:gd name="connsiteY7" fmla="*/ 64300 h 5965538"/>
              <a:gd name="connsiteX0" fmla="*/ 11355206 w 14873090"/>
              <a:gd name="connsiteY0" fmla="*/ 225937 h 6127175"/>
              <a:gd name="connsiteX1" fmla="*/ 14873090 w 14873090"/>
              <a:gd name="connsiteY1" fmla="*/ 1576432 h 6127175"/>
              <a:gd name="connsiteX2" fmla="*/ 14784299 w 14873090"/>
              <a:gd name="connsiteY2" fmla="*/ 6064113 h 6127175"/>
              <a:gd name="connsiteX3" fmla="*/ 0 w 14873090"/>
              <a:gd name="connsiteY3" fmla="*/ 6127175 h 6127175"/>
              <a:gd name="connsiteX4" fmla="*/ 0 w 14873090"/>
              <a:gd name="connsiteY4" fmla="*/ 3425697 h 6127175"/>
              <a:gd name="connsiteX5" fmla="*/ 11998 w 14873090"/>
              <a:gd name="connsiteY5" fmla="*/ 3433488 h 6127175"/>
              <a:gd name="connsiteX6" fmla="*/ 2072864 w 14873090"/>
              <a:gd name="connsiteY6" fmla="*/ 3851546 h 6127175"/>
              <a:gd name="connsiteX7" fmla="*/ 11355206 w 14873090"/>
              <a:gd name="connsiteY7" fmla="*/ 225937 h 6127175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9318 h 5851167"/>
              <a:gd name="connsiteX1" fmla="*/ 14873090 w 14873090"/>
              <a:gd name="connsiteY1" fmla="*/ 1300424 h 5851167"/>
              <a:gd name="connsiteX2" fmla="*/ 14784299 w 14873090"/>
              <a:gd name="connsiteY2" fmla="*/ 5788105 h 5851167"/>
              <a:gd name="connsiteX3" fmla="*/ 0 w 14873090"/>
              <a:gd name="connsiteY3" fmla="*/ 5851167 h 5851167"/>
              <a:gd name="connsiteX4" fmla="*/ 0 w 14873090"/>
              <a:gd name="connsiteY4" fmla="*/ 3149689 h 5851167"/>
              <a:gd name="connsiteX5" fmla="*/ 11998 w 14873090"/>
              <a:gd name="connsiteY5" fmla="*/ 3157480 h 5851167"/>
              <a:gd name="connsiteX6" fmla="*/ 2072864 w 14873090"/>
              <a:gd name="connsiteY6" fmla="*/ 3575538 h 5851167"/>
              <a:gd name="connsiteX7" fmla="*/ 11180856 w 14873090"/>
              <a:gd name="connsiteY7" fmla="*/ 479318 h 5851167"/>
              <a:gd name="connsiteX0" fmla="*/ 11180856 w 14844032"/>
              <a:gd name="connsiteY0" fmla="*/ 52119 h 5423968"/>
              <a:gd name="connsiteX1" fmla="*/ 14844032 w 14844032"/>
              <a:gd name="connsiteY1" fmla="*/ 2365141 h 5423968"/>
              <a:gd name="connsiteX2" fmla="*/ 14784299 w 14844032"/>
              <a:gd name="connsiteY2" fmla="*/ 5360906 h 5423968"/>
              <a:gd name="connsiteX3" fmla="*/ 0 w 14844032"/>
              <a:gd name="connsiteY3" fmla="*/ 5423968 h 5423968"/>
              <a:gd name="connsiteX4" fmla="*/ 0 w 14844032"/>
              <a:gd name="connsiteY4" fmla="*/ 2722490 h 5423968"/>
              <a:gd name="connsiteX5" fmla="*/ 11998 w 14844032"/>
              <a:gd name="connsiteY5" fmla="*/ 2730281 h 5423968"/>
              <a:gd name="connsiteX6" fmla="*/ 2072864 w 14844032"/>
              <a:gd name="connsiteY6" fmla="*/ 3148339 h 5423968"/>
              <a:gd name="connsiteX7" fmla="*/ 11180856 w 14844032"/>
              <a:gd name="connsiteY7" fmla="*/ 52119 h 5423968"/>
              <a:gd name="connsiteX0" fmla="*/ 11297090 w 14844032"/>
              <a:gd name="connsiteY0" fmla="*/ 102540 h 5017189"/>
              <a:gd name="connsiteX1" fmla="*/ 14844032 w 14844032"/>
              <a:gd name="connsiteY1" fmla="*/ 1958362 h 5017189"/>
              <a:gd name="connsiteX2" fmla="*/ 14784299 w 14844032"/>
              <a:gd name="connsiteY2" fmla="*/ 4954127 h 5017189"/>
              <a:gd name="connsiteX3" fmla="*/ 0 w 14844032"/>
              <a:gd name="connsiteY3" fmla="*/ 5017189 h 5017189"/>
              <a:gd name="connsiteX4" fmla="*/ 0 w 14844032"/>
              <a:gd name="connsiteY4" fmla="*/ 2315711 h 5017189"/>
              <a:gd name="connsiteX5" fmla="*/ 11998 w 14844032"/>
              <a:gd name="connsiteY5" fmla="*/ 2323502 h 5017189"/>
              <a:gd name="connsiteX6" fmla="*/ 2072864 w 14844032"/>
              <a:gd name="connsiteY6" fmla="*/ 2741560 h 5017189"/>
              <a:gd name="connsiteX7" fmla="*/ 11297090 w 14844032"/>
              <a:gd name="connsiteY7" fmla="*/ 102540 h 5017189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1753223 w 14844032"/>
              <a:gd name="connsiteY6" fmla="*/ 3326046 h 5048222"/>
              <a:gd name="connsiteX7" fmla="*/ 11297090 w 14844032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104235 w 14948267"/>
              <a:gd name="connsiteY4" fmla="*/ 2346744 h 5048222"/>
              <a:gd name="connsiteX5" fmla="*/ 0 w 14948267"/>
              <a:gd name="connsiteY5" fmla="*/ 3798324 h 5048222"/>
              <a:gd name="connsiteX6" fmla="*/ 1857458 w 14948267"/>
              <a:gd name="connsiteY6" fmla="*/ 3326046 h 5048222"/>
              <a:gd name="connsiteX7" fmla="*/ 11401325 w 14948267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0 w 14948267"/>
              <a:gd name="connsiteY4" fmla="*/ 3798324 h 5048222"/>
              <a:gd name="connsiteX5" fmla="*/ 1857458 w 14948267"/>
              <a:gd name="connsiteY5" fmla="*/ 3326046 h 5048222"/>
              <a:gd name="connsiteX6" fmla="*/ 11401325 w 14948267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765242 w 14844032"/>
              <a:gd name="connsiteY4" fmla="*/ 3638867 h 5048222"/>
              <a:gd name="connsiteX5" fmla="*/ 11297090 w 14844032"/>
              <a:gd name="connsiteY5" fmla="*/ 133573 h 5048222"/>
              <a:gd name="connsiteX0" fmla="*/ 11470856 w 15017798"/>
              <a:gd name="connsiteY0" fmla="*/ 133573 h 5048222"/>
              <a:gd name="connsiteX1" fmla="*/ 15017798 w 15017798"/>
              <a:gd name="connsiteY1" fmla="*/ 1989395 h 5048222"/>
              <a:gd name="connsiteX2" fmla="*/ 14958065 w 15017798"/>
              <a:gd name="connsiteY2" fmla="*/ 4985160 h 5048222"/>
              <a:gd name="connsiteX3" fmla="*/ 173766 w 15017798"/>
              <a:gd name="connsiteY3" fmla="*/ 5048222 h 5048222"/>
              <a:gd name="connsiteX4" fmla="*/ 939008 w 15017798"/>
              <a:gd name="connsiteY4" fmla="*/ 3638867 h 5048222"/>
              <a:gd name="connsiteX5" fmla="*/ 11470856 w 15017798"/>
              <a:gd name="connsiteY5" fmla="*/ 133573 h 5048222"/>
              <a:gd name="connsiteX0" fmla="*/ 11330699 w 14877641"/>
              <a:gd name="connsiteY0" fmla="*/ 133573 h 5048222"/>
              <a:gd name="connsiteX1" fmla="*/ 14877641 w 14877641"/>
              <a:gd name="connsiteY1" fmla="*/ 1989395 h 5048222"/>
              <a:gd name="connsiteX2" fmla="*/ 14817908 w 14877641"/>
              <a:gd name="connsiteY2" fmla="*/ 4985160 h 5048222"/>
              <a:gd name="connsiteX3" fmla="*/ 33609 w 14877641"/>
              <a:gd name="connsiteY3" fmla="*/ 5048222 h 5048222"/>
              <a:gd name="connsiteX4" fmla="*/ 798851 w 14877641"/>
              <a:gd name="connsiteY4" fmla="*/ 3638867 h 5048222"/>
              <a:gd name="connsiteX5" fmla="*/ 11330699 w 14877641"/>
              <a:gd name="connsiteY5" fmla="*/ 133573 h 5048222"/>
              <a:gd name="connsiteX0" fmla="*/ 11330699 w 14817908"/>
              <a:gd name="connsiteY0" fmla="*/ 150187 h 5064836"/>
              <a:gd name="connsiteX1" fmla="*/ 13987040 w 14817908"/>
              <a:gd name="connsiteY1" fmla="*/ 1919477 h 5064836"/>
              <a:gd name="connsiteX2" fmla="*/ 14817908 w 14817908"/>
              <a:gd name="connsiteY2" fmla="*/ 5001774 h 5064836"/>
              <a:gd name="connsiteX3" fmla="*/ 33609 w 14817908"/>
              <a:gd name="connsiteY3" fmla="*/ 5064836 h 5064836"/>
              <a:gd name="connsiteX4" fmla="*/ 798851 w 14817908"/>
              <a:gd name="connsiteY4" fmla="*/ 3655481 h 5064836"/>
              <a:gd name="connsiteX5" fmla="*/ 11330699 w 14817908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765379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684416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825113"/>
              <a:gd name="connsiteY0" fmla="*/ 198677 h 5113326"/>
              <a:gd name="connsiteX1" fmla="*/ 13825113 w 13825113"/>
              <a:gd name="connsiteY1" fmla="*/ 1766056 h 5113326"/>
              <a:gd name="connsiteX2" fmla="*/ 13684416 w 13825113"/>
              <a:gd name="connsiteY2" fmla="*/ 5050264 h 5113326"/>
              <a:gd name="connsiteX3" fmla="*/ 33609 w 13825113"/>
              <a:gd name="connsiteY3" fmla="*/ 5113326 h 5113326"/>
              <a:gd name="connsiteX4" fmla="*/ 798851 w 13825113"/>
              <a:gd name="connsiteY4" fmla="*/ 3703971 h 5113326"/>
              <a:gd name="connsiteX5" fmla="*/ 11330699 w 13825113"/>
              <a:gd name="connsiteY5" fmla="*/ 198677 h 5113326"/>
              <a:gd name="connsiteX0" fmla="*/ 11330699 w 13825113"/>
              <a:gd name="connsiteY0" fmla="*/ 50632 h 4965281"/>
              <a:gd name="connsiteX1" fmla="*/ 13825113 w 13825113"/>
              <a:gd name="connsiteY1" fmla="*/ 1618011 h 4965281"/>
              <a:gd name="connsiteX2" fmla="*/ 13684416 w 13825113"/>
              <a:gd name="connsiteY2" fmla="*/ 4902219 h 4965281"/>
              <a:gd name="connsiteX3" fmla="*/ 33609 w 13825113"/>
              <a:gd name="connsiteY3" fmla="*/ 4965281 h 4965281"/>
              <a:gd name="connsiteX4" fmla="*/ 798851 w 13825113"/>
              <a:gd name="connsiteY4" fmla="*/ 3555926 h 4965281"/>
              <a:gd name="connsiteX5" fmla="*/ 11330699 w 13825113"/>
              <a:gd name="connsiteY5" fmla="*/ 50632 h 4965281"/>
              <a:gd name="connsiteX0" fmla="*/ 10736966 w 13825113"/>
              <a:gd name="connsiteY0" fmla="*/ 51831 h 4937636"/>
              <a:gd name="connsiteX1" fmla="*/ 13825113 w 13825113"/>
              <a:gd name="connsiteY1" fmla="*/ 1590366 h 4937636"/>
              <a:gd name="connsiteX2" fmla="*/ 13684416 w 13825113"/>
              <a:gd name="connsiteY2" fmla="*/ 4874574 h 4937636"/>
              <a:gd name="connsiteX3" fmla="*/ 33609 w 13825113"/>
              <a:gd name="connsiteY3" fmla="*/ 4937636 h 4937636"/>
              <a:gd name="connsiteX4" fmla="*/ 798851 w 13825113"/>
              <a:gd name="connsiteY4" fmla="*/ 3528281 h 4937636"/>
              <a:gd name="connsiteX5" fmla="*/ 10736966 w 13825113"/>
              <a:gd name="connsiteY5" fmla="*/ 51831 h 4937636"/>
              <a:gd name="connsiteX0" fmla="*/ 10736966 w 13798125"/>
              <a:gd name="connsiteY0" fmla="*/ 37487 h 4923292"/>
              <a:gd name="connsiteX1" fmla="*/ 13798125 w 13798125"/>
              <a:gd name="connsiteY1" fmla="*/ 2037531 h 4923292"/>
              <a:gd name="connsiteX2" fmla="*/ 13684416 w 13798125"/>
              <a:gd name="connsiteY2" fmla="*/ 4860230 h 4923292"/>
              <a:gd name="connsiteX3" fmla="*/ 33609 w 13798125"/>
              <a:gd name="connsiteY3" fmla="*/ 4923292 h 4923292"/>
              <a:gd name="connsiteX4" fmla="*/ 798851 w 13798125"/>
              <a:gd name="connsiteY4" fmla="*/ 3513937 h 4923292"/>
              <a:gd name="connsiteX5" fmla="*/ 10736966 w 13798125"/>
              <a:gd name="connsiteY5" fmla="*/ 37487 h 4923292"/>
              <a:gd name="connsiteX0" fmla="*/ 9792390 w 13798125"/>
              <a:gd name="connsiteY0" fmla="*/ 48389 h 4559218"/>
              <a:gd name="connsiteX1" fmla="*/ 13798125 w 13798125"/>
              <a:gd name="connsiteY1" fmla="*/ 1673457 h 4559218"/>
              <a:gd name="connsiteX2" fmla="*/ 13684416 w 13798125"/>
              <a:gd name="connsiteY2" fmla="*/ 4496156 h 4559218"/>
              <a:gd name="connsiteX3" fmla="*/ 33609 w 13798125"/>
              <a:gd name="connsiteY3" fmla="*/ 4559218 h 4559218"/>
              <a:gd name="connsiteX4" fmla="*/ 798851 w 13798125"/>
              <a:gd name="connsiteY4" fmla="*/ 3149863 h 4559218"/>
              <a:gd name="connsiteX5" fmla="*/ 9792390 w 13798125"/>
              <a:gd name="connsiteY5" fmla="*/ 48389 h 4559218"/>
              <a:gd name="connsiteX0" fmla="*/ 9759613 w 13765348"/>
              <a:gd name="connsiteY0" fmla="*/ 48389 h 4559218"/>
              <a:gd name="connsiteX1" fmla="*/ 13765348 w 13765348"/>
              <a:gd name="connsiteY1" fmla="*/ 1673457 h 4559218"/>
              <a:gd name="connsiteX2" fmla="*/ 13651639 w 13765348"/>
              <a:gd name="connsiteY2" fmla="*/ 4496156 h 4559218"/>
              <a:gd name="connsiteX3" fmla="*/ 832 w 13765348"/>
              <a:gd name="connsiteY3" fmla="*/ 4559218 h 4559218"/>
              <a:gd name="connsiteX4" fmla="*/ 766074 w 13765348"/>
              <a:gd name="connsiteY4" fmla="*/ 3149863 h 4559218"/>
              <a:gd name="connsiteX5" fmla="*/ 9759613 w 13765348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765242 w 13764516"/>
              <a:gd name="connsiteY4" fmla="*/ 3149863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695628 w 13764516"/>
              <a:gd name="connsiteY4" fmla="*/ 3093364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835551 w 13764516"/>
              <a:gd name="connsiteY4" fmla="*/ 3334675 h 4559218"/>
              <a:gd name="connsiteX5" fmla="*/ 9758781 w 13764516"/>
              <a:gd name="connsiteY5" fmla="*/ 48389 h 455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64516" h="4559218">
                <a:moveTo>
                  <a:pt x="9758781" y="48389"/>
                </a:moveTo>
                <a:cubicBezTo>
                  <a:pt x="10533098" y="-236339"/>
                  <a:pt x="13413907" y="791149"/>
                  <a:pt x="13764516" y="1673457"/>
                </a:cubicBezTo>
                <a:lnTo>
                  <a:pt x="13650807" y="4496156"/>
                </a:lnTo>
                <a:lnTo>
                  <a:pt x="0" y="4559218"/>
                </a:lnTo>
                <a:cubicBezTo>
                  <a:pt x="821378" y="4175690"/>
                  <a:pt x="3055779" y="3619977"/>
                  <a:pt x="3835551" y="3334675"/>
                </a:cubicBezTo>
                <a:cubicBezTo>
                  <a:pt x="4383587" y="3111021"/>
                  <a:pt x="7484499" y="831242"/>
                  <a:pt x="9758781" y="48389"/>
                </a:cubicBezTo>
                <a:close/>
              </a:path>
            </a:pathLst>
          </a:custGeom>
          <a:solidFill>
            <a:srgbClr val="A2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abadkézi sokszög 10"/>
          <p:cNvSpPr/>
          <p:nvPr/>
        </p:nvSpPr>
        <p:spPr>
          <a:xfrm>
            <a:off x="-986589" y="5156874"/>
            <a:ext cx="13671884" cy="1768488"/>
          </a:xfrm>
          <a:custGeom>
            <a:avLst/>
            <a:gdLst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633624 w 12250264"/>
              <a:gd name="connsiteY5" fmla="*/ 1143374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1460303 w 12250264"/>
              <a:gd name="connsiteY0" fmla="*/ 861 h 3253244"/>
              <a:gd name="connsiteX1" fmla="*/ 12250264 w 12250264"/>
              <a:gd name="connsiteY1" fmla="*/ 243376 h 3253244"/>
              <a:gd name="connsiteX2" fmla="*/ 12250264 w 12250264"/>
              <a:gd name="connsiteY2" fmla="*/ 3253244 h 3253244"/>
              <a:gd name="connsiteX3" fmla="*/ 0 w 12250264"/>
              <a:gd name="connsiteY3" fmla="*/ 3253244 h 3253244"/>
              <a:gd name="connsiteX4" fmla="*/ 20066 w 12250264"/>
              <a:gd name="connsiteY4" fmla="*/ 3203133 h 3253244"/>
              <a:gd name="connsiteX5" fmla="*/ 2417055 w 12250264"/>
              <a:gd name="connsiteY5" fmla="*/ 802304 h 3253244"/>
              <a:gd name="connsiteX6" fmla="*/ 6438626 w 12250264"/>
              <a:gd name="connsiteY6" fmla="*/ 2173903 h 3253244"/>
              <a:gd name="connsiteX7" fmla="*/ 11460303 w 12250264"/>
              <a:gd name="connsiteY7" fmla="*/ 861 h 3253244"/>
              <a:gd name="connsiteX0" fmla="*/ 11460303 w 14033104"/>
              <a:gd name="connsiteY0" fmla="*/ 861 h 3253244"/>
              <a:gd name="connsiteX1" fmla="*/ 12250264 w 14033104"/>
              <a:gd name="connsiteY1" fmla="*/ 243376 h 3253244"/>
              <a:gd name="connsiteX2" fmla="*/ 14033104 w 14033104"/>
              <a:gd name="connsiteY2" fmla="*/ 3253244 h 3253244"/>
              <a:gd name="connsiteX3" fmla="*/ 0 w 14033104"/>
              <a:gd name="connsiteY3" fmla="*/ 3253244 h 3253244"/>
              <a:gd name="connsiteX4" fmla="*/ 20066 w 14033104"/>
              <a:gd name="connsiteY4" fmla="*/ 3203133 h 3253244"/>
              <a:gd name="connsiteX5" fmla="*/ 2417055 w 14033104"/>
              <a:gd name="connsiteY5" fmla="*/ 802304 h 3253244"/>
              <a:gd name="connsiteX6" fmla="*/ 6438626 w 14033104"/>
              <a:gd name="connsiteY6" fmla="*/ 2173903 h 3253244"/>
              <a:gd name="connsiteX7" fmla="*/ 11460303 w 14033104"/>
              <a:gd name="connsiteY7" fmla="*/ 861 h 3253244"/>
              <a:gd name="connsiteX0" fmla="*/ 11460303 w 14033104"/>
              <a:gd name="connsiteY0" fmla="*/ 861 h 3253244"/>
              <a:gd name="connsiteX1" fmla="*/ 12500196 w 14033104"/>
              <a:gd name="connsiteY1" fmla="*/ 1012153 h 3253244"/>
              <a:gd name="connsiteX2" fmla="*/ 14033104 w 14033104"/>
              <a:gd name="connsiteY2" fmla="*/ 3253244 h 3253244"/>
              <a:gd name="connsiteX3" fmla="*/ 0 w 14033104"/>
              <a:gd name="connsiteY3" fmla="*/ 3253244 h 3253244"/>
              <a:gd name="connsiteX4" fmla="*/ 20066 w 14033104"/>
              <a:gd name="connsiteY4" fmla="*/ 3203133 h 3253244"/>
              <a:gd name="connsiteX5" fmla="*/ 2417055 w 14033104"/>
              <a:gd name="connsiteY5" fmla="*/ 802304 h 3253244"/>
              <a:gd name="connsiteX6" fmla="*/ 6438626 w 14033104"/>
              <a:gd name="connsiteY6" fmla="*/ 2173903 h 3253244"/>
              <a:gd name="connsiteX7" fmla="*/ 11460303 w 14033104"/>
              <a:gd name="connsiteY7" fmla="*/ 861 h 3253244"/>
              <a:gd name="connsiteX0" fmla="*/ 11460303 w 14033104"/>
              <a:gd name="connsiteY0" fmla="*/ 861 h 3253244"/>
              <a:gd name="connsiteX1" fmla="*/ 14033104 w 14033104"/>
              <a:gd name="connsiteY1" fmla="*/ 3253244 h 3253244"/>
              <a:gd name="connsiteX2" fmla="*/ 0 w 14033104"/>
              <a:gd name="connsiteY2" fmla="*/ 3253244 h 3253244"/>
              <a:gd name="connsiteX3" fmla="*/ 20066 w 14033104"/>
              <a:gd name="connsiteY3" fmla="*/ 3203133 h 3253244"/>
              <a:gd name="connsiteX4" fmla="*/ 2417055 w 14033104"/>
              <a:gd name="connsiteY4" fmla="*/ 802304 h 3253244"/>
              <a:gd name="connsiteX5" fmla="*/ 6438626 w 14033104"/>
              <a:gd name="connsiteY5" fmla="*/ 2173903 h 3253244"/>
              <a:gd name="connsiteX6" fmla="*/ 11460303 w 14033104"/>
              <a:gd name="connsiteY6" fmla="*/ 861 h 3253244"/>
              <a:gd name="connsiteX0" fmla="*/ 11460303 w 14033104"/>
              <a:gd name="connsiteY0" fmla="*/ 64433 h 3316816"/>
              <a:gd name="connsiteX1" fmla="*/ 14033104 w 14033104"/>
              <a:gd name="connsiteY1" fmla="*/ 3316816 h 3316816"/>
              <a:gd name="connsiteX2" fmla="*/ 0 w 14033104"/>
              <a:gd name="connsiteY2" fmla="*/ 3316816 h 3316816"/>
              <a:gd name="connsiteX3" fmla="*/ 20066 w 14033104"/>
              <a:gd name="connsiteY3" fmla="*/ 3266705 h 3316816"/>
              <a:gd name="connsiteX4" fmla="*/ 2417055 w 14033104"/>
              <a:gd name="connsiteY4" fmla="*/ 865876 h 3316816"/>
              <a:gd name="connsiteX5" fmla="*/ 6438626 w 14033104"/>
              <a:gd name="connsiteY5" fmla="*/ 2237475 h 3316816"/>
              <a:gd name="connsiteX6" fmla="*/ 11460303 w 14033104"/>
              <a:gd name="connsiteY6" fmla="*/ 64433 h 3316816"/>
              <a:gd name="connsiteX0" fmla="*/ 11460303 w 14033104"/>
              <a:gd name="connsiteY0" fmla="*/ 64435 h 3316818"/>
              <a:gd name="connsiteX1" fmla="*/ 14033104 w 14033104"/>
              <a:gd name="connsiteY1" fmla="*/ 3316818 h 3316818"/>
              <a:gd name="connsiteX2" fmla="*/ 0 w 14033104"/>
              <a:gd name="connsiteY2" fmla="*/ 3316818 h 3316818"/>
              <a:gd name="connsiteX3" fmla="*/ 20066 w 14033104"/>
              <a:gd name="connsiteY3" fmla="*/ 3266707 h 3316818"/>
              <a:gd name="connsiteX4" fmla="*/ 2417055 w 14033104"/>
              <a:gd name="connsiteY4" fmla="*/ 865878 h 3316818"/>
              <a:gd name="connsiteX5" fmla="*/ 6438626 w 14033104"/>
              <a:gd name="connsiteY5" fmla="*/ 2237477 h 3316818"/>
              <a:gd name="connsiteX6" fmla="*/ 11460303 w 14033104"/>
              <a:gd name="connsiteY6" fmla="*/ 64435 h 3316818"/>
              <a:gd name="connsiteX0" fmla="*/ 11460303 w 14033104"/>
              <a:gd name="connsiteY0" fmla="*/ 64435 h 3316818"/>
              <a:gd name="connsiteX1" fmla="*/ 14033104 w 14033104"/>
              <a:gd name="connsiteY1" fmla="*/ 3316818 h 3316818"/>
              <a:gd name="connsiteX2" fmla="*/ 0 w 14033104"/>
              <a:gd name="connsiteY2" fmla="*/ 3316818 h 3316818"/>
              <a:gd name="connsiteX3" fmla="*/ 20066 w 14033104"/>
              <a:gd name="connsiteY3" fmla="*/ 3266707 h 3316818"/>
              <a:gd name="connsiteX4" fmla="*/ 3120975 w 14033104"/>
              <a:gd name="connsiteY4" fmla="*/ 865878 h 3316818"/>
              <a:gd name="connsiteX5" fmla="*/ 6438626 w 14033104"/>
              <a:gd name="connsiteY5" fmla="*/ 2237477 h 3316818"/>
              <a:gd name="connsiteX6" fmla="*/ 11460303 w 14033104"/>
              <a:gd name="connsiteY6" fmla="*/ 64435 h 3316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33104" h="3316818">
                <a:moveTo>
                  <a:pt x="11460303" y="64435"/>
                </a:moveTo>
                <a:cubicBezTo>
                  <a:pt x="13234316" y="-448131"/>
                  <a:pt x="13175504" y="2232690"/>
                  <a:pt x="14033104" y="3316818"/>
                </a:cubicBezTo>
                <a:lnTo>
                  <a:pt x="0" y="3316818"/>
                </a:lnTo>
                <a:lnTo>
                  <a:pt x="20066" y="3266707"/>
                </a:lnTo>
                <a:cubicBezTo>
                  <a:pt x="944209" y="2358314"/>
                  <a:pt x="1794401" y="813740"/>
                  <a:pt x="3120975" y="865878"/>
                </a:cubicBezTo>
                <a:cubicBezTo>
                  <a:pt x="5109107" y="734471"/>
                  <a:pt x="4780016" y="2463974"/>
                  <a:pt x="6438626" y="2237477"/>
                </a:cubicBezTo>
                <a:cubicBezTo>
                  <a:pt x="8548600" y="2241171"/>
                  <a:pt x="10291509" y="13454"/>
                  <a:pt x="11460303" y="64435"/>
                </a:cubicBezTo>
                <a:close/>
              </a:path>
            </a:pathLst>
          </a:custGeom>
          <a:solidFill>
            <a:srgbClr val="D28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227640" y="162937"/>
            <a:ext cx="8665356" cy="2337267"/>
            <a:chOff x="3308740" y="137976"/>
            <a:chExt cx="8665356" cy="2337267"/>
          </a:xfrm>
        </p:grpSpPr>
        <p:sp>
          <p:nvSpPr>
            <p:cNvPr id="12" name="Szabadkézi sokszög 11"/>
            <p:cNvSpPr/>
            <p:nvPr/>
          </p:nvSpPr>
          <p:spPr>
            <a:xfrm>
              <a:off x="7731356" y="213937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3308740" y="405697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7854340" y="137976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4404413" y="390288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3651047" y="1215783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4303" cy="1309285"/>
          </a:xfrm>
          <a:prstGeom prst="rect">
            <a:avLst/>
          </a:prstGeom>
        </p:spPr>
      </p:pic>
      <p:sp>
        <p:nvSpPr>
          <p:cNvPr id="18" name="Lekerekített téglalap 17"/>
          <p:cNvSpPr/>
          <p:nvPr/>
        </p:nvSpPr>
        <p:spPr>
          <a:xfrm>
            <a:off x="1551943" y="215114"/>
            <a:ext cx="432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CF5F51"/>
                </a:solidFill>
              </a:rPr>
              <a:t>Ez már nem Egyiptom!</a:t>
            </a:r>
          </a:p>
          <a:p>
            <a:pPr algn="ctr"/>
            <a:r>
              <a:rPr lang="hu-HU" sz="2400" dirty="0" smtClean="0">
                <a:solidFill>
                  <a:srgbClr val="CF5F51"/>
                </a:solidFill>
              </a:rPr>
              <a:t>A terület neve: MIDJÁN.</a:t>
            </a:r>
          </a:p>
        </p:txBody>
      </p:sp>
      <p:sp>
        <p:nvSpPr>
          <p:cNvPr id="20" name="Lekerekített téglalap 19"/>
          <p:cNvSpPr/>
          <p:nvPr/>
        </p:nvSpPr>
        <p:spPr>
          <a:xfrm>
            <a:off x="6766382" y="218979"/>
            <a:ext cx="432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err="1" smtClean="0">
                <a:solidFill>
                  <a:srgbClr val="CF5F51"/>
                </a:solidFill>
              </a:rPr>
              <a:t>Midján</a:t>
            </a:r>
            <a:r>
              <a:rPr lang="hu-HU" sz="2400" dirty="0" smtClean="0">
                <a:solidFill>
                  <a:srgbClr val="CF5F51"/>
                </a:solidFill>
              </a:rPr>
              <a:t> papja munkát és otthont adott Mózesnek.</a:t>
            </a:r>
          </a:p>
        </p:txBody>
      </p:sp>
      <p:sp>
        <p:nvSpPr>
          <p:cNvPr id="23" name="Lekerekített téglalap 22"/>
          <p:cNvSpPr/>
          <p:nvPr/>
        </p:nvSpPr>
        <p:spPr>
          <a:xfrm>
            <a:off x="622436" y="1434176"/>
            <a:ext cx="540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rgbClr val="CF5F51"/>
              </a:solidFill>
            </a:endParaRPr>
          </a:p>
          <a:p>
            <a:pPr algn="ctr"/>
            <a:r>
              <a:rPr lang="hu-HU" sz="2400" dirty="0" smtClean="0">
                <a:solidFill>
                  <a:srgbClr val="CF5F51"/>
                </a:solidFill>
              </a:rPr>
              <a:t>Sőt! CIPPÓRA nevű lányát hozzáadta feleségül. </a:t>
            </a:r>
            <a:r>
              <a:rPr lang="hu-HU" sz="2400" dirty="0">
                <a:solidFill>
                  <a:srgbClr val="CF5F51"/>
                </a:solidFill>
              </a:rPr>
              <a:t>Gyermekük is született. </a:t>
            </a:r>
          </a:p>
          <a:p>
            <a:pPr algn="ctr"/>
            <a:endParaRPr lang="hu-HU" sz="2400" dirty="0" smtClean="0">
              <a:solidFill>
                <a:srgbClr val="CF5F51"/>
              </a:solidFill>
            </a:endParaRPr>
          </a:p>
        </p:txBody>
      </p:sp>
      <p:sp>
        <p:nvSpPr>
          <p:cNvPr id="24" name="Lekerekített téglalap 23"/>
          <p:cNvSpPr/>
          <p:nvPr/>
        </p:nvSpPr>
        <p:spPr>
          <a:xfrm>
            <a:off x="6570919" y="1409145"/>
            <a:ext cx="5400000" cy="900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rgbClr val="CF5F51"/>
              </a:solidFill>
            </a:endParaRPr>
          </a:p>
          <a:p>
            <a:pPr algn="ctr"/>
            <a:r>
              <a:rPr lang="hu-HU" sz="2400" dirty="0" smtClean="0">
                <a:solidFill>
                  <a:srgbClr val="CF5F51"/>
                </a:solidFill>
              </a:rPr>
              <a:t>Végre minden jól alakult!</a:t>
            </a:r>
            <a:r>
              <a:rPr lang="hu-HU" sz="2400" dirty="0">
                <a:solidFill>
                  <a:srgbClr val="CF5F51"/>
                </a:solidFill>
              </a:rPr>
              <a:t> </a:t>
            </a:r>
            <a:endParaRPr lang="hu-HU" sz="2400" dirty="0" smtClean="0">
              <a:solidFill>
                <a:srgbClr val="CF5F51"/>
              </a:solidFill>
            </a:endParaRPr>
          </a:p>
          <a:p>
            <a:pPr algn="ctr"/>
            <a:r>
              <a:rPr lang="hu-HU" sz="2400" dirty="0" smtClean="0">
                <a:solidFill>
                  <a:srgbClr val="CF5F51"/>
                </a:solidFill>
              </a:rPr>
              <a:t>Mózesnek lett családja. </a:t>
            </a:r>
            <a:endParaRPr lang="hu-HU" sz="2400" dirty="0">
              <a:solidFill>
                <a:srgbClr val="CF5F51"/>
              </a:solidFill>
            </a:endParaRPr>
          </a:p>
          <a:p>
            <a:pPr algn="ctr"/>
            <a:endParaRPr lang="hu-HU" sz="2400" dirty="0" smtClean="0">
              <a:solidFill>
                <a:srgbClr val="CF5F51"/>
              </a:solidFill>
            </a:endParaRPr>
          </a:p>
        </p:txBody>
      </p:sp>
      <p:sp>
        <p:nvSpPr>
          <p:cNvPr id="25" name="Lekerekített téglalap 24"/>
          <p:cNvSpPr/>
          <p:nvPr/>
        </p:nvSpPr>
        <p:spPr>
          <a:xfrm>
            <a:off x="7572043" y="4611668"/>
            <a:ext cx="3105749" cy="1265257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Ám ekkor valami váratlan dolog történik.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1122052">
            <a:off x="2299526" y="6143640"/>
            <a:ext cx="847696" cy="736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1097446">
            <a:off x="857300" y="4973945"/>
            <a:ext cx="1158822" cy="1069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0924719">
            <a:off x="5649087" y="6141762"/>
            <a:ext cx="1045136" cy="8424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Kép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>
            <a:off x="3392177" y="5954255"/>
            <a:ext cx="1045136" cy="9084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Felhő 4"/>
          <p:cNvSpPr/>
          <p:nvPr/>
        </p:nvSpPr>
        <p:spPr>
          <a:xfrm>
            <a:off x="1773576" y="2376903"/>
            <a:ext cx="3331453" cy="1677799"/>
          </a:xfrm>
          <a:prstGeom prst="cloudCallout">
            <a:avLst>
              <a:gd name="adj1" fmla="val 35507"/>
              <a:gd name="adj2" fmla="val 694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CF5F51"/>
                </a:solidFill>
              </a:rPr>
              <a:t>Vajon mi van a népemmel?</a:t>
            </a:r>
            <a:endParaRPr lang="hu-HU" dirty="0">
              <a:solidFill>
                <a:srgbClr val="CF5F51"/>
              </a:solidFill>
            </a:endParaRPr>
          </a:p>
        </p:txBody>
      </p:sp>
      <p:sp>
        <p:nvSpPr>
          <p:cNvPr id="32" name="Felhő 31"/>
          <p:cNvSpPr/>
          <p:nvPr/>
        </p:nvSpPr>
        <p:spPr>
          <a:xfrm>
            <a:off x="7227269" y="2464991"/>
            <a:ext cx="3331453" cy="1677799"/>
          </a:xfrm>
          <a:prstGeom prst="cloudCallout">
            <a:avLst>
              <a:gd name="adj1" fmla="val -67722"/>
              <a:gd name="adj2" fmla="val 715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CF5F51"/>
                </a:solidFill>
              </a:rPr>
              <a:t>Egyiptomtól távol itt már biztonságban vagyok!</a:t>
            </a:r>
            <a:endParaRPr lang="hu-HU" dirty="0">
              <a:solidFill>
                <a:srgbClr val="CF5F51"/>
              </a:solidFill>
            </a:endParaRPr>
          </a:p>
        </p:txBody>
      </p:sp>
      <p:pic>
        <p:nvPicPr>
          <p:cNvPr id="33" name="Kép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1253564">
            <a:off x="650519" y="6223075"/>
            <a:ext cx="787704" cy="6349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Kép 3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0359621">
            <a:off x="104089" y="5627156"/>
            <a:ext cx="787704" cy="6349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9" b="90000" l="9508" r="94098">
                        <a14:backgroundMark x1="20656" y1="36415" x2="38033" y2="0"/>
                        <a14:backgroundMark x1="19016" y1="53208" x2="22623" y2="33396"/>
                        <a14:backgroundMark x1="63279" y1="42453" x2="76393" y2="0"/>
                        <a14:backgroundMark x1="77377" y1="38491" x2="81967" y2="3585"/>
                        <a14:backgroundMark x1="51803" y1="23208" x2="59016" y2="25283"/>
                        <a14:backgroundMark x1="63934" y1="17736" x2="64918" y2="189"/>
                        <a14:backgroundMark x1="60656" y1="10755" x2="56393" y2="3208"/>
                        <a14:backgroundMark x1="31803" y1="19434" x2="29508" y2="11887"/>
                        <a14:backgroundMark x1="86885" y1="39811" x2="88525" y2="29623"/>
                        <a14:backgroundMark x1="59672" y1="19434" x2="66230" y2="19434"/>
                        <a14:backgroundMark x1="34426" y1="24717" x2="26230" y2="25472"/>
                        <a14:backgroundMark x1="65902" y1="42264" x2="73443" y2="42264"/>
                      </a14:backgroundRemoval>
                    </a14:imgEffect>
                  </a14:imgLayer>
                </a14:imgProps>
              </a:ext>
            </a:extLst>
          </a:blip>
          <a:srcRect b="9597"/>
          <a:stretch/>
        </p:blipFill>
        <p:spPr>
          <a:xfrm>
            <a:off x="-730376" y="5779924"/>
            <a:ext cx="2187364" cy="343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0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44414 -0.31343 " pathEditMode="relative" rAng="0" ptsTypes="AA">
                                      <p:cBhvr>
                                        <p:cTn id="34" dur="5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1" y="-1567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4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22" grpId="0" animBg="1"/>
      <p:bldP spid="11" grpId="0" animBg="1"/>
      <p:bldP spid="18" grpId="0" animBg="1"/>
      <p:bldP spid="20" grpId="0" animBg="1"/>
      <p:bldP spid="23" grpId="0" animBg="1"/>
      <p:bldP spid="24" grpId="0" animBg="1"/>
      <p:bldP spid="25" grpId="0"/>
      <p:bldP spid="5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zabadkézi sokszög 21"/>
          <p:cNvSpPr/>
          <p:nvPr/>
        </p:nvSpPr>
        <p:spPr>
          <a:xfrm>
            <a:off x="-31848" y="2958768"/>
            <a:ext cx="12366287" cy="3916905"/>
          </a:xfrm>
          <a:custGeom>
            <a:avLst/>
            <a:gdLst>
              <a:gd name="connsiteX0" fmla="*/ 12126181 w 12225459"/>
              <a:gd name="connsiteY0" fmla="*/ 2030 h 6360468"/>
              <a:gd name="connsiteX1" fmla="*/ 12225459 w 12225459"/>
              <a:gd name="connsiteY1" fmla="*/ 14614 h 6360468"/>
              <a:gd name="connsiteX2" fmla="*/ 12225459 w 12225459"/>
              <a:gd name="connsiteY2" fmla="*/ 6360468 h 6360468"/>
              <a:gd name="connsiteX3" fmla="*/ 0 w 12225459"/>
              <a:gd name="connsiteY3" fmla="*/ 6360468 h 6360468"/>
              <a:gd name="connsiteX4" fmla="*/ 0 w 12225459"/>
              <a:gd name="connsiteY4" fmla="*/ 3658990 h 6360468"/>
              <a:gd name="connsiteX5" fmla="*/ 11998 w 12225459"/>
              <a:gd name="connsiteY5" fmla="*/ 3666781 h 6360468"/>
              <a:gd name="connsiteX6" fmla="*/ 2072864 w 12225459"/>
              <a:gd name="connsiteY6" fmla="*/ 4084839 h 6360468"/>
              <a:gd name="connsiteX7" fmla="*/ 12126181 w 12225459"/>
              <a:gd name="connsiteY7" fmla="*/ 2030 h 6360468"/>
              <a:gd name="connsiteX0" fmla="*/ 12126181 w 14152897"/>
              <a:gd name="connsiteY0" fmla="*/ 2030 h 6360468"/>
              <a:gd name="connsiteX1" fmla="*/ 12225459 w 14152897"/>
              <a:gd name="connsiteY1" fmla="*/ 14614 h 6360468"/>
              <a:gd name="connsiteX2" fmla="*/ 14152897 w 14152897"/>
              <a:gd name="connsiteY2" fmla="*/ 6360468 h 6360468"/>
              <a:gd name="connsiteX3" fmla="*/ 0 w 14152897"/>
              <a:gd name="connsiteY3" fmla="*/ 6360468 h 6360468"/>
              <a:gd name="connsiteX4" fmla="*/ 0 w 14152897"/>
              <a:gd name="connsiteY4" fmla="*/ 3658990 h 6360468"/>
              <a:gd name="connsiteX5" fmla="*/ 11998 w 14152897"/>
              <a:gd name="connsiteY5" fmla="*/ 3666781 h 6360468"/>
              <a:gd name="connsiteX6" fmla="*/ 2072864 w 14152897"/>
              <a:gd name="connsiteY6" fmla="*/ 4084839 h 6360468"/>
              <a:gd name="connsiteX7" fmla="*/ 12126181 w 14152897"/>
              <a:gd name="connsiteY7" fmla="*/ 2030 h 6360468"/>
              <a:gd name="connsiteX0" fmla="*/ 11355206 w 14152897"/>
              <a:gd name="connsiteY0" fmla="*/ 444616 h 6345854"/>
              <a:gd name="connsiteX1" fmla="*/ 12225459 w 14152897"/>
              <a:gd name="connsiteY1" fmla="*/ 0 h 6345854"/>
              <a:gd name="connsiteX2" fmla="*/ 14152897 w 14152897"/>
              <a:gd name="connsiteY2" fmla="*/ 6345854 h 6345854"/>
              <a:gd name="connsiteX3" fmla="*/ 0 w 14152897"/>
              <a:gd name="connsiteY3" fmla="*/ 6345854 h 6345854"/>
              <a:gd name="connsiteX4" fmla="*/ 0 w 14152897"/>
              <a:gd name="connsiteY4" fmla="*/ 3644376 h 6345854"/>
              <a:gd name="connsiteX5" fmla="*/ 11998 w 14152897"/>
              <a:gd name="connsiteY5" fmla="*/ 3652167 h 6345854"/>
              <a:gd name="connsiteX6" fmla="*/ 2072864 w 14152897"/>
              <a:gd name="connsiteY6" fmla="*/ 4070225 h 6345854"/>
              <a:gd name="connsiteX7" fmla="*/ 11355206 w 14152897"/>
              <a:gd name="connsiteY7" fmla="*/ 444616 h 6345854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152897"/>
              <a:gd name="connsiteY0" fmla="*/ 2273 h 5903511"/>
              <a:gd name="connsiteX1" fmla="*/ 13478293 w 14152897"/>
              <a:gd name="connsiteY1" fmla="*/ 2483737 h 5903511"/>
              <a:gd name="connsiteX2" fmla="*/ 14152897 w 14152897"/>
              <a:gd name="connsiteY2" fmla="*/ 5903511 h 5903511"/>
              <a:gd name="connsiteX3" fmla="*/ 0 w 14152897"/>
              <a:gd name="connsiteY3" fmla="*/ 5903511 h 5903511"/>
              <a:gd name="connsiteX4" fmla="*/ 0 w 14152897"/>
              <a:gd name="connsiteY4" fmla="*/ 3202033 h 5903511"/>
              <a:gd name="connsiteX5" fmla="*/ 11998 w 14152897"/>
              <a:gd name="connsiteY5" fmla="*/ 3209824 h 5903511"/>
              <a:gd name="connsiteX6" fmla="*/ 2072864 w 14152897"/>
              <a:gd name="connsiteY6" fmla="*/ 3627882 h 5903511"/>
              <a:gd name="connsiteX7" fmla="*/ 11355206 w 14152897"/>
              <a:gd name="connsiteY7" fmla="*/ 2273 h 5903511"/>
              <a:gd name="connsiteX0" fmla="*/ 11355206 w 14784299"/>
              <a:gd name="connsiteY0" fmla="*/ 2273 h 5903511"/>
              <a:gd name="connsiteX1" fmla="*/ 13478293 w 14784299"/>
              <a:gd name="connsiteY1" fmla="*/ 2483737 h 5903511"/>
              <a:gd name="connsiteX2" fmla="*/ 14784299 w 14784299"/>
              <a:gd name="connsiteY2" fmla="*/ 5840449 h 5903511"/>
              <a:gd name="connsiteX3" fmla="*/ 0 w 14784299"/>
              <a:gd name="connsiteY3" fmla="*/ 5903511 h 5903511"/>
              <a:gd name="connsiteX4" fmla="*/ 0 w 14784299"/>
              <a:gd name="connsiteY4" fmla="*/ 3202033 h 5903511"/>
              <a:gd name="connsiteX5" fmla="*/ 11998 w 14784299"/>
              <a:gd name="connsiteY5" fmla="*/ 3209824 h 5903511"/>
              <a:gd name="connsiteX6" fmla="*/ 2072864 w 14784299"/>
              <a:gd name="connsiteY6" fmla="*/ 3627882 h 5903511"/>
              <a:gd name="connsiteX7" fmla="*/ 11355206 w 14784299"/>
              <a:gd name="connsiteY7" fmla="*/ 2273 h 5903511"/>
              <a:gd name="connsiteX0" fmla="*/ 11355206 w 14873090"/>
              <a:gd name="connsiteY0" fmla="*/ 64300 h 5965538"/>
              <a:gd name="connsiteX1" fmla="*/ 14873090 w 14873090"/>
              <a:gd name="connsiteY1" fmla="*/ 1414795 h 5965538"/>
              <a:gd name="connsiteX2" fmla="*/ 14784299 w 14873090"/>
              <a:gd name="connsiteY2" fmla="*/ 5902476 h 5965538"/>
              <a:gd name="connsiteX3" fmla="*/ 0 w 14873090"/>
              <a:gd name="connsiteY3" fmla="*/ 5965538 h 5965538"/>
              <a:gd name="connsiteX4" fmla="*/ 0 w 14873090"/>
              <a:gd name="connsiteY4" fmla="*/ 3264060 h 5965538"/>
              <a:gd name="connsiteX5" fmla="*/ 11998 w 14873090"/>
              <a:gd name="connsiteY5" fmla="*/ 3271851 h 5965538"/>
              <a:gd name="connsiteX6" fmla="*/ 2072864 w 14873090"/>
              <a:gd name="connsiteY6" fmla="*/ 3689909 h 5965538"/>
              <a:gd name="connsiteX7" fmla="*/ 11355206 w 14873090"/>
              <a:gd name="connsiteY7" fmla="*/ 64300 h 5965538"/>
              <a:gd name="connsiteX0" fmla="*/ 11355206 w 14873090"/>
              <a:gd name="connsiteY0" fmla="*/ 225937 h 6127175"/>
              <a:gd name="connsiteX1" fmla="*/ 14873090 w 14873090"/>
              <a:gd name="connsiteY1" fmla="*/ 1576432 h 6127175"/>
              <a:gd name="connsiteX2" fmla="*/ 14784299 w 14873090"/>
              <a:gd name="connsiteY2" fmla="*/ 6064113 h 6127175"/>
              <a:gd name="connsiteX3" fmla="*/ 0 w 14873090"/>
              <a:gd name="connsiteY3" fmla="*/ 6127175 h 6127175"/>
              <a:gd name="connsiteX4" fmla="*/ 0 w 14873090"/>
              <a:gd name="connsiteY4" fmla="*/ 3425697 h 6127175"/>
              <a:gd name="connsiteX5" fmla="*/ 11998 w 14873090"/>
              <a:gd name="connsiteY5" fmla="*/ 3433488 h 6127175"/>
              <a:gd name="connsiteX6" fmla="*/ 2072864 w 14873090"/>
              <a:gd name="connsiteY6" fmla="*/ 3851546 h 6127175"/>
              <a:gd name="connsiteX7" fmla="*/ 11355206 w 14873090"/>
              <a:gd name="connsiteY7" fmla="*/ 225937 h 6127175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0889 h 5842738"/>
              <a:gd name="connsiteX1" fmla="*/ 14873090 w 14873090"/>
              <a:gd name="connsiteY1" fmla="*/ 1291995 h 5842738"/>
              <a:gd name="connsiteX2" fmla="*/ 14784299 w 14873090"/>
              <a:gd name="connsiteY2" fmla="*/ 5779676 h 5842738"/>
              <a:gd name="connsiteX3" fmla="*/ 0 w 14873090"/>
              <a:gd name="connsiteY3" fmla="*/ 5842738 h 5842738"/>
              <a:gd name="connsiteX4" fmla="*/ 0 w 14873090"/>
              <a:gd name="connsiteY4" fmla="*/ 3141260 h 5842738"/>
              <a:gd name="connsiteX5" fmla="*/ 11998 w 14873090"/>
              <a:gd name="connsiteY5" fmla="*/ 3149051 h 5842738"/>
              <a:gd name="connsiteX6" fmla="*/ 2072864 w 14873090"/>
              <a:gd name="connsiteY6" fmla="*/ 3567109 h 5842738"/>
              <a:gd name="connsiteX7" fmla="*/ 11180856 w 14873090"/>
              <a:gd name="connsiteY7" fmla="*/ 470889 h 5842738"/>
              <a:gd name="connsiteX0" fmla="*/ 11180856 w 14873090"/>
              <a:gd name="connsiteY0" fmla="*/ 479318 h 5851167"/>
              <a:gd name="connsiteX1" fmla="*/ 14873090 w 14873090"/>
              <a:gd name="connsiteY1" fmla="*/ 1300424 h 5851167"/>
              <a:gd name="connsiteX2" fmla="*/ 14784299 w 14873090"/>
              <a:gd name="connsiteY2" fmla="*/ 5788105 h 5851167"/>
              <a:gd name="connsiteX3" fmla="*/ 0 w 14873090"/>
              <a:gd name="connsiteY3" fmla="*/ 5851167 h 5851167"/>
              <a:gd name="connsiteX4" fmla="*/ 0 w 14873090"/>
              <a:gd name="connsiteY4" fmla="*/ 3149689 h 5851167"/>
              <a:gd name="connsiteX5" fmla="*/ 11998 w 14873090"/>
              <a:gd name="connsiteY5" fmla="*/ 3157480 h 5851167"/>
              <a:gd name="connsiteX6" fmla="*/ 2072864 w 14873090"/>
              <a:gd name="connsiteY6" fmla="*/ 3575538 h 5851167"/>
              <a:gd name="connsiteX7" fmla="*/ 11180856 w 14873090"/>
              <a:gd name="connsiteY7" fmla="*/ 479318 h 5851167"/>
              <a:gd name="connsiteX0" fmla="*/ 11180856 w 14844032"/>
              <a:gd name="connsiteY0" fmla="*/ 52119 h 5423968"/>
              <a:gd name="connsiteX1" fmla="*/ 14844032 w 14844032"/>
              <a:gd name="connsiteY1" fmla="*/ 2365141 h 5423968"/>
              <a:gd name="connsiteX2" fmla="*/ 14784299 w 14844032"/>
              <a:gd name="connsiteY2" fmla="*/ 5360906 h 5423968"/>
              <a:gd name="connsiteX3" fmla="*/ 0 w 14844032"/>
              <a:gd name="connsiteY3" fmla="*/ 5423968 h 5423968"/>
              <a:gd name="connsiteX4" fmla="*/ 0 w 14844032"/>
              <a:gd name="connsiteY4" fmla="*/ 2722490 h 5423968"/>
              <a:gd name="connsiteX5" fmla="*/ 11998 w 14844032"/>
              <a:gd name="connsiteY5" fmla="*/ 2730281 h 5423968"/>
              <a:gd name="connsiteX6" fmla="*/ 2072864 w 14844032"/>
              <a:gd name="connsiteY6" fmla="*/ 3148339 h 5423968"/>
              <a:gd name="connsiteX7" fmla="*/ 11180856 w 14844032"/>
              <a:gd name="connsiteY7" fmla="*/ 52119 h 5423968"/>
              <a:gd name="connsiteX0" fmla="*/ 11297090 w 14844032"/>
              <a:gd name="connsiteY0" fmla="*/ 102540 h 5017189"/>
              <a:gd name="connsiteX1" fmla="*/ 14844032 w 14844032"/>
              <a:gd name="connsiteY1" fmla="*/ 1958362 h 5017189"/>
              <a:gd name="connsiteX2" fmla="*/ 14784299 w 14844032"/>
              <a:gd name="connsiteY2" fmla="*/ 4954127 h 5017189"/>
              <a:gd name="connsiteX3" fmla="*/ 0 w 14844032"/>
              <a:gd name="connsiteY3" fmla="*/ 5017189 h 5017189"/>
              <a:gd name="connsiteX4" fmla="*/ 0 w 14844032"/>
              <a:gd name="connsiteY4" fmla="*/ 2315711 h 5017189"/>
              <a:gd name="connsiteX5" fmla="*/ 11998 w 14844032"/>
              <a:gd name="connsiteY5" fmla="*/ 2323502 h 5017189"/>
              <a:gd name="connsiteX6" fmla="*/ 2072864 w 14844032"/>
              <a:gd name="connsiteY6" fmla="*/ 2741560 h 5017189"/>
              <a:gd name="connsiteX7" fmla="*/ 11297090 w 14844032"/>
              <a:gd name="connsiteY7" fmla="*/ 102540 h 5017189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2072864 w 14844032"/>
              <a:gd name="connsiteY6" fmla="*/ 2772593 h 5048222"/>
              <a:gd name="connsiteX7" fmla="*/ 11297090 w 14844032"/>
              <a:gd name="connsiteY7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0 w 14844032"/>
              <a:gd name="connsiteY4" fmla="*/ 2346744 h 5048222"/>
              <a:gd name="connsiteX5" fmla="*/ 11998 w 14844032"/>
              <a:gd name="connsiteY5" fmla="*/ 2354535 h 5048222"/>
              <a:gd name="connsiteX6" fmla="*/ 1753223 w 14844032"/>
              <a:gd name="connsiteY6" fmla="*/ 3326046 h 5048222"/>
              <a:gd name="connsiteX7" fmla="*/ 11297090 w 14844032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104235 w 14948267"/>
              <a:gd name="connsiteY4" fmla="*/ 2346744 h 5048222"/>
              <a:gd name="connsiteX5" fmla="*/ 0 w 14948267"/>
              <a:gd name="connsiteY5" fmla="*/ 3798324 h 5048222"/>
              <a:gd name="connsiteX6" fmla="*/ 1857458 w 14948267"/>
              <a:gd name="connsiteY6" fmla="*/ 3326046 h 5048222"/>
              <a:gd name="connsiteX7" fmla="*/ 11401325 w 14948267"/>
              <a:gd name="connsiteY7" fmla="*/ 133573 h 5048222"/>
              <a:gd name="connsiteX0" fmla="*/ 11401325 w 14948267"/>
              <a:gd name="connsiteY0" fmla="*/ 133573 h 5048222"/>
              <a:gd name="connsiteX1" fmla="*/ 14948267 w 14948267"/>
              <a:gd name="connsiteY1" fmla="*/ 1989395 h 5048222"/>
              <a:gd name="connsiteX2" fmla="*/ 14888534 w 14948267"/>
              <a:gd name="connsiteY2" fmla="*/ 4985160 h 5048222"/>
              <a:gd name="connsiteX3" fmla="*/ 104235 w 14948267"/>
              <a:gd name="connsiteY3" fmla="*/ 5048222 h 5048222"/>
              <a:gd name="connsiteX4" fmla="*/ 0 w 14948267"/>
              <a:gd name="connsiteY4" fmla="*/ 3798324 h 5048222"/>
              <a:gd name="connsiteX5" fmla="*/ 1857458 w 14948267"/>
              <a:gd name="connsiteY5" fmla="*/ 3326046 h 5048222"/>
              <a:gd name="connsiteX6" fmla="*/ 11401325 w 14948267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1997 w 14844032"/>
              <a:gd name="connsiteY4" fmla="*/ 3798324 h 5048222"/>
              <a:gd name="connsiteX5" fmla="*/ 1753223 w 14844032"/>
              <a:gd name="connsiteY5" fmla="*/ 3326046 h 5048222"/>
              <a:gd name="connsiteX6" fmla="*/ 11297090 w 14844032"/>
              <a:gd name="connsiteY6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753223 w 14844032"/>
              <a:gd name="connsiteY4" fmla="*/ 3326046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1375466 w 14844032"/>
              <a:gd name="connsiteY4" fmla="*/ 3542615 h 5048222"/>
              <a:gd name="connsiteX5" fmla="*/ 11297090 w 14844032"/>
              <a:gd name="connsiteY5" fmla="*/ 133573 h 5048222"/>
              <a:gd name="connsiteX0" fmla="*/ 11297090 w 14844032"/>
              <a:gd name="connsiteY0" fmla="*/ 133573 h 5048222"/>
              <a:gd name="connsiteX1" fmla="*/ 14844032 w 14844032"/>
              <a:gd name="connsiteY1" fmla="*/ 1989395 h 5048222"/>
              <a:gd name="connsiteX2" fmla="*/ 14784299 w 14844032"/>
              <a:gd name="connsiteY2" fmla="*/ 4985160 h 5048222"/>
              <a:gd name="connsiteX3" fmla="*/ 0 w 14844032"/>
              <a:gd name="connsiteY3" fmla="*/ 5048222 h 5048222"/>
              <a:gd name="connsiteX4" fmla="*/ 765242 w 14844032"/>
              <a:gd name="connsiteY4" fmla="*/ 3638867 h 5048222"/>
              <a:gd name="connsiteX5" fmla="*/ 11297090 w 14844032"/>
              <a:gd name="connsiteY5" fmla="*/ 133573 h 5048222"/>
              <a:gd name="connsiteX0" fmla="*/ 11470856 w 15017798"/>
              <a:gd name="connsiteY0" fmla="*/ 133573 h 5048222"/>
              <a:gd name="connsiteX1" fmla="*/ 15017798 w 15017798"/>
              <a:gd name="connsiteY1" fmla="*/ 1989395 h 5048222"/>
              <a:gd name="connsiteX2" fmla="*/ 14958065 w 15017798"/>
              <a:gd name="connsiteY2" fmla="*/ 4985160 h 5048222"/>
              <a:gd name="connsiteX3" fmla="*/ 173766 w 15017798"/>
              <a:gd name="connsiteY3" fmla="*/ 5048222 h 5048222"/>
              <a:gd name="connsiteX4" fmla="*/ 939008 w 15017798"/>
              <a:gd name="connsiteY4" fmla="*/ 3638867 h 5048222"/>
              <a:gd name="connsiteX5" fmla="*/ 11470856 w 15017798"/>
              <a:gd name="connsiteY5" fmla="*/ 133573 h 5048222"/>
              <a:gd name="connsiteX0" fmla="*/ 11330699 w 14877641"/>
              <a:gd name="connsiteY0" fmla="*/ 133573 h 5048222"/>
              <a:gd name="connsiteX1" fmla="*/ 14877641 w 14877641"/>
              <a:gd name="connsiteY1" fmla="*/ 1989395 h 5048222"/>
              <a:gd name="connsiteX2" fmla="*/ 14817908 w 14877641"/>
              <a:gd name="connsiteY2" fmla="*/ 4985160 h 5048222"/>
              <a:gd name="connsiteX3" fmla="*/ 33609 w 14877641"/>
              <a:gd name="connsiteY3" fmla="*/ 5048222 h 5048222"/>
              <a:gd name="connsiteX4" fmla="*/ 798851 w 14877641"/>
              <a:gd name="connsiteY4" fmla="*/ 3638867 h 5048222"/>
              <a:gd name="connsiteX5" fmla="*/ 11330699 w 14877641"/>
              <a:gd name="connsiteY5" fmla="*/ 133573 h 5048222"/>
              <a:gd name="connsiteX0" fmla="*/ 11330699 w 14817908"/>
              <a:gd name="connsiteY0" fmla="*/ 150187 h 5064836"/>
              <a:gd name="connsiteX1" fmla="*/ 13987040 w 14817908"/>
              <a:gd name="connsiteY1" fmla="*/ 1919477 h 5064836"/>
              <a:gd name="connsiteX2" fmla="*/ 14817908 w 14817908"/>
              <a:gd name="connsiteY2" fmla="*/ 5001774 h 5064836"/>
              <a:gd name="connsiteX3" fmla="*/ 33609 w 14817908"/>
              <a:gd name="connsiteY3" fmla="*/ 5064836 h 5064836"/>
              <a:gd name="connsiteX4" fmla="*/ 798851 w 14817908"/>
              <a:gd name="connsiteY4" fmla="*/ 3655481 h 5064836"/>
              <a:gd name="connsiteX5" fmla="*/ 11330699 w 14817908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765379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987040"/>
              <a:gd name="connsiteY0" fmla="*/ 150187 h 5064836"/>
              <a:gd name="connsiteX1" fmla="*/ 13987040 w 13987040"/>
              <a:gd name="connsiteY1" fmla="*/ 1919477 h 5064836"/>
              <a:gd name="connsiteX2" fmla="*/ 13684416 w 13987040"/>
              <a:gd name="connsiteY2" fmla="*/ 5001774 h 5064836"/>
              <a:gd name="connsiteX3" fmla="*/ 33609 w 13987040"/>
              <a:gd name="connsiteY3" fmla="*/ 5064836 h 5064836"/>
              <a:gd name="connsiteX4" fmla="*/ 798851 w 13987040"/>
              <a:gd name="connsiteY4" fmla="*/ 3655481 h 5064836"/>
              <a:gd name="connsiteX5" fmla="*/ 11330699 w 13987040"/>
              <a:gd name="connsiteY5" fmla="*/ 150187 h 5064836"/>
              <a:gd name="connsiteX0" fmla="*/ 11330699 w 13825113"/>
              <a:gd name="connsiteY0" fmla="*/ 198677 h 5113326"/>
              <a:gd name="connsiteX1" fmla="*/ 13825113 w 13825113"/>
              <a:gd name="connsiteY1" fmla="*/ 1766056 h 5113326"/>
              <a:gd name="connsiteX2" fmla="*/ 13684416 w 13825113"/>
              <a:gd name="connsiteY2" fmla="*/ 5050264 h 5113326"/>
              <a:gd name="connsiteX3" fmla="*/ 33609 w 13825113"/>
              <a:gd name="connsiteY3" fmla="*/ 5113326 h 5113326"/>
              <a:gd name="connsiteX4" fmla="*/ 798851 w 13825113"/>
              <a:gd name="connsiteY4" fmla="*/ 3703971 h 5113326"/>
              <a:gd name="connsiteX5" fmla="*/ 11330699 w 13825113"/>
              <a:gd name="connsiteY5" fmla="*/ 198677 h 5113326"/>
              <a:gd name="connsiteX0" fmla="*/ 11330699 w 13825113"/>
              <a:gd name="connsiteY0" fmla="*/ 50632 h 4965281"/>
              <a:gd name="connsiteX1" fmla="*/ 13825113 w 13825113"/>
              <a:gd name="connsiteY1" fmla="*/ 1618011 h 4965281"/>
              <a:gd name="connsiteX2" fmla="*/ 13684416 w 13825113"/>
              <a:gd name="connsiteY2" fmla="*/ 4902219 h 4965281"/>
              <a:gd name="connsiteX3" fmla="*/ 33609 w 13825113"/>
              <a:gd name="connsiteY3" fmla="*/ 4965281 h 4965281"/>
              <a:gd name="connsiteX4" fmla="*/ 798851 w 13825113"/>
              <a:gd name="connsiteY4" fmla="*/ 3555926 h 4965281"/>
              <a:gd name="connsiteX5" fmla="*/ 11330699 w 13825113"/>
              <a:gd name="connsiteY5" fmla="*/ 50632 h 4965281"/>
              <a:gd name="connsiteX0" fmla="*/ 10736966 w 13825113"/>
              <a:gd name="connsiteY0" fmla="*/ 51831 h 4937636"/>
              <a:gd name="connsiteX1" fmla="*/ 13825113 w 13825113"/>
              <a:gd name="connsiteY1" fmla="*/ 1590366 h 4937636"/>
              <a:gd name="connsiteX2" fmla="*/ 13684416 w 13825113"/>
              <a:gd name="connsiteY2" fmla="*/ 4874574 h 4937636"/>
              <a:gd name="connsiteX3" fmla="*/ 33609 w 13825113"/>
              <a:gd name="connsiteY3" fmla="*/ 4937636 h 4937636"/>
              <a:gd name="connsiteX4" fmla="*/ 798851 w 13825113"/>
              <a:gd name="connsiteY4" fmla="*/ 3528281 h 4937636"/>
              <a:gd name="connsiteX5" fmla="*/ 10736966 w 13825113"/>
              <a:gd name="connsiteY5" fmla="*/ 51831 h 4937636"/>
              <a:gd name="connsiteX0" fmla="*/ 10736966 w 13798125"/>
              <a:gd name="connsiteY0" fmla="*/ 37487 h 4923292"/>
              <a:gd name="connsiteX1" fmla="*/ 13798125 w 13798125"/>
              <a:gd name="connsiteY1" fmla="*/ 2037531 h 4923292"/>
              <a:gd name="connsiteX2" fmla="*/ 13684416 w 13798125"/>
              <a:gd name="connsiteY2" fmla="*/ 4860230 h 4923292"/>
              <a:gd name="connsiteX3" fmla="*/ 33609 w 13798125"/>
              <a:gd name="connsiteY3" fmla="*/ 4923292 h 4923292"/>
              <a:gd name="connsiteX4" fmla="*/ 798851 w 13798125"/>
              <a:gd name="connsiteY4" fmla="*/ 3513937 h 4923292"/>
              <a:gd name="connsiteX5" fmla="*/ 10736966 w 13798125"/>
              <a:gd name="connsiteY5" fmla="*/ 37487 h 4923292"/>
              <a:gd name="connsiteX0" fmla="*/ 9792390 w 13798125"/>
              <a:gd name="connsiteY0" fmla="*/ 48389 h 4559218"/>
              <a:gd name="connsiteX1" fmla="*/ 13798125 w 13798125"/>
              <a:gd name="connsiteY1" fmla="*/ 1673457 h 4559218"/>
              <a:gd name="connsiteX2" fmla="*/ 13684416 w 13798125"/>
              <a:gd name="connsiteY2" fmla="*/ 4496156 h 4559218"/>
              <a:gd name="connsiteX3" fmla="*/ 33609 w 13798125"/>
              <a:gd name="connsiteY3" fmla="*/ 4559218 h 4559218"/>
              <a:gd name="connsiteX4" fmla="*/ 798851 w 13798125"/>
              <a:gd name="connsiteY4" fmla="*/ 3149863 h 4559218"/>
              <a:gd name="connsiteX5" fmla="*/ 9792390 w 13798125"/>
              <a:gd name="connsiteY5" fmla="*/ 48389 h 4559218"/>
              <a:gd name="connsiteX0" fmla="*/ 9759613 w 13765348"/>
              <a:gd name="connsiteY0" fmla="*/ 48389 h 4559218"/>
              <a:gd name="connsiteX1" fmla="*/ 13765348 w 13765348"/>
              <a:gd name="connsiteY1" fmla="*/ 1673457 h 4559218"/>
              <a:gd name="connsiteX2" fmla="*/ 13651639 w 13765348"/>
              <a:gd name="connsiteY2" fmla="*/ 4496156 h 4559218"/>
              <a:gd name="connsiteX3" fmla="*/ 832 w 13765348"/>
              <a:gd name="connsiteY3" fmla="*/ 4559218 h 4559218"/>
              <a:gd name="connsiteX4" fmla="*/ 766074 w 13765348"/>
              <a:gd name="connsiteY4" fmla="*/ 3149863 h 4559218"/>
              <a:gd name="connsiteX5" fmla="*/ 9759613 w 13765348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765242 w 13764516"/>
              <a:gd name="connsiteY4" fmla="*/ 3149863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695628 w 13764516"/>
              <a:gd name="connsiteY4" fmla="*/ 3093364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1441885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582954 w 13764516"/>
              <a:gd name="connsiteY4" fmla="*/ 3002966 h 4559218"/>
              <a:gd name="connsiteX5" fmla="*/ 9758781 w 13764516"/>
              <a:gd name="connsiteY5" fmla="*/ 48389 h 4559218"/>
              <a:gd name="connsiteX0" fmla="*/ 9758781 w 13764516"/>
              <a:gd name="connsiteY0" fmla="*/ 48389 h 4559218"/>
              <a:gd name="connsiteX1" fmla="*/ 13764516 w 13764516"/>
              <a:gd name="connsiteY1" fmla="*/ 1673457 h 4559218"/>
              <a:gd name="connsiteX2" fmla="*/ 13650807 w 13764516"/>
              <a:gd name="connsiteY2" fmla="*/ 4496156 h 4559218"/>
              <a:gd name="connsiteX3" fmla="*/ 0 w 13764516"/>
              <a:gd name="connsiteY3" fmla="*/ 4559218 h 4559218"/>
              <a:gd name="connsiteX4" fmla="*/ 3835551 w 13764516"/>
              <a:gd name="connsiteY4" fmla="*/ 3334675 h 4559218"/>
              <a:gd name="connsiteX5" fmla="*/ 9758781 w 13764516"/>
              <a:gd name="connsiteY5" fmla="*/ 48389 h 4559218"/>
              <a:gd name="connsiteX0" fmla="*/ 6151034 w 10156769"/>
              <a:gd name="connsiteY0" fmla="*/ 48389 h 4496156"/>
              <a:gd name="connsiteX1" fmla="*/ 10156769 w 10156769"/>
              <a:gd name="connsiteY1" fmla="*/ 1673457 h 4496156"/>
              <a:gd name="connsiteX2" fmla="*/ 10043060 w 10156769"/>
              <a:gd name="connsiteY2" fmla="*/ 4496156 h 4496156"/>
              <a:gd name="connsiteX3" fmla="*/ 166479 w 10156769"/>
              <a:gd name="connsiteY3" fmla="*/ 4493780 h 4496156"/>
              <a:gd name="connsiteX4" fmla="*/ 227804 w 10156769"/>
              <a:gd name="connsiteY4" fmla="*/ 3334675 h 4496156"/>
              <a:gd name="connsiteX5" fmla="*/ 6151034 w 10156769"/>
              <a:gd name="connsiteY5" fmla="*/ 48389 h 4496156"/>
              <a:gd name="connsiteX0" fmla="*/ 6290648 w 10296383"/>
              <a:gd name="connsiteY0" fmla="*/ 48389 h 4496156"/>
              <a:gd name="connsiteX1" fmla="*/ 10296383 w 10296383"/>
              <a:gd name="connsiteY1" fmla="*/ 1673457 h 4496156"/>
              <a:gd name="connsiteX2" fmla="*/ 10182674 w 10296383"/>
              <a:gd name="connsiteY2" fmla="*/ 4496156 h 4496156"/>
              <a:gd name="connsiteX3" fmla="*/ 306093 w 10296383"/>
              <a:gd name="connsiteY3" fmla="*/ 4493780 h 4496156"/>
              <a:gd name="connsiteX4" fmla="*/ 367418 w 10296383"/>
              <a:gd name="connsiteY4" fmla="*/ 3334675 h 4496156"/>
              <a:gd name="connsiteX5" fmla="*/ 6290648 w 10296383"/>
              <a:gd name="connsiteY5" fmla="*/ 48389 h 4496156"/>
              <a:gd name="connsiteX0" fmla="*/ 6028262 w 10033997"/>
              <a:gd name="connsiteY0" fmla="*/ 48389 h 4496156"/>
              <a:gd name="connsiteX1" fmla="*/ 10033997 w 10033997"/>
              <a:gd name="connsiteY1" fmla="*/ 1673457 h 4496156"/>
              <a:gd name="connsiteX2" fmla="*/ 9920288 w 10033997"/>
              <a:gd name="connsiteY2" fmla="*/ 4496156 h 4496156"/>
              <a:gd name="connsiteX3" fmla="*/ 43707 w 10033997"/>
              <a:gd name="connsiteY3" fmla="*/ 4493780 h 4496156"/>
              <a:gd name="connsiteX4" fmla="*/ 579569 w 10033997"/>
              <a:gd name="connsiteY4" fmla="*/ 2991126 h 4496156"/>
              <a:gd name="connsiteX5" fmla="*/ 6028262 w 10033997"/>
              <a:gd name="connsiteY5" fmla="*/ 48389 h 4496156"/>
              <a:gd name="connsiteX0" fmla="*/ 6028262 w 9934675"/>
              <a:gd name="connsiteY0" fmla="*/ 49005 h 4496772"/>
              <a:gd name="connsiteX1" fmla="*/ 9934675 w 9934675"/>
              <a:gd name="connsiteY1" fmla="*/ 1657713 h 4496772"/>
              <a:gd name="connsiteX2" fmla="*/ 9920288 w 9934675"/>
              <a:gd name="connsiteY2" fmla="*/ 4496772 h 4496772"/>
              <a:gd name="connsiteX3" fmla="*/ 43707 w 9934675"/>
              <a:gd name="connsiteY3" fmla="*/ 4494396 h 4496772"/>
              <a:gd name="connsiteX4" fmla="*/ 579569 w 9934675"/>
              <a:gd name="connsiteY4" fmla="*/ 2991742 h 4496772"/>
              <a:gd name="connsiteX5" fmla="*/ 6028262 w 9934675"/>
              <a:gd name="connsiteY5" fmla="*/ 49005 h 4496772"/>
              <a:gd name="connsiteX0" fmla="*/ 4017627 w 9934675"/>
              <a:gd name="connsiteY0" fmla="*/ 73961 h 4079447"/>
              <a:gd name="connsiteX1" fmla="*/ 9934675 w 9934675"/>
              <a:gd name="connsiteY1" fmla="*/ 1240388 h 4079447"/>
              <a:gd name="connsiteX2" fmla="*/ 9920288 w 9934675"/>
              <a:gd name="connsiteY2" fmla="*/ 4079447 h 4079447"/>
              <a:gd name="connsiteX3" fmla="*/ 43707 w 9934675"/>
              <a:gd name="connsiteY3" fmla="*/ 4077071 h 4079447"/>
              <a:gd name="connsiteX4" fmla="*/ 579569 w 9934675"/>
              <a:gd name="connsiteY4" fmla="*/ 2574417 h 4079447"/>
              <a:gd name="connsiteX5" fmla="*/ 4017627 w 9934675"/>
              <a:gd name="connsiteY5" fmla="*/ 73961 h 4079447"/>
              <a:gd name="connsiteX0" fmla="*/ 4017627 w 9999534"/>
              <a:gd name="connsiteY0" fmla="*/ 689680 h 4695166"/>
              <a:gd name="connsiteX1" fmla="*/ 9999534 w 9999534"/>
              <a:gd name="connsiteY1" fmla="*/ 375431 h 4695166"/>
              <a:gd name="connsiteX2" fmla="*/ 9920288 w 9999534"/>
              <a:gd name="connsiteY2" fmla="*/ 4695166 h 4695166"/>
              <a:gd name="connsiteX3" fmla="*/ 43707 w 9999534"/>
              <a:gd name="connsiteY3" fmla="*/ 4692790 h 4695166"/>
              <a:gd name="connsiteX4" fmla="*/ 579569 w 9999534"/>
              <a:gd name="connsiteY4" fmla="*/ 3190136 h 4695166"/>
              <a:gd name="connsiteX5" fmla="*/ 4017627 w 9999534"/>
              <a:gd name="connsiteY5" fmla="*/ 689680 h 469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9534" h="4695166">
                <a:moveTo>
                  <a:pt x="4017627" y="689680"/>
                </a:moveTo>
                <a:cubicBezTo>
                  <a:pt x="4791944" y="404952"/>
                  <a:pt x="9648925" y="-506877"/>
                  <a:pt x="9999534" y="375431"/>
                </a:cubicBezTo>
                <a:cubicBezTo>
                  <a:pt x="9994738" y="1321784"/>
                  <a:pt x="9925084" y="3748813"/>
                  <a:pt x="9920288" y="4695166"/>
                </a:cubicBezTo>
                <a:lnTo>
                  <a:pt x="43707" y="4692790"/>
                </a:lnTo>
                <a:cubicBezTo>
                  <a:pt x="26368" y="4260184"/>
                  <a:pt x="-200203" y="3475438"/>
                  <a:pt x="579569" y="3190136"/>
                </a:cubicBezTo>
                <a:cubicBezTo>
                  <a:pt x="1127605" y="2966482"/>
                  <a:pt x="1743345" y="1472533"/>
                  <a:pt x="4017627" y="689680"/>
                </a:cubicBezTo>
                <a:close/>
              </a:path>
            </a:pathLst>
          </a:custGeom>
          <a:solidFill>
            <a:srgbClr val="A2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abadkézi sokszög 10"/>
          <p:cNvSpPr/>
          <p:nvPr/>
        </p:nvSpPr>
        <p:spPr>
          <a:xfrm>
            <a:off x="-142837" y="4093600"/>
            <a:ext cx="12723258" cy="2962867"/>
          </a:xfrm>
          <a:custGeom>
            <a:avLst/>
            <a:gdLst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633624 w 12250264"/>
              <a:gd name="connsiteY5" fmla="*/ 1143374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1460303 w 12250264"/>
              <a:gd name="connsiteY0" fmla="*/ 861 h 3253244"/>
              <a:gd name="connsiteX1" fmla="*/ 12250264 w 12250264"/>
              <a:gd name="connsiteY1" fmla="*/ 243376 h 3253244"/>
              <a:gd name="connsiteX2" fmla="*/ 12250264 w 12250264"/>
              <a:gd name="connsiteY2" fmla="*/ 3253244 h 3253244"/>
              <a:gd name="connsiteX3" fmla="*/ 0 w 12250264"/>
              <a:gd name="connsiteY3" fmla="*/ 3253244 h 3253244"/>
              <a:gd name="connsiteX4" fmla="*/ 20066 w 12250264"/>
              <a:gd name="connsiteY4" fmla="*/ 3203133 h 3253244"/>
              <a:gd name="connsiteX5" fmla="*/ 2417055 w 12250264"/>
              <a:gd name="connsiteY5" fmla="*/ 802304 h 3253244"/>
              <a:gd name="connsiteX6" fmla="*/ 6438626 w 12250264"/>
              <a:gd name="connsiteY6" fmla="*/ 2173903 h 3253244"/>
              <a:gd name="connsiteX7" fmla="*/ 11460303 w 12250264"/>
              <a:gd name="connsiteY7" fmla="*/ 861 h 3253244"/>
              <a:gd name="connsiteX0" fmla="*/ 11460303 w 14033104"/>
              <a:gd name="connsiteY0" fmla="*/ 861 h 3253244"/>
              <a:gd name="connsiteX1" fmla="*/ 12250264 w 14033104"/>
              <a:gd name="connsiteY1" fmla="*/ 243376 h 3253244"/>
              <a:gd name="connsiteX2" fmla="*/ 14033104 w 14033104"/>
              <a:gd name="connsiteY2" fmla="*/ 3253244 h 3253244"/>
              <a:gd name="connsiteX3" fmla="*/ 0 w 14033104"/>
              <a:gd name="connsiteY3" fmla="*/ 3253244 h 3253244"/>
              <a:gd name="connsiteX4" fmla="*/ 20066 w 14033104"/>
              <a:gd name="connsiteY4" fmla="*/ 3203133 h 3253244"/>
              <a:gd name="connsiteX5" fmla="*/ 2417055 w 14033104"/>
              <a:gd name="connsiteY5" fmla="*/ 802304 h 3253244"/>
              <a:gd name="connsiteX6" fmla="*/ 6438626 w 14033104"/>
              <a:gd name="connsiteY6" fmla="*/ 2173903 h 3253244"/>
              <a:gd name="connsiteX7" fmla="*/ 11460303 w 14033104"/>
              <a:gd name="connsiteY7" fmla="*/ 861 h 3253244"/>
              <a:gd name="connsiteX0" fmla="*/ 11460303 w 14033104"/>
              <a:gd name="connsiteY0" fmla="*/ 861 h 3253244"/>
              <a:gd name="connsiteX1" fmla="*/ 12500196 w 14033104"/>
              <a:gd name="connsiteY1" fmla="*/ 1012153 h 3253244"/>
              <a:gd name="connsiteX2" fmla="*/ 14033104 w 14033104"/>
              <a:gd name="connsiteY2" fmla="*/ 3253244 h 3253244"/>
              <a:gd name="connsiteX3" fmla="*/ 0 w 14033104"/>
              <a:gd name="connsiteY3" fmla="*/ 3253244 h 3253244"/>
              <a:gd name="connsiteX4" fmla="*/ 20066 w 14033104"/>
              <a:gd name="connsiteY4" fmla="*/ 3203133 h 3253244"/>
              <a:gd name="connsiteX5" fmla="*/ 2417055 w 14033104"/>
              <a:gd name="connsiteY5" fmla="*/ 802304 h 3253244"/>
              <a:gd name="connsiteX6" fmla="*/ 6438626 w 14033104"/>
              <a:gd name="connsiteY6" fmla="*/ 2173903 h 3253244"/>
              <a:gd name="connsiteX7" fmla="*/ 11460303 w 14033104"/>
              <a:gd name="connsiteY7" fmla="*/ 861 h 3253244"/>
              <a:gd name="connsiteX0" fmla="*/ 11460303 w 14033104"/>
              <a:gd name="connsiteY0" fmla="*/ 861 h 3253244"/>
              <a:gd name="connsiteX1" fmla="*/ 14033104 w 14033104"/>
              <a:gd name="connsiteY1" fmla="*/ 3253244 h 3253244"/>
              <a:gd name="connsiteX2" fmla="*/ 0 w 14033104"/>
              <a:gd name="connsiteY2" fmla="*/ 3253244 h 3253244"/>
              <a:gd name="connsiteX3" fmla="*/ 20066 w 14033104"/>
              <a:gd name="connsiteY3" fmla="*/ 3203133 h 3253244"/>
              <a:gd name="connsiteX4" fmla="*/ 2417055 w 14033104"/>
              <a:gd name="connsiteY4" fmla="*/ 802304 h 3253244"/>
              <a:gd name="connsiteX5" fmla="*/ 6438626 w 14033104"/>
              <a:gd name="connsiteY5" fmla="*/ 2173903 h 3253244"/>
              <a:gd name="connsiteX6" fmla="*/ 11460303 w 14033104"/>
              <a:gd name="connsiteY6" fmla="*/ 861 h 3253244"/>
              <a:gd name="connsiteX0" fmla="*/ 11460303 w 14033104"/>
              <a:gd name="connsiteY0" fmla="*/ 64433 h 3316816"/>
              <a:gd name="connsiteX1" fmla="*/ 14033104 w 14033104"/>
              <a:gd name="connsiteY1" fmla="*/ 3316816 h 3316816"/>
              <a:gd name="connsiteX2" fmla="*/ 0 w 14033104"/>
              <a:gd name="connsiteY2" fmla="*/ 3316816 h 3316816"/>
              <a:gd name="connsiteX3" fmla="*/ 20066 w 14033104"/>
              <a:gd name="connsiteY3" fmla="*/ 3266705 h 3316816"/>
              <a:gd name="connsiteX4" fmla="*/ 2417055 w 14033104"/>
              <a:gd name="connsiteY4" fmla="*/ 865876 h 3316816"/>
              <a:gd name="connsiteX5" fmla="*/ 6438626 w 14033104"/>
              <a:gd name="connsiteY5" fmla="*/ 2237475 h 3316816"/>
              <a:gd name="connsiteX6" fmla="*/ 11460303 w 14033104"/>
              <a:gd name="connsiteY6" fmla="*/ 64433 h 3316816"/>
              <a:gd name="connsiteX0" fmla="*/ 11460303 w 14033104"/>
              <a:gd name="connsiteY0" fmla="*/ 64435 h 3316818"/>
              <a:gd name="connsiteX1" fmla="*/ 14033104 w 14033104"/>
              <a:gd name="connsiteY1" fmla="*/ 3316818 h 3316818"/>
              <a:gd name="connsiteX2" fmla="*/ 0 w 14033104"/>
              <a:gd name="connsiteY2" fmla="*/ 3316818 h 3316818"/>
              <a:gd name="connsiteX3" fmla="*/ 20066 w 14033104"/>
              <a:gd name="connsiteY3" fmla="*/ 3266707 h 3316818"/>
              <a:gd name="connsiteX4" fmla="*/ 2417055 w 14033104"/>
              <a:gd name="connsiteY4" fmla="*/ 865878 h 3316818"/>
              <a:gd name="connsiteX5" fmla="*/ 6438626 w 14033104"/>
              <a:gd name="connsiteY5" fmla="*/ 2237477 h 3316818"/>
              <a:gd name="connsiteX6" fmla="*/ 11460303 w 14033104"/>
              <a:gd name="connsiteY6" fmla="*/ 64435 h 3316818"/>
              <a:gd name="connsiteX0" fmla="*/ 11460303 w 14033104"/>
              <a:gd name="connsiteY0" fmla="*/ 64435 h 3316818"/>
              <a:gd name="connsiteX1" fmla="*/ 14033104 w 14033104"/>
              <a:gd name="connsiteY1" fmla="*/ 3316818 h 3316818"/>
              <a:gd name="connsiteX2" fmla="*/ 0 w 14033104"/>
              <a:gd name="connsiteY2" fmla="*/ 3316818 h 3316818"/>
              <a:gd name="connsiteX3" fmla="*/ 20066 w 14033104"/>
              <a:gd name="connsiteY3" fmla="*/ 3266707 h 3316818"/>
              <a:gd name="connsiteX4" fmla="*/ 3120975 w 14033104"/>
              <a:gd name="connsiteY4" fmla="*/ 865878 h 3316818"/>
              <a:gd name="connsiteX5" fmla="*/ 6438626 w 14033104"/>
              <a:gd name="connsiteY5" fmla="*/ 2237477 h 3316818"/>
              <a:gd name="connsiteX6" fmla="*/ 11460303 w 14033104"/>
              <a:gd name="connsiteY6" fmla="*/ 64435 h 3316818"/>
              <a:gd name="connsiteX0" fmla="*/ 11460303 w 14033104"/>
              <a:gd name="connsiteY0" fmla="*/ 64435 h 3316818"/>
              <a:gd name="connsiteX1" fmla="*/ 14033104 w 14033104"/>
              <a:gd name="connsiteY1" fmla="*/ 3316818 h 3316818"/>
              <a:gd name="connsiteX2" fmla="*/ 0 w 14033104"/>
              <a:gd name="connsiteY2" fmla="*/ 3316818 h 3316818"/>
              <a:gd name="connsiteX3" fmla="*/ 1182758 w 14033104"/>
              <a:gd name="connsiteY3" fmla="*/ 3061934 h 3316818"/>
              <a:gd name="connsiteX4" fmla="*/ 3120975 w 14033104"/>
              <a:gd name="connsiteY4" fmla="*/ 865878 h 3316818"/>
              <a:gd name="connsiteX5" fmla="*/ 6438626 w 14033104"/>
              <a:gd name="connsiteY5" fmla="*/ 2237477 h 3316818"/>
              <a:gd name="connsiteX6" fmla="*/ 11460303 w 14033104"/>
              <a:gd name="connsiteY6" fmla="*/ 64435 h 3316818"/>
              <a:gd name="connsiteX0" fmla="*/ 11460303 w 14033104"/>
              <a:gd name="connsiteY0" fmla="*/ 64435 h 3316818"/>
              <a:gd name="connsiteX1" fmla="*/ 14033104 w 14033104"/>
              <a:gd name="connsiteY1" fmla="*/ 3316818 h 3316818"/>
              <a:gd name="connsiteX2" fmla="*/ 0 w 14033104"/>
              <a:gd name="connsiteY2" fmla="*/ 3316818 h 3316818"/>
              <a:gd name="connsiteX3" fmla="*/ 1182758 w 14033104"/>
              <a:gd name="connsiteY3" fmla="*/ 3061934 h 3316818"/>
              <a:gd name="connsiteX4" fmla="*/ 3120975 w 14033104"/>
              <a:gd name="connsiteY4" fmla="*/ 865878 h 3316818"/>
              <a:gd name="connsiteX5" fmla="*/ 6438626 w 14033104"/>
              <a:gd name="connsiteY5" fmla="*/ 2237477 h 3316818"/>
              <a:gd name="connsiteX6" fmla="*/ 11460303 w 14033104"/>
              <a:gd name="connsiteY6" fmla="*/ 64435 h 3316818"/>
              <a:gd name="connsiteX0" fmla="*/ 10535753 w 13108554"/>
              <a:gd name="connsiteY0" fmla="*/ 64435 h 3316818"/>
              <a:gd name="connsiteX1" fmla="*/ 13108554 w 13108554"/>
              <a:gd name="connsiteY1" fmla="*/ 3316818 h 3316818"/>
              <a:gd name="connsiteX2" fmla="*/ 0 w 13108554"/>
              <a:gd name="connsiteY2" fmla="*/ 3291221 h 3316818"/>
              <a:gd name="connsiteX3" fmla="*/ 258208 w 13108554"/>
              <a:gd name="connsiteY3" fmla="*/ 3061934 h 3316818"/>
              <a:gd name="connsiteX4" fmla="*/ 2196425 w 13108554"/>
              <a:gd name="connsiteY4" fmla="*/ 865878 h 3316818"/>
              <a:gd name="connsiteX5" fmla="*/ 5514076 w 13108554"/>
              <a:gd name="connsiteY5" fmla="*/ 2237477 h 3316818"/>
              <a:gd name="connsiteX6" fmla="*/ 10535753 w 13108554"/>
              <a:gd name="connsiteY6" fmla="*/ 64435 h 3316818"/>
              <a:gd name="connsiteX0" fmla="*/ 10535753 w 13108554"/>
              <a:gd name="connsiteY0" fmla="*/ 64435 h 3316818"/>
              <a:gd name="connsiteX1" fmla="*/ 13108554 w 13108554"/>
              <a:gd name="connsiteY1" fmla="*/ 3316818 h 3316818"/>
              <a:gd name="connsiteX2" fmla="*/ 0 w 13108554"/>
              <a:gd name="connsiteY2" fmla="*/ 3291221 h 3316818"/>
              <a:gd name="connsiteX3" fmla="*/ 188167 w 13108554"/>
              <a:gd name="connsiteY3" fmla="*/ 2498810 h 3316818"/>
              <a:gd name="connsiteX4" fmla="*/ 2196425 w 13108554"/>
              <a:gd name="connsiteY4" fmla="*/ 865878 h 3316818"/>
              <a:gd name="connsiteX5" fmla="*/ 5514076 w 13108554"/>
              <a:gd name="connsiteY5" fmla="*/ 2237477 h 3316818"/>
              <a:gd name="connsiteX6" fmla="*/ 10535753 w 13108554"/>
              <a:gd name="connsiteY6" fmla="*/ 64435 h 3316818"/>
              <a:gd name="connsiteX0" fmla="*/ 10535753 w 12744337"/>
              <a:gd name="connsiteY0" fmla="*/ 68389 h 3295175"/>
              <a:gd name="connsiteX1" fmla="*/ 12744337 w 12744337"/>
              <a:gd name="connsiteY1" fmla="*/ 3141597 h 3295175"/>
              <a:gd name="connsiteX2" fmla="*/ 0 w 12744337"/>
              <a:gd name="connsiteY2" fmla="*/ 3295175 h 3295175"/>
              <a:gd name="connsiteX3" fmla="*/ 188167 w 12744337"/>
              <a:gd name="connsiteY3" fmla="*/ 2502764 h 3295175"/>
              <a:gd name="connsiteX4" fmla="*/ 2196425 w 12744337"/>
              <a:gd name="connsiteY4" fmla="*/ 869832 h 3295175"/>
              <a:gd name="connsiteX5" fmla="*/ 5514076 w 12744337"/>
              <a:gd name="connsiteY5" fmla="*/ 2241431 h 3295175"/>
              <a:gd name="connsiteX6" fmla="*/ 10535753 w 12744337"/>
              <a:gd name="connsiteY6" fmla="*/ 68389 h 3295175"/>
              <a:gd name="connsiteX0" fmla="*/ 10535753 w 12744337"/>
              <a:gd name="connsiteY0" fmla="*/ 108495 h 3335281"/>
              <a:gd name="connsiteX1" fmla="*/ 12744337 w 12744337"/>
              <a:gd name="connsiteY1" fmla="*/ 3181703 h 3335281"/>
              <a:gd name="connsiteX2" fmla="*/ 0 w 12744337"/>
              <a:gd name="connsiteY2" fmla="*/ 3335281 h 3335281"/>
              <a:gd name="connsiteX3" fmla="*/ 188167 w 12744337"/>
              <a:gd name="connsiteY3" fmla="*/ 2542870 h 3335281"/>
              <a:gd name="connsiteX4" fmla="*/ 2196425 w 12744337"/>
              <a:gd name="connsiteY4" fmla="*/ 909938 h 3335281"/>
              <a:gd name="connsiteX5" fmla="*/ 5514076 w 12744337"/>
              <a:gd name="connsiteY5" fmla="*/ 2281537 h 3335281"/>
              <a:gd name="connsiteX6" fmla="*/ 10535753 w 12744337"/>
              <a:gd name="connsiteY6" fmla="*/ 108495 h 3335281"/>
              <a:gd name="connsiteX0" fmla="*/ 10535753 w 12688304"/>
              <a:gd name="connsiteY0" fmla="*/ 119341 h 3346127"/>
              <a:gd name="connsiteX1" fmla="*/ 12688304 w 12688304"/>
              <a:gd name="connsiteY1" fmla="*/ 3013374 h 3346127"/>
              <a:gd name="connsiteX2" fmla="*/ 0 w 12688304"/>
              <a:gd name="connsiteY2" fmla="*/ 3346127 h 3346127"/>
              <a:gd name="connsiteX3" fmla="*/ 188167 w 12688304"/>
              <a:gd name="connsiteY3" fmla="*/ 2553716 h 3346127"/>
              <a:gd name="connsiteX4" fmla="*/ 2196425 w 12688304"/>
              <a:gd name="connsiteY4" fmla="*/ 920784 h 3346127"/>
              <a:gd name="connsiteX5" fmla="*/ 5514076 w 12688304"/>
              <a:gd name="connsiteY5" fmla="*/ 2292383 h 3346127"/>
              <a:gd name="connsiteX6" fmla="*/ 10535753 w 12688304"/>
              <a:gd name="connsiteY6" fmla="*/ 119341 h 334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8304" h="3346127">
                <a:moveTo>
                  <a:pt x="10535753" y="119341"/>
                </a:moveTo>
                <a:cubicBezTo>
                  <a:pt x="12309766" y="-393225"/>
                  <a:pt x="12517112" y="777401"/>
                  <a:pt x="12688304" y="3013374"/>
                </a:cubicBezTo>
                <a:lnTo>
                  <a:pt x="0" y="3346127"/>
                </a:lnTo>
                <a:lnTo>
                  <a:pt x="188167" y="2553716"/>
                </a:lnTo>
                <a:cubicBezTo>
                  <a:pt x="467926" y="1005411"/>
                  <a:pt x="869851" y="868646"/>
                  <a:pt x="2196425" y="920784"/>
                </a:cubicBezTo>
                <a:cubicBezTo>
                  <a:pt x="4184557" y="789377"/>
                  <a:pt x="3855466" y="2518880"/>
                  <a:pt x="5514076" y="2292383"/>
                </a:cubicBezTo>
                <a:cubicBezTo>
                  <a:pt x="7624050" y="2296077"/>
                  <a:pt x="9366959" y="68360"/>
                  <a:pt x="10535753" y="119341"/>
                </a:cubicBezTo>
                <a:close/>
              </a:path>
            </a:pathLst>
          </a:custGeom>
          <a:solidFill>
            <a:srgbClr val="D28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227640" y="162937"/>
            <a:ext cx="8665356" cy="2337267"/>
            <a:chOff x="3308740" y="137976"/>
            <a:chExt cx="8665356" cy="2337267"/>
          </a:xfrm>
        </p:grpSpPr>
        <p:sp>
          <p:nvSpPr>
            <p:cNvPr id="12" name="Szabadkézi sokszög 11"/>
            <p:cNvSpPr/>
            <p:nvPr/>
          </p:nvSpPr>
          <p:spPr>
            <a:xfrm>
              <a:off x="7731356" y="213937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3308740" y="405697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7854340" y="137976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4404413" y="390288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3651047" y="1215783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4303" cy="1309285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1122052">
            <a:off x="2080110" y="6239682"/>
            <a:ext cx="847696" cy="736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1097446">
            <a:off x="857300" y="4973945"/>
            <a:ext cx="1158822" cy="1069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0924719">
            <a:off x="2168499" y="5491886"/>
            <a:ext cx="1045136" cy="8424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Kép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>
            <a:off x="2982022" y="6185062"/>
            <a:ext cx="1045136" cy="9084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Kép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1253564">
            <a:off x="650519" y="6223075"/>
            <a:ext cx="787704" cy="6349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Kép 3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01" b="63778" l="57426" r="9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52" t="47140" r="13978" b="34622"/>
          <a:stretch/>
        </p:blipFill>
        <p:spPr>
          <a:xfrm rot="20359621">
            <a:off x="104089" y="5627156"/>
            <a:ext cx="787704" cy="6349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992" y="4999949"/>
            <a:ext cx="1349120" cy="2369098"/>
          </a:xfrm>
          <a:prstGeom prst="rect">
            <a:avLst/>
          </a:prstGeom>
        </p:spPr>
      </p:pic>
      <p:sp>
        <p:nvSpPr>
          <p:cNvPr id="8" name="Felhő 7"/>
          <p:cNvSpPr/>
          <p:nvPr/>
        </p:nvSpPr>
        <p:spPr>
          <a:xfrm>
            <a:off x="1234019" y="2468975"/>
            <a:ext cx="2026187" cy="1630878"/>
          </a:xfrm>
          <a:prstGeom prst="cloudCallout">
            <a:avLst>
              <a:gd name="adj1" fmla="val -57500"/>
              <a:gd name="adj2" fmla="val 77685"/>
            </a:avLst>
          </a:prstGeom>
          <a:solidFill>
            <a:srgbClr val="FFD7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Mi ez?</a:t>
            </a:r>
            <a:endParaRPr lang="hu-HU" sz="32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2" b="95554" l="4426" r="96729">
                        <a14:backgroundMark x1="54650" y1="89224" x2="32072" y2="66843"/>
                        <a14:backgroundMark x1="36818" y1="51017" x2="67479" y2="24717"/>
                        <a14:backgroundMark x1="37203" y1="55916" x2="53817" y2="26225"/>
                        <a14:backgroundMark x1="60038" y1="23060" x2="95638" y2="45893"/>
                        <a14:backgroundMark x1="90443" y1="59985" x2="90635" y2="93142"/>
                        <a14:backgroundMark x1="41565" y1="76564" x2="38037" y2="44461"/>
                        <a14:backgroundMark x1="65362" y1="97287" x2="37203" y2="78975"/>
                        <a14:backgroundMark x1="52534" y1="84099" x2="69724" y2="96986"/>
                      </a14:backgroundRemoval>
                    </a14:imgEffect>
                  </a14:imgLayer>
                </a14:imgProps>
              </a:ext>
            </a:extLst>
          </a:blip>
          <a:srcRect l="36807" t="33320" r="7263" b="3163"/>
          <a:stretch/>
        </p:blipFill>
        <p:spPr>
          <a:xfrm>
            <a:off x="11055594" y="2761676"/>
            <a:ext cx="1563971" cy="1936854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11455526" y="3484007"/>
            <a:ext cx="41725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9" name="Ellipszis 4"/>
          <p:cNvSpPr/>
          <p:nvPr/>
        </p:nvSpPr>
        <p:spPr>
          <a:xfrm>
            <a:off x="11804261" y="3337038"/>
            <a:ext cx="41725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5" name="Ellipszis 4"/>
          <p:cNvSpPr/>
          <p:nvPr/>
        </p:nvSpPr>
        <p:spPr>
          <a:xfrm>
            <a:off x="11979374" y="2948616"/>
            <a:ext cx="60430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6" name="Ellipszis 4"/>
          <p:cNvSpPr/>
          <p:nvPr/>
        </p:nvSpPr>
        <p:spPr>
          <a:xfrm flipH="1">
            <a:off x="12091340" y="3207035"/>
            <a:ext cx="60430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7" name="Ellipszis 4"/>
          <p:cNvSpPr/>
          <p:nvPr/>
        </p:nvSpPr>
        <p:spPr>
          <a:xfrm flipH="1">
            <a:off x="11608191" y="3647338"/>
            <a:ext cx="29961" cy="15907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9" name="Ellipszis 4"/>
          <p:cNvSpPr/>
          <p:nvPr/>
        </p:nvSpPr>
        <p:spPr>
          <a:xfrm>
            <a:off x="12276113" y="3435795"/>
            <a:ext cx="60430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0" name="Ellipszis 4"/>
          <p:cNvSpPr/>
          <p:nvPr/>
        </p:nvSpPr>
        <p:spPr>
          <a:xfrm>
            <a:off x="11922116" y="3558876"/>
            <a:ext cx="60430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1" name="Ellipszis 4"/>
          <p:cNvSpPr/>
          <p:nvPr/>
        </p:nvSpPr>
        <p:spPr>
          <a:xfrm>
            <a:off x="11547761" y="3965889"/>
            <a:ext cx="60430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2" name="Ellipszis 4"/>
          <p:cNvSpPr/>
          <p:nvPr/>
        </p:nvSpPr>
        <p:spPr>
          <a:xfrm>
            <a:off x="11933333" y="3248964"/>
            <a:ext cx="60430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3" name="Ellipszis 4"/>
          <p:cNvSpPr/>
          <p:nvPr/>
        </p:nvSpPr>
        <p:spPr>
          <a:xfrm>
            <a:off x="11715172" y="3760403"/>
            <a:ext cx="60430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4" name="Ellipszis 4"/>
          <p:cNvSpPr/>
          <p:nvPr/>
        </p:nvSpPr>
        <p:spPr>
          <a:xfrm>
            <a:off x="12328406" y="3062259"/>
            <a:ext cx="60430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5" name="Ellipszis 4"/>
          <p:cNvSpPr/>
          <p:nvPr/>
        </p:nvSpPr>
        <p:spPr>
          <a:xfrm>
            <a:off x="11640790" y="3401214"/>
            <a:ext cx="60430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6" name="Ellipszis 4"/>
          <p:cNvSpPr/>
          <p:nvPr/>
        </p:nvSpPr>
        <p:spPr>
          <a:xfrm>
            <a:off x="11436821" y="3831319"/>
            <a:ext cx="60430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7" name="Ellipszis 4"/>
          <p:cNvSpPr/>
          <p:nvPr/>
        </p:nvSpPr>
        <p:spPr>
          <a:xfrm>
            <a:off x="11216921" y="3651580"/>
            <a:ext cx="60430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8" name="Ellipszis 4"/>
          <p:cNvSpPr/>
          <p:nvPr/>
        </p:nvSpPr>
        <p:spPr>
          <a:xfrm>
            <a:off x="11293740" y="3547672"/>
            <a:ext cx="41725" cy="227285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9" name="Felhő 138"/>
          <p:cNvSpPr/>
          <p:nvPr/>
        </p:nvSpPr>
        <p:spPr>
          <a:xfrm>
            <a:off x="6665656" y="238898"/>
            <a:ext cx="3325953" cy="2385807"/>
          </a:xfrm>
          <a:prstGeom prst="cloudCallout">
            <a:avLst>
              <a:gd name="adj1" fmla="val -57500"/>
              <a:gd name="adj2" fmla="val 77685"/>
            </a:avLst>
          </a:prstGeom>
          <a:solidFill>
            <a:srgbClr val="FFD75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Miért nem ég el az a bokor?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5537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1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1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8177 -0.1097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-5486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5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  <p:bldP spid="5" grpId="1" animBg="1"/>
      <p:bldP spid="89" grpId="0" animBg="1"/>
      <p:bldP spid="89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20621</TotalTime>
  <Words>560</Words>
  <Application>Microsoft Office PowerPoint</Application>
  <PresentationFormat>Szélesvásznú</PresentationFormat>
  <Paragraphs>115</Paragraphs>
  <Slides>20</Slides>
  <Notes>1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8" baseType="lpstr">
      <vt:lpstr>Arial</vt:lpstr>
      <vt:lpstr>Calibri</vt:lpstr>
      <vt:lpstr>Comic Sans MS</vt:lpstr>
      <vt:lpstr>Times New Roman</vt:lpstr>
      <vt:lpstr>Wingdings 3</vt:lpstr>
      <vt:lpstr>Office Theme</vt:lpstr>
      <vt:lpstr>1_Office Theme</vt:lpstr>
      <vt:lpstr>CorelDRAW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RPI</cp:lastModifiedBy>
  <cp:revision>1822</cp:revision>
  <dcterms:created xsi:type="dcterms:W3CDTF">2020-04-05T07:55:46Z</dcterms:created>
  <dcterms:modified xsi:type="dcterms:W3CDTF">2021-10-12T08:40:52Z</dcterms:modified>
</cp:coreProperties>
</file>