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70" r:id="rId2"/>
    <p:sldId id="371" r:id="rId3"/>
    <p:sldId id="455" r:id="rId4"/>
    <p:sldId id="456" r:id="rId5"/>
    <p:sldId id="467" r:id="rId6"/>
    <p:sldId id="457" r:id="rId7"/>
    <p:sldId id="463" r:id="rId8"/>
    <p:sldId id="464" r:id="rId9"/>
    <p:sldId id="459" r:id="rId10"/>
    <p:sldId id="471" r:id="rId11"/>
    <p:sldId id="470" r:id="rId12"/>
    <p:sldId id="472" r:id="rId13"/>
    <p:sldId id="468" r:id="rId14"/>
    <p:sldId id="453" r:id="rId15"/>
    <p:sldId id="454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3" userDrawn="1">
          <p15:clr>
            <a:srgbClr val="A4A3A4"/>
          </p15:clr>
        </p15:guide>
        <p15:guide id="3" orient="horz" pos="119" userDrawn="1">
          <p15:clr>
            <a:srgbClr val="A4A3A4"/>
          </p15:clr>
        </p15:guide>
        <p15:guide id="4" pos="2116" userDrawn="1">
          <p15:clr>
            <a:srgbClr val="A4A3A4"/>
          </p15:clr>
        </p15:guide>
        <p15:guide id="5" pos="6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B162"/>
    <a:srgbClr val="FFF9AF"/>
    <a:srgbClr val="FFF469"/>
    <a:srgbClr val="94762C"/>
    <a:srgbClr val="FFF78B"/>
    <a:srgbClr val="301D7E"/>
    <a:srgbClr val="92278F"/>
    <a:srgbClr val="BDCDF1"/>
    <a:srgbClr val="A852A5"/>
    <a:srgbClr val="FFF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32" autoAdjust="0"/>
    <p:restoredTop sz="96404" autoAdjust="0"/>
  </p:normalViewPr>
  <p:slideViewPr>
    <p:cSldViewPr snapToGrid="0">
      <p:cViewPr varScale="1">
        <p:scale>
          <a:sx n="104" d="100"/>
          <a:sy n="104" d="100"/>
        </p:scale>
        <p:origin x="198" y="324"/>
      </p:cViewPr>
      <p:guideLst>
        <p:guide pos="143"/>
        <p:guide orient="horz" pos="119"/>
        <p:guide pos="2116"/>
        <p:guide pos="6448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EE074-EB5F-443B-B72D-F63362842396}" type="datetimeFigureOut">
              <a:rPr lang="hu-HU" smtClean="0"/>
              <a:t>2021. 06. 29.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48E8A-8E23-45D7-BC76-4ACF2EC357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142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2021. 06. 29.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refpedi.hu/hatteranyagok/digihittan2020/sablon_level_2021.06.28.ZN.pdf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ps8L3sFvs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853128" y="1416055"/>
            <a:ext cx="8338871" cy="5450781"/>
          </a:xfrm>
          <a:prstGeom prst="rect">
            <a:avLst/>
          </a:prstGeom>
          <a:solidFill>
            <a:schemeClr val="bg1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dirty="0">
                <a:solidFill>
                  <a:srgbClr val="FFC000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dirty="0">
                <a:solidFill>
                  <a:srgbClr val="FFC000"/>
                </a:solidFill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>
                <a:solidFill>
                  <a:srgbClr val="FFC000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400" dirty="0">
                <a:solidFill>
                  <a:srgbClr val="FFC000"/>
                </a:solidFill>
                <a:cs typeface="Arial" panose="020B0604020202020204" pitchFamily="34" charset="0"/>
              </a:rPr>
              <a:t>lesz az alábbiakra:</a:t>
            </a:r>
          </a:p>
          <a:p>
            <a:pPr algn="ctr">
              <a:defRPr/>
            </a:pPr>
            <a:endParaRPr lang="hu-HU" sz="2400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rgbClr val="FFC000"/>
                </a:solidFill>
                <a:cs typeface="Arial" panose="020B0604020202020204" pitchFamily="34" charset="0"/>
              </a:rPr>
              <a:t>Valaki, aki segít a felolvasásban,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rgbClr val="FFC000"/>
                </a:solidFill>
                <a:cs typeface="Arial" panose="020B0604020202020204" pitchFamily="34" charset="0"/>
              </a:rPr>
              <a:t>zenehallgatáshoz fejhallgató. 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hu-HU" sz="24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srgbClr val="FFC000"/>
                </a:solidFill>
                <a:cs typeface="Arial" panose="020B0604020202020204" pitchFamily="34" charset="0"/>
              </a:rPr>
              <a:t>Kérem, hogy indítsák el a diavetítést! </a:t>
            </a:r>
          </a:p>
          <a:p>
            <a:pPr algn="ctr">
              <a:defRPr/>
            </a:pPr>
            <a:r>
              <a:rPr lang="hu-HU" sz="2800" b="1" dirty="0">
                <a:solidFill>
                  <a:srgbClr val="FFC000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>
              <a:solidFill>
                <a:srgbClr val="5BA7B9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209248"/>
            <a:ext cx="3415553" cy="264182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FFC000"/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FFC000"/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FFC000"/>
                </a:solidFill>
              </a:rPr>
              <a:t> ). Az alkalmazás elérhető Windows-</a:t>
            </a:r>
            <a:r>
              <a:rPr lang="hu-HU" dirty="0" err="1">
                <a:solidFill>
                  <a:srgbClr val="FFC000"/>
                </a:solidFill>
              </a:rPr>
              <a:t>os</a:t>
            </a:r>
            <a:r>
              <a:rPr lang="hu-HU" dirty="0">
                <a:solidFill>
                  <a:srgbClr val="FFC000"/>
                </a:solidFill>
              </a:rPr>
              <a:t> és </a:t>
            </a:r>
            <a:r>
              <a:rPr lang="hu-HU" dirty="0" err="1">
                <a:solidFill>
                  <a:srgbClr val="FFC000"/>
                </a:solidFill>
              </a:rPr>
              <a:t>Android-os</a:t>
            </a:r>
            <a:r>
              <a:rPr lang="hu-HU" dirty="0">
                <a:solidFill>
                  <a:srgbClr val="FFC000"/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5BA7B9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5BA7B9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5BA7B9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5BA7B9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5BA7B9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chemeClr val="bg1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400" dirty="0">
                <a:solidFill>
                  <a:srgbClr val="FFC000"/>
                </a:solidFill>
                <a:cs typeface="Arial" panose="020B0604020202020204" pitchFamily="34" charset="0"/>
              </a:rPr>
              <a:t>SZENT VAGY, URUNK!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201168" y="6035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/>
          <p:cNvSpPr txBox="1"/>
          <p:nvPr/>
        </p:nvSpPr>
        <p:spPr>
          <a:xfrm>
            <a:off x="404951" y="408525"/>
            <a:ext cx="3354249" cy="34163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B3DC8"/>
                </a:solidFill>
              </a:rPr>
              <a:t>1. Hely előkészítése:</a:t>
            </a:r>
          </a:p>
          <a:p>
            <a:r>
              <a:rPr lang="hu-HU" sz="2400" dirty="0">
                <a:solidFill>
                  <a:srgbClr val="CB3DC8"/>
                </a:solidFill>
              </a:rPr>
              <a:t>Keressetek a teremben egy kis helyet! Lehet az asztalon vagy a terem egy sarkában a földön. Pakoljatok el mindent onnan! Tisztítsátok meg a helyet!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8607544" y="2116685"/>
            <a:ext cx="3464560" cy="230832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2. Tiszta kezek előkészítése:</a:t>
            </a:r>
          </a:p>
          <a:p>
            <a:r>
              <a:rPr lang="hu-HU" sz="2400" dirty="0">
                <a:solidFill>
                  <a:schemeClr val="accent6">
                    <a:lumMod val="75000"/>
                  </a:schemeClr>
                </a:solidFill>
              </a:rPr>
              <a:t>Menjetek, és alaposan mossátok meg a kezeteket, hogy tiszta legyen!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3213904" y="5083738"/>
            <a:ext cx="5764193" cy="1569660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3. Hely berendezése:</a:t>
            </a:r>
          </a:p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Terítsétek le együtt az üres helyre a terítőt!</a:t>
            </a:r>
          </a:p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Tegyétek a Bibliát a terítő közepére!</a:t>
            </a:r>
          </a:p>
        </p:txBody>
      </p:sp>
    </p:spTree>
    <p:extLst>
      <p:ext uri="{BB962C8B-B14F-4D97-AF65-F5344CB8AC3E}">
        <p14:creationId xmlns:p14="http://schemas.microsoft.com/office/powerpoint/2010/main" val="31268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zabadkézi sokszög 37"/>
          <p:cNvSpPr/>
          <p:nvPr/>
        </p:nvSpPr>
        <p:spPr>
          <a:xfrm rot="5400000" flipV="1">
            <a:off x="7616171" y="-1015680"/>
            <a:ext cx="2530094" cy="4956217"/>
          </a:xfrm>
          <a:custGeom>
            <a:avLst/>
            <a:gdLst>
              <a:gd name="connsiteX0" fmla="*/ 760938 w 1917581"/>
              <a:gd name="connsiteY0" fmla="*/ 0 h 4001413"/>
              <a:gd name="connsiteX1" fmla="*/ 1874487 w 1917581"/>
              <a:gd name="connsiteY1" fmla="*/ 2451027 h 4001413"/>
              <a:gd name="connsiteX2" fmla="*/ 1177614 w 1917581"/>
              <a:gd name="connsiteY2" fmla="*/ 3213210 h 4001413"/>
              <a:gd name="connsiteX3" fmla="*/ 1053561 w 1917581"/>
              <a:gd name="connsiteY3" fmla="*/ 3252275 h 4001413"/>
              <a:gd name="connsiteX4" fmla="*/ 1053561 w 1917581"/>
              <a:gd name="connsiteY4" fmla="*/ 4001413 h 4001413"/>
              <a:gd name="connsiteX5" fmla="*/ 864019 w 1917581"/>
              <a:gd name="connsiteY5" fmla="*/ 4001413 h 4001413"/>
              <a:gd name="connsiteX6" fmla="*/ 864019 w 1917581"/>
              <a:gd name="connsiteY6" fmla="*/ 3260180 h 4001413"/>
              <a:gd name="connsiteX7" fmla="*/ 805225 w 1917581"/>
              <a:gd name="connsiteY7" fmla="*/ 3251760 h 4001413"/>
              <a:gd name="connsiteX8" fmla="*/ 72352 w 1917581"/>
              <a:gd name="connsiteY8" fmla="*/ 2415520 h 4001413"/>
              <a:gd name="connsiteX9" fmla="*/ 760938 w 1917581"/>
              <a:gd name="connsiteY9" fmla="*/ 0 h 400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7581" h="4001413">
                <a:moveTo>
                  <a:pt x="760938" y="0"/>
                </a:moveTo>
                <a:cubicBezTo>
                  <a:pt x="2018296" y="570435"/>
                  <a:pt x="1969712" y="1791825"/>
                  <a:pt x="1874487" y="2451027"/>
                </a:cubicBezTo>
                <a:cubicBezTo>
                  <a:pt x="1767827" y="2824082"/>
                  <a:pt x="1454383" y="3100709"/>
                  <a:pt x="1177614" y="3213210"/>
                </a:cubicBezTo>
                <a:lnTo>
                  <a:pt x="1053561" y="3252275"/>
                </a:lnTo>
                <a:lnTo>
                  <a:pt x="1053561" y="4001413"/>
                </a:lnTo>
                <a:lnTo>
                  <a:pt x="864019" y="4001413"/>
                </a:lnTo>
                <a:lnTo>
                  <a:pt x="864019" y="3260180"/>
                </a:lnTo>
                <a:lnTo>
                  <a:pt x="805225" y="3251760"/>
                </a:lnTo>
                <a:cubicBezTo>
                  <a:pt x="524353" y="3179329"/>
                  <a:pt x="197880" y="2876641"/>
                  <a:pt x="72352" y="2415520"/>
                </a:cubicBezTo>
                <a:cubicBezTo>
                  <a:pt x="-129547" y="1176377"/>
                  <a:pt x="88322" y="653284"/>
                  <a:pt x="760938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2"/>
          <a:srcRect l="17523" t="20440" b="29792"/>
          <a:stretch/>
        </p:blipFill>
        <p:spPr>
          <a:xfrm>
            <a:off x="3131" y="0"/>
            <a:ext cx="7803906" cy="496824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6222" y="197380"/>
            <a:ext cx="5410991" cy="4060480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425428" y="5951290"/>
            <a:ext cx="7781644" cy="584775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accent2">
                    <a:lumMod val="50000"/>
                  </a:schemeClr>
                </a:solidFill>
              </a:rPr>
              <a:t>Tevékenykedjünk az elkülönített helyen!</a:t>
            </a:r>
          </a:p>
        </p:txBody>
      </p:sp>
      <p:sp>
        <p:nvSpPr>
          <p:cNvPr id="23" name="Szabadkézi sokszög 22"/>
          <p:cNvSpPr/>
          <p:nvPr/>
        </p:nvSpPr>
        <p:spPr>
          <a:xfrm rot="3911536">
            <a:off x="2821800" y="2909457"/>
            <a:ext cx="553863" cy="950105"/>
          </a:xfrm>
          <a:custGeom>
            <a:avLst/>
            <a:gdLst>
              <a:gd name="connsiteX0" fmla="*/ 760938 w 1917581"/>
              <a:gd name="connsiteY0" fmla="*/ 0 h 4001413"/>
              <a:gd name="connsiteX1" fmla="*/ 1874487 w 1917581"/>
              <a:gd name="connsiteY1" fmla="*/ 2451027 h 4001413"/>
              <a:gd name="connsiteX2" fmla="*/ 1177614 w 1917581"/>
              <a:gd name="connsiteY2" fmla="*/ 3213210 h 4001413"/>
              <a:gd name="connsiteX3" fmla="*/ 1053561 w 1917581"/>
              <a:gd name="connsiteY3" fmla="*/ 3252275 h 4001413"/>
              <a:gd name="connsiteX4" fmla="*/ 1053561 w 1917581"/>
              <a:gd name="connsiteY4" fmla="*/ 4001413 h 4001413"/>
              <a:gd name="connsiteX5" fmla="*/ 864019 w 1917581"/>
              <a:gd name="connsiteY5" fmla="*/ 4001413 h 4001413"/>
              <a:gd name="connsiteX6" fmla="*/ 864019 w 1917581"/>
              <a:gd name="connsiteY6" fmla="*/ 3260180 h 4001413"/>
              <a:gd name="connsiteX7" fmla="*/ 805225 w 1917581"/>
              <a:gd name="connsiteY7" fmla="*/ 3251760 h 4001413"/>
              <a:gd name="connsiteX8" fmla="*/ 72352 w 1917581"/>
              <a:gd name="connsiteY8" fmla="*/ 2415520 h 4001413"/>
              <a:gd name="connsiteX9" fmla="*/ 760938 w 1917581"/>
              <a:gd name="connsiteY9" fmla="*/ 0 h 400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7581" h="4001413">
                <a:moveTo>
                  <a:pt x="760938" y="0"/>
                </a:moveTo>
                <a:cubicBezTo>
                  <a:pt x="2018296" y="570435"/>
                  <a:pt x="1969712" y="1791825"/>
                  <a:pt x="1874487" y="2451027"/>
                </a:cubicBezTo>
                <a:cubicBezTo>
                  <a:pt x="1767827" y="2824082"/>
                  <a:pt x="1454383" y="3100709"/>
                  <a:pt x="1177614" y="3213210"/>
                </a:cubicBezTo>
                <a:lnTo>
                  <a:pt x="1053561" y="3252275"/>
                </a:lnTo>
                <a:lnTo>
                  <a:pt x="1053561" y="4001413"/>
                </a:lnTo>
                <a:lnTo>
                  <a:pt x="864019" y="4001413"/>
                </a:lnTo>
                <a:lnTo>
                  <a:pt x="864019" y="3260180"/>
                </a:lnTo>
                <a:lnTo>
                  <a:pt x="805225" y="3251760"/>
                </a:lnTo>
                <a:cubicBezTo>
                  <a:pt x="524353" y="3179329"/>
                  <a:pt x="197880" y="2876641"/>
                  <a:pt x="72352" y="2415520"/>
                </a:cubicBezTo>
                <a:cubicBezTo>
                  <a:pt x="-129547" y="1176377"/>
                  <a:pt x="88322" y="653284"/>
                  <a:pt x="760938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85000"/>
                <a:alpha val="31000"/>
              </a:schemeClr>
            </a:solidFill>
          </a:ln>
          <a:effectLst>
            <a:innerShdw blurRad="279400">
              <a:schemeClr val="bg1">
                <a:lumMod val="75000"/>
                <a:alpha val="4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French Script MT" panose="03020402040607040605" pitchFamily="66" charset="0"/>
              </a:rPr>
              <a:t>Isten</a:t>
            </a:r>
          </a:p>
        </p:txBody>
      </p:sp>
      <p:sp>
        <p:nvSpPr>
          <p:cNvPr id="24" name="Szabadkézi sokszög 23"/>
          <p:cNvSpPr/>
          <p:nvPr/>
        </p:nvSpPr>
        <p:spPr>
          <a:xfrm rot="7726027">
            <a:off x="1730142" y="2899688"/>
            <a:ext cx="553863" cy="950105"/>
          </a:xfrm>
          <a:custGeom>
            <a:avLst/>
            <a:gdLst>
              <a:gd name="connsiteX0" fmla="*/ 760938 w 1917581"/>
              <a:gd name="connsiteY0" fmla="*/ 0 h 4001413"/>
              <a:gd name="connsiteX1" fmla="*/ 1874487 w 1917581"/>
              <a:gd name="connsiteY1" fmla="*/ 2451027 h 4001413"/>
              <a:gd name="connsiteX2" fmla="*/ 1177614 w 1917581"/>
              <a:gd name="connsiteY2" fmla="*/ 3213210 h 4001413"/>
              <a:gd name="connsiteX3" fmla="*/ 1053561 w 1917581"/>
              <a:gd name="connsiteY3" fmla="*/ 3252275 h 4001413"/>
              <a:gd name="connsiteX4" fmla="*/ 1053561 w 1917581"/>
              <a:gd name="connsiteY4" fmla="*/ 4001413 h 4001413"/>
              <a:gd name="connsiteX5" fmla="*/ 864019 w 1917581"/>
              <a:gd name="connsiteY5" fmla="*/ 4001413 h 4001413"/>
              <a:gd name="connsiteX6" fmla="*/ 864019 w 1917581"/>
              <a:gd name="connsiteY6" fmla="*/ 3260180 h 4001413"/>
              <a:gd name="connsiteX7" fmla="*/ 805225 w 1917581"/>
              <a:gd name="connsiteY7" fmla="*/ 3251760 h 4001413"/>
              <a:gd name="connsiteX8" fmla="*/ 72352 w 1917581"/>
              <a:gd name="connsiteY8" fmla="*/ 2415520 h 4001413"/>
              <a:gd name="connsiteX9" fmla="*/ 760938 w 1917581"/>
              <a:gd name="connsiteY9" fmla="*/ 0 h 400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7581" h="4001413">
                <a:moveTo>
                  <a:pt x="760938" y="0"/>
                </a:moveTo>
                <a:cubicBezTo>
                  <a:pt x="2018296" y="570435"/>
                  <a:pt x="1969712" y="1791825"/>
                  <a:pt x="1874487" y="2451027"/>
                </a:cubicBezTo>
                <a:cubicBezTo>
                  <a:pt x="1767827" y="2824082"/>
                  <a:pt x="1454383" y="3100709"/>
                  <a:pt x="1177614" y="3213210"/>
                </a:cubicBezTo>
                <a:lnTo>
                  <a:pt x="1053561" y="3252275"/>
                </a:lnTo>
                <a:lnTo>
                  <a:pt x="1053561" y="4001413"/>
                </a:lnTo>
                <a:lnTo>
                  <a:pt x="864019" y="4001413"/>
                </a:lnTo>
                <a:lnTo>
                  <a:pt x="864019" y="3260180"/>
                </a:lnTo>
                <a:lnTo>
                  <a:pt x="805225" y="3251760"/>
                </a:lnTo>
                <a:cubicBezTo>
                  <a:pt x="524353" y="3179329"/>
                  <a:pt x="197880" y="2876641"/>
                  <a:pt x="72352" y="2415520"/>
                </a:cubicBezTo>
                <a:cubicBezTo>
                  <a:pt x="-129547" y="1176377"/>
                  <a:pt x="88322" y="653284"/>
                  <a:pt x="760938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85000"/>
                <a:alpha val="31000"/>
              </a:schemeClr>
            </a:solidFill>
          </a:ln>
          <a:effectLst>
            <a:innerShdw blurRad="279400">
              <a:schemeClr val="bg1">
                <a:lumMod val="75000"/>
                <a:alpha val="4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Isten</a:t>
            </a:r>
          </a:p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  <a:latin typeface="French Script MT" panose="03020402040607040605" pitchFamily="66" charset="0"/>
            </a:endParaRPr>
          </a:p>
        </p:txBody>
      </p:sp>
      <p:sp>
        <p:nvSpPr>
          <p:cNvPr id="25" name="Szabadkézi sokszög 24"/>
          <p:cNvSpPr/>
          <p:nvPr/>
        </p:nvSpPr>
        <p:spPr>
          <a:xfrm rot="10144832">
            <a:off x="879081" y="1841523"/>
            <a:ext cx="591214" cy="1085661"/>
          </a:xfrm>
          <a:custGeom>
            <a:avLst/>
            <a:gdLst>
              <a:gd name="connsiteX0" fmla="*/ 760938 w 1917581"/>
              <a:gd name="connsiteY0" fmla="*/ 0 h 4001413"/>
              <a:gd name="connsiteX1" fmla="*/ 1874487 w 1917581"/>
              <a:gd name="connsiteY1" fmla="*/ 2451027 h 4001413"/>
              <a:gd name="connsiteX2" fmla="*/ 1177614 w 1917581"/>
              <a:gd name="connsiteY2" fmla="*/ 3213210 h 4001413"/>
              <a:gd name="connsiteX3" fmla="*/ 1053561 w 1917581"/>
              <a:gd name="connsiteY3" fmla="*/ 3252275 h 4001413"/>
              <a:gd name="connsiteX4" fmla="*/ 1053561 w 1917581"/>
              <a:gd name="connsiteY4" fmla="*/ 4001413 h 4001413"/>
              <a:gd name="connsiteX5" fmla="*/ 864019 w 1917581"/>
              <a:gd name="connsiteY5" fmla="*/ 4001413 h 4001413"/>
              <a:gd name="connsiteX6" fmla="*/ 864019 w 1917581"/>
              <a:gd name="connsiteY6" fmla="*/ 3260180 h 4001413"/>
              <a:gd name="connsiteX7" fmla="*/ 805225 w 1917581"/>
              <a:gd name="connsiteY7" fmla="*/ 3251760 h 4001413"/>
              <a:gd name="connsiteX8" fmla="*/ 72352 w 1917581"/>
              <a:gd name="connsiteY8" fmla="*/ 2415520 h 4001413"/>
              <a:gd name="connsiteX9" fmla="*/ 760938 w 1917581"/>
              <a:gd name="connsiteY9" fmla="*/ 0 h 400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7581" h="4001413">
                <a:moveTo>
                  <a:pt x="760938" y="0"/>
                </a:moveTo>
                <a:cubicBezTo>
                  <a:pt x="2018296" y="570435"/>
                  <a:pt x="1969712" y="1791825"/>
                  <a:pt x="1874487" y="2451027"/>
                </a:cubicBezTo>
                <a:cubicBezTo>
                  <a:pt x="1767827" y="2824082"/>
                  <a:pt x="1454383" y="3100709"/>
                  <a:pt x="1177614" y="3213210"/>
                </a:cubicBezTo>
                <a:lnTo>
                  <a:pt x="1053561" y="3252275"/>
                </a:lnTo>
                <a:lnTo>
                  <a:pt x="1053561" y="4001413"/>
                </a:lnTo>
                <a:lnTo>
                  <a:pt x="864019" y="4001413"/>
                </a:lnTo>
                <a:lnTo>
                  <a:pt x="864019" y="3260180"/>
                </a:lnTo>
                <a:lnTo>
                  <a:pt x="805225" y="3251760"/>
                </a:lnTo>
                <a:cubicBezTo>
                  <a:pt x="524353" y="3179329"/>
                  <a:pt x="197880" y="2876641"/>
                  <a:pt x="72352" y="2415520"/>
                </a:cubicBezTo>
                <a:cubicBezTo>
                  <a:pt x="-129547" y="1176377"/>
                  <a:pt x="88322" y="653284"/>
                  <a:pt x="760938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85000"/>
                <a:alpha val="31000"/>
              </a:schemeClr>
            </a:solidFill>
          </a:ln>
          <a:effectLst>
            <a:innerShdw blurRad="279400">
              <a:schemeClr val="bg1">
                <a:lumMod val="75000"/>
                <a:alpha val="4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Kristen ITC" panose="03050502040202030202" pitchFamily="66" charset="0"/>
              </a:rPr>
              <a:t>Isten</a:t>
            </a:r>
          </a:p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26" name="Szabadkézi sokszög 25"/>
          <p:cNvSpPr/>
          <p:nvPr/>
        </p:nvSpPr>
        <p:spPr>
          <a:xfrm rot="13689479">
            <a:off x="1339025" y="884017"/>
            <a:ext cx="553863" cy="950105"/>
          </a:xfrm>
          <a:custGeom>
            <a:avLst/>
            <a:gdLst>
              <a:gd name="connsiteX0" fmla="*/ 760938 w 1917581"/>
              <a:gd name="connsiteY0" fmla="*/ 0 h 4001413"/>
              <a:gd name="connsiteX1" fmla="*/ 1874487 w 1917581"/>
              <a:gd name="connsiteY1" fmla="*/ 2451027 h 4001413"/>
              <a:gd name="connsiteX2" fmla="*/ 1177614 w 1917581"/>
              <a:gd name="connsiteY2" fmla="*/ 3213210 h 4001413"/>
              <a:gd name="connsiteX3" fmla="*/ 1053561 w 1917581"/>
              <a:gd name="connsiteY3" fmla="*/ 3252275 h 4001413"/>
              <a:gd name="connsiteX4" fmla="*/ 1053561 w 1917581"/>
              <a:gd name="connsiteY4" fmla="*/ 4001413 h 4001413"/>
              <a:gd name="connsiteX5" fmla="*/ 864019 w 1917581"/>
              <a:gd name="connsiteY5" fmla="*/ 4001413 h 4001413"/>
              <a:gd name="connsiteX6" fmla="*/ 864019 w 1917581"/>
              <a:gd name="connsiteY6" fmla="*/ 3260180 h 4001413"/>
              <a:gd name="connsiteX7" fmla="*/ 805225 w 1917581"/>
              <a:gd name="connsiteY7" fmla="*/ 3251760 h 4001413"/>
              <a:gd name="connsiteX8" fmla="*/ 72352 w 1917581"/>
              <a:gd name="connsiteY8" fmla="*/ 2415520 h 4001413"/>
              <a:gd name="connsiteX9" fmla="*/ 760938 w 1917581"/>
              <a:gd name="connsiteY9" fmla="*/ 0 h 400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7581" h="4001413">
                <a:moveTo>
                  <a:pt x="760938" y="0"/>
                </a:moveTo>
                <a:cubicBezTo>
                  <a:pt x="2018296" y="570435"/>
                  <a:pt x="1969712" y="1791825"/>
                  <a:pt x="1874487" y="2451027"/>
                </a:cubicBezTo>
                <a:cubicBezTo>
                  <a:pt x="1767827" y="2824082"/>
                  <a:pt x="1454383" y="3100709"/>
                  <a:pt x="1177614" y="3213210"/>
                </a:cubicBezTo>
                <a:lnTo>
                  <a:pt x="1053561" y="3252275"/>
                </a:lnTo>
                <a:lnTo>
                  <a:pt x="1053561" y="4001413"/>
                </a:lnTo>
                <a:lnTo>
                  <a:pt x="864019" y="4001413"/>
                </a:lnTo>
                <a:lnTo>
                  <a:pt x="864019" y="3260180"/>
                </a:lnTo>
                <a:lnTo>
                  <a:pt x="805225" y="3251760"/>
                </a:lnTo>
                <a:cubicBezTo>
                  <a:pt x="524353" y="3179329"/>
                  <a:pt x="197880" y="2876641"/>
                  <a:pt x="72352" y="2415520"/>
                </a:cubicBezTo>
                <a:cubicBezTo>
                  <a:pt x="-129547" y="1176377"/>
                  <a:pt x="88322" y="653284"/>
                  <a:pt x="760938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85000"/>
                <a:alpha val="31000"/>
              </a:schemeClr>
            </a:solidFill>
          </a:ln>
          <a:effectLst>
            <a:innerShdw blurRad="279400">
              <a:schemeClr val="bg1">
                <a:lumMod val="75000"/>
                <a:alpha val="4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  <a:latin typeface="Bodoni Bk BT" panose="02070603070706020303" pitchFamily="18" charset="0"/>
            </a:endParaRPr>
          </a:p>
          <a:p>
            <a:pPr algn="ctr"/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odoni Bk BT" panose="02070603070706020303" pitchFamily="18" charset="0"/>
              </a:rPr>
              <a:t>Isten</a:t>
            </a:r>
          </a:p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  <a:latin typeface="French Script MT" panose="03020402040607040605" pitchFamily="66" charset="0"/>
            </a:endParaRPr>
          </a:p>
        </p:txBody>
      </p:sp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2"/>
          <a:srcRect l="17523" t="20440" b="29792"/>
          <a:stretch/>
        </p:blipFill>
        <p:spPr>
          <a:xfrm rot="10800000">
            <a:off x="5595077" y="2725928"/>
            <a:ext cx="6591028" cy="4196080"/>
          </a:xfrm>
          <a:prstGeom prst="rect">
            <a:avLst/>
          </a:prstGeom>
        </p:spPr>
      </p:pic>
      <p:sp>
        <p:nvSpPr>
          <p:cNvPr id="28" name="Szabadkézi sokszög 27"/>
          <p:cNvSpPr/>
          <p:nvPr/>
        </p:nvSpPr>
        <p:spPr>
          <a:xfrm rot="982926">
            <a:off x="3511768" y="2131213"/>
            <a:ext cx="553863" cy="950105"/>
          </a:xfrm>
          <a:custGeom>
            <a:avLst/>
            <a:gdLst>
              <a:gd name="connsiteX0" fmla="*/ 760938 w 1917581"/>
              <a:gd name="connsiteY0" fmla="*/ 0 h 4001413"/>
              <a:gd name="connsiteX1" fmla="*/ 1874487 w 1917581"/>
              <a:gd name="connsiteY1" fmla="*/ 2451027 h 4001413"/>
              <a:gd name="connsiteX2" fmla="*/ 1177614 w 1917581"/>
              <a:gd name="connsiteY2" fmla="*/ 3213210 h 4001413"/>
              <a:gd name="connsiteX3" fmla="*/ 1053561 w 1917581"/>
              <a:gd name="connsiteY3" fmla="*/ 3252275 h 4001413"/>
              <a:gd name="connsiteX4" fmla="*/ 1053561 w 1917581"/>
              <a:gd name="connsiteY4" fmla="*/ 4001413 h 4001413"/>
              <a:gd name="connsiteX5" fmla="*/ 864019 w 1917581"/>
              <a:gd name="connsiteY5" fmla="*/ 4001413 h 4001413"/>
              <a:gd name="connsiteX6" fmla="*/ 864019 w 1917581"/>
              <a:gd name="connsiteY6" fmla="*/ 3260180 h 4001413"/>
              <a:gd name="connsiteX7" fmla="*/ 805225 w 1917581"/>
              <a:gd name="connsiteY7" fmla="*/ 3251760 h 4001413"/>
              <a:gd name="connsiteX8" fmla="*/ 72352 w 1917581"/>
              <a:gd name="connsiteY8" fmla="*/ 2415520 h 4001413"/>
              <a:gd name="connsiteX9" fmla="*/ 760938 w 1917581"/>
              <a:gd name="connsiteY9" fmla="*/ 0 h 400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7581" h="4001413">
                <a:moveTo>
                  <a:pt x="760938" y="0"/>
                </a:moveTo>
                <a:cubicBezTo>
                  <a:pt x="2018296" y="570435"/>
                  <a:pt x="1969712" y="1791825"/>
                  <a:pt x="1874487" y="2451027"/>
                </a:cubicBezTo>
                <a:cubicBezTo>
                  <a:pt x="1767827" y="2824082"/>
                  <a:pt x="1454383" y="3100709"/>
                  <a:pt x="1177614" y="3213210"/>
                </a:cubicBezTo>
                <a:lnTo>
                  <a:pt x="1053561" y="3252275"/>
                </a:lnTo>
                <a:lnTo>
                  <a:pt x="1053561" y="4001413"/>
                </a:lnTo>
                <a:lnTo>
                  <a:pt x="864019" y="4001413"/>
                </a:lnTo>
                <a:lnTo>
                  <a:pt x="864019" y="3260180"/>
                </a:lnTo>
                <a:lnTo>
                  <a:pt x="805225" y="3251760"/>
                </a:lnTo>
                <a:cubicBezTo>
                  <a:pt x="524353" y="3179329"/>
                  <a:pt x="197880" y="2876641"/>
                  <a:pt x="72352" y="2415520"/>
                </a:cubicBezTo>
                <a:cubicBezTo>
                  <a:pt x="-129547" y="1176377"/>
                  <a:pt x="88322" y="653284"/>
                  <a:pt x="760938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85000"/>
                <a:alpha val="31000"/>
              </a:schemeClr>
            </a:solidFill>
          </a:ln>
          <a:effectLst>
            <a:innerShdw blurRad="279400">
              <a:schemeClr val="bg1">
                <a:lumMod val="75000"/>
                <a:alpha val="4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Isten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51844">
            <a:off x="3338321" y="1049977"/>
            <a:ext cx="707197" cy="969348"/>
          </a:xfrm>
          <a:prstGeom prst="rect">
            <a:avLst/>
          </a:prstGeom>
        </p:spPr>
      </p:pic>
      <p:sp>
        <p:nvSpPr>
          <p:cNvPr id="31" name="Szabadkézi sokszög 30"/>
          <p:cNvSpPr/>
          <p:nvPr/>
        </p:nvSpPr>
        <p:spPr>
          <a:xfrm rot="16541670">
            <a:off x="2482022" y="543123"/>
            <a:ext cx="553863" cy="950105"/>
          </a:xfrm>
          <a:custGeom>
            <a:avLst/>
            <a:gdLst>
              <a:gd name="connsiteX0" fmla="*/ 760938 w 1917581"/>
              <a:gd name="connsiteY0" fmla="*/ 0 h 4001413"/>
              <a:gd name="connsiteX1" fmla="*/ 1874487 w 1917581"/>
              <a:gd name="connsiteY1" fmla="*/ 2451027 h 4001413"/>
              <a:gd name="connsiteX2" fmla="*/ 1177614 w 1917581"/>
              <a:gd name="connsiteY2" fmla="*/ 3213210 h 4001413"/>
              <a:gd name="connsiteX3" fmla="*/ 1053561 w 1917581"/>
              <a:gd name="connsiteY3" fmla="*/ 3252275 h 4001413"/>
              <a:gd name="connsiteX4" fmla="*/ 1053561 w 1917581"/>
              <a:gd name="connsiteY4" fmla="*/ 4001413 h 4001413"/>
              <a:gd name="connsiteX5" fmla="*/ 864019 w 1917581"/>
              <a:gd name="connsiteY5" fmla="*/ 4001413 h 4001413"/>
              <a:gd name="connsiteX6" fmla="*/ 864019 w 1917581"/>
              <a:gd name="connsiteY6" fmla="*/ 3260180 h 4001413"/>
              <a:gd name="connsiteX7" fmla="*/ 805225 w 1917581"/>
              <a:gd name="connsiteY7" fmla="*/ 3251760 h 4001413"/>
              <a:gd name="connsiteX8" fmla="*/ 72352 w 1917581"/>
              <a:gd name="connsiteY8" fmla="*/ 2415520 h 4001413"/>
              <a:gd name="connsiteX9" fmla="*/ 760938 w 1917581"/>
              <a:gd name="connsiteY9" fmla="*/ 0 h 400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7581" h="4001413">
                <a:moveTo>
                  <a:pt x="760938" y="0"/>
                </a:moveTo>
                <a:cubicBezTo>
                  <a:pt x="2018296" y="570435"/>
                  <a:pt x="1969712" y="1791825"/>
                  <a:pt x="1874487" y="2451027"/>
                </a:cubicBezTo>
                <a:cubicBezTo>
                  <a:pt x="1767827" y="2824082"/>
                  <a:pt x="1454383" y="3100709"/>
                  <a:pt x="1177614" y="3213210"/>
                </a:cubicBezTo>
                <a:lnTo>
                  <a:pt x="1053561" y="3252275"/>
                </a:lnTo>
                <a:lnTo>
                  <a:pt x="1053561" y="4001413"/>
                </a:lnTo>
                <a:lnTo>
                  <a:pt x="864019" y="4001413"/>
                </a:lnTo>
                <a:lnTo>
                  <a:pt x="864019" y="3260180"/>
                </a:lnTo>
                <a:lnTo>
                  <a:pt x="805225" y="3251760"/>
                </a:lnTo>
                <a:cubicBezTo>
                  <a:pt x="524353" y="3179329"/>
                  <a:pt x="197880" y="2876641"/>
                  <a:pt x="72352" y="2415520"/>
                </a:cubicBezTo>
                <a:cubicBezTo>
                  <a:pt x="-129547" y="1176377"/>
                  <a:pt x="88322" y="653284"/>
                  <a:pt x="760938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85000"/>
                <a:alpha val="31000"/>
              </a:schemeClr>
            </a:solidFill>
          </a:ln>
          <a:effectLst>
            <a:innerShdw blurRad="279400">
              <a:schemeClr val="bg1">
                <a:lumMod val="75000"/>
                <a:alpha val="4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Isten</a:t>
            </a:r>
          </a:p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  <a:latin typeface="French Script MT" panose="03020402040607040605" pitchFamily="66" charset="0"/>
            </a:endParaRPr>
          </a:p>
        </p:txBody>
      </p:sp>
      <p:sp>
        <p:nvSpPr>
          <p:cNvPr id="33" name="Szövegdoboz 32"/>
          <p:cNvSpPr txBox="1"/>
          <p:nvPr/>
        </p:nvSpPr>
        <p:spPr>
          <a:xfrm flipH="1">
            <a:off x="7270069" y="472905"/>
            <a:ext cx="3002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accent3">
                    <a:lumMod val="50000"/>
                  </a:schemeClr>
                </a:solidFill>
              </a:rPr>
              <a:t>Mindenki vágjon ki egy levélformát! Ez emlékeztet az égő csipkebokorra. Írjátok rá Isten nevét! Tegyétek a leveleket a Biblia köré!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6412481" y="3140140"/>
            <a:ext cx="4956217" cy="2530094"/>
            <a:chOff x="6412481" y="3140140"/>
            <a:chExt cx="4956217" cy="2530094"/>
          </a:xfrm>
        </p:grpSpPr>
        <p:sp>
          <p:nvSpPr>
            <p:cNvPr id="15" name="Szabadkézi sokszög 14">
              <a:hlinkClick r:id="rId5"/>
            </p:cNvPr>
            <p:cNvSpPr/>
            <p:nvPr/>
          </p:nvSpPr>
          <p:spPr>
            <a:xfrm rot="5400000" flipV="1">
              <a:off x="7625543" y="1927078"/>
              <a:ext cx="2530094" cy="4956217"/>
            </a:xfrm>
            <a:custGeom>
              <a:avLst/>
              <a:gdLst>
                <a:gd name="connsiteX0" fmla="*/ 760938 w 1917581"/>
                <a:gd name="connsiteY0" fmla="*/ 0 h 4001413"/>
                <a:gd name="connsiteX1" fmla="*/ 1874487 w 1917581"/>
                <a:gd name="connsiteY1" fmla="*/ 2451027 h 4001413"/>
                <a:gd name="connsiteX2" fmla="*/ 1177614 w 1917581"/>
                <a:gd name="connsiteY2" fmla="*/ 3213210 h 4001413"/>
                <a:gd name="connsiteX3" fmla="*/ 1053561 w 1917581"/>
                <a:gd name="connsiteY3" fmla="*/ 3252275 h 4001413"/>
                <a:gd name="connsiteX4" fmla="*/ 1053561 w 1917581"/>
                <a:gd name="connsiteY4" fmla="*/ 4001413 h 4001413"/>
                <a:gd name="connsiteX5" fmla="*/ 864019 w 1917581"/>
                <a:gd name="connsiteY5" fmla="*/ 4001413 h 4001413"/>
                <a:gd name="connsiteX6" fmla="*/ 864019 w 1917581"/>
                <a:gd name="connsiteY6" fmla="*/ 3260180 h 4001413"/>
                <a:gd name="connsiteX7" fmla="*/ 805225 w 1917581"/>
                <a:gd name="connsiteY7" fmla="*/ 3251760 h 4001413"/>
                <a:gd name="connsiteX8" fmla="*/ 72352 w 1917581"/>
                <a:gd name="connsiteY8" fmla="*/ 2415520 h 4001413"/>
                <a:gd name="connsiteX9" fmla="*/ 760938 w 1917581"/>
                <a:gd name="connsiteY9" fmla="*/ 0 h 400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7581" h="4001413">
                  <a:moveTo>
                    <a:pt x="760938" y="0"/>
                  </a:moveTo>
                  <a:cubicBezTo>
                    <a:pt x="2018296" y="570435"/>
                    <a:pt x="1969712" y="1791825"/>
                    <a:pt x="1874487" y="2451027"/>
                  </a:cubicBezTo>
                  <a:cubicBezTo>
                    <a:pt x="1767827" y="2824082"/>
                    <a:pt x="1454383" y="3100709"/>
                    <a:pt x="1177614" y="3213210"/>
                  </a:cubicBezTo>
                  <a:lnTo>
                    <a:pt x="1053561" y="3252275"/>
                  </a:lnTo>
                  <a:lnTo>
                    <a:pt x="1053561" y="4001413"/>
                  </a:lnTo>
                  <a:lnTo>
                    <a:pt x="864019" y="4001413"/>
                  </a:lnTo>
                  <a:lnTo>
                    <a:pt x="864019" y="3260180"/>
                  </a:lnTo>
                  <a:lnTo>
                    <a:pt x="805225" y="3251760"/>
                  </a:lnTo>
                  <a:cubicBezTo>
                    <a:pt x="524353" y="3179329"/>
                    <a:pt x="197880" y="2876641"/>
                    <a:pt x="72352" y="2415520"/>
                  </a:cubicBezTo>
                  <a:cubicBezTo>
                    <a:pt x="-129547" y="1176377"/>
                    <a:pt x="88322" y="653284"/>
                    <a:pt x="760938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" name="Szövegdoboz 2">
              <a:hlinkClick r:id="rId5"/>
            </p:cNvPr>
            <p:cNvSpPr txBox="1"/>
            <p:nvPr/>
          </p:nvSpPr>
          <p:spPr>
            <a:xfrm>
              <a:off x="7170565" y="3833620"/>
              <a:ext cx="2826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dirty="0">
                  <a:solidFill>
                    <a:srgbClr val="301D7E"/>
                  </a:solidFill>
                </a:rPr>
                <a:t>A levél sablonját innen tudod letölteni. </a:t>
              </a:r>
            </a:p>
            <a:p>
              <a:r>
                <a:rPr lang="hu-HU" sz="2000" dirty="0">
                  <a:solidFill>
                    <a:srgbClr val="301D7E"/>
                  </a:solidFill>
                </a:rPr>
                <a:t>Kattints ide!</a:t>
              </a:r>
            </a:p>
          </p:txBody>
        </p:sp>
      </p:grpSp>
      <p:pic>
        <p:nvPicPr>
          <p:cNvPr id="18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9067" y="5490001"/>
            <a:ext cx="136703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1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17523" t="20440" b="29792"/>
          <a:stretch/>
        </p:blipFill>
        <p:spPr>
          <a:xfrm rot="10800000" flipH="1">
            <a:off x="0" y="0"/>
            <a:ext cx="11082306" cy="6915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8" name="Téglalap 7">
            <a:hlinkClick r:id="rId3"/>
          </p:cNvPr>
          <p:cNvSpPr/>
          <p:nvPr/>
        </p:nvSpPr>
        <p:spPr>
          <a:xfrm>
            <a:off x="205226" y="2223809"/>
            <a:ext cx="4575120" cy="4634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92278F"/>
                </a:solidFill>
              </a:rPr>
              <a:t>Hallgass meg </a:t>
            </a:r>
          </a:p>
          <a:p>
            <a:pPr algn="ctr"/>
            <a:r>
              <a:rPr lang="hu-HU" sz="3200" dirty="0">
                <a:solidFill>
                  <a:srgbClr val="92278F"/>
                </a:solidFill>
              </a:rPr>
              <a:t>egy éneket!</a:t>
            </a:r>
          </a:p>
          <a:p>
            <a:pPr algn="ctr"/>
            <a:r>
              <a:rPr lang="hu-HU" sz="3200" dirty="0">
                <a:solidFill>
                  <a:srgbClr val="92278F"/>
                </a:solidFill>
              </a:rPr>
              <a:t>Ez az ének arról szól, hogy Isten szent.</a:t>
            </a:r>
          </a:p>
          <a:p>
            <a:pPr algn="ctr"/>
            <a:endParaRPr lang="hu-HU" sz="3200" dirty="0">
              <a:solidFill>
                <a:srgbClr val="92278F"/>
              </a:solidFill>
            </a:endParaRPr>
          </a:p>
          <a:p>
            <a:pPr algn="ctr"/>
            <a:r>
              <a:rPr lang="hu-HU" sz="3200" u="sng" dirty="0" err="1">
                <a:solidFill>
                  <a:srgbClr val="92278F"/>
                </a:solidFill>
              </a:rPr>
              <a:t>Kattins</a:t>
            </a:r>
            <a:r>
              <a:rPr lang="hu-HU" sz="3200" u="sng" dirty="0">
                <a:solidFill>
                  <a:srgbClr val="92278F"/>
                </a:solidFill>
              </a:rPr>
              <a:t> ide!</a:t>
            </a:r>
          </a:p>
          <a:p>
            <a:pPr algn="ctr"/>
            <a:r>
              <a:rPr lang="hu-HU" sz="3200" dirty="0">
                <a:solidFill>
                  <a:srgbClr val="92278F"/>
                </a:solidFill>
              </a:rPr>
              <a:t>Az ének szövegét a videóban látod.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2090" y="0"/>
            <a:ext cx="137991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9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2"/>
          <a:srcRect l="17523" t="20440" b="29792"/>
          <a:stretch/>
        </p:blipFill>
        <p:spPr>
          <a:xfrm>
            <a:off x="0" y="0"/>
            <a:ext cx="10896234" cy="6799385"/>
          </a:xfrm>
          <a:prstGeom prst="rect">
            <a:avLst/>
          </a:prstGeom>
        </p:spPr>
      </p:pic>
      <p:sp>
        <p:nvSpPr>
          <p:cNvPr id="37" name="Szövegdoboz 36"/>
          <p:cNvSpPr txBox="1"/>
          <p:nvPr/>
        </p:nvSpPr>
        <p:spPr>
          <a:xfrm>
            <a:off x="228600" y="552871"/>
            <a:ext cx="5595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A852A5"/>
                </a:solidFill>
                <a:latin typeface="Arial Rounded MT Bold" panose="020F0704030504030204" pitchFamily="34" charset="0"/>
              </a:rPr>
              <a:t>ELKÜLÖNÍTETT HELY</a:t>
            </a:r>
          </a:p>
          <a:p>
            <a:pPr algn="ctr"/>
            <a:r>
              <a:rPr lang="hu-HU" sz="3600" dirty="0">
                <a:solidFill>
                  <a:srgbClr val="A852A5"/>
                </a:solidFill>
                <a:latin typeface="Arial Rounded MT Bold" panose="020F0704030504030204" pitchFamily="34" charset="0"/>
              </a:rPr>
              <a:t>OTTHON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7047526" y="811167"/>
            <a:ext cx="449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A852A5"/>
                </a:solidFill>
              </a:rPr>
              <a:t>Készíts egy elkülönített helyet otthon is!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1433686" y="2845131"/>
            <a:ext cx="3784963" cy="286232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tx2">
                    <a:lumMod val="75000"/>
                  </a:schemeClr>
                </a:solidFill>
              </a:rPr>
              <a:t>Szükséges tárgyak: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</a:rPr>
              <a:t>egy kisebb terítő vagy kendő </a:t>
            </a:r>
          </a:p>
          <a:p>
            <a:r>
              <a:rPr lang="hu-HU" sz="2000" dirty="0">
                <a:solidFill>
                  <a:schemeClr val="tx2">
                    <a:lumMod val="75000"/>
                  </a:schemeClr>
                </a:solidFill>
              </a:rPr>
              <a:t>   (Ha szükséges, kérd a szüleid   segítségét!)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</a:rPr>
              <a:t>Biblia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</a:rPr>
              <a:t>kisebb lap a levélhez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</a:rPr>
              <a:t>olló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</a:rPr>
              <a:t>íróeszköz</a:t>
            </a:r>
          </a:p>
          <a:p>
            <a:endParaRPr lang="hu-H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235046" y="2691242"/>
            <a:ext cx="3784963" cy="31700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A852A5"/>
                </a:solidFill>
              </a:rPr>
              <a:t>Mire jó az elkülönített hely otthon?</a:t>
            </a:r>
          </a:p>
          <a:p>
            <a:endParaRPr lang="hu-HU" sz="2000" b="1" dirty="0">
              <a:solidFill>
                <a:srgbClr val="A852A5"/>
              </a:solidFill>
            </a:endParaRPr>
          </a:p>
          <a:p>
            <a:r>
              <a:rPr lang="hu-HU" sz="2000" dirty="0">
                <a:solidFill>
                  <a:srgbClr val="A852A5"/>
                </a:solidFill>
              </a:rPr>
              <a:t>Ha készítesz valamit a hittanórán, ide teheted.</a:t>
            </a:r>
          </a:p>
          <a:p>
            <a:r>
              <a:rPr lang="hu-HU" sz="2000" dirty="0">
                <a:solidFill>
                  <a:srgbClr val="A852A5"/>
                </a:solidFill>
              </a:rPr>
              <a:t>Írhatsz imádságot, amit itt helyezel el.</a:t>
            </a:r>
          </a:p>
          <a:p>
            <a:r>
              <a:rPr lang="hu-HU" sz="2000" dirty="0">
                <a:solidFill>
                  <a:srgbClr val="A852A5"/>
                </a:solidFill>
              </a:rPr>
              <a:t>Ünneppel kapcsolatos tárgyakat is tehetsz ide. </a:t>
            </a:r>
          </a:p>
          <a:p>
            <a:r>
              <a:rPr lang="hu-HU" sz="2000" dirty="0">
                <a:solidFill>
                  <a:srgbClr val="A852A5"/>
                </a:solidFill>
              </a:rPr>
              <a:t>Például egy betlehemest.</a:t>
            </a:r>
          </a:p>
        </p:txBody>
      </p:sp>
    </p:spTree>
    <p:extLst>
      <p:ext uri="{BB962C8B-B14F-4D97-AF65-F5344CB8AC3E}">
        <p14:creationId xmlns:p14="http://schemas.microsoft.com/office/powerpoint/2010/main" val="249288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srgbClr val="D0B162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srgbClr val="FFC000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srgbClr val="FFC000"/>
                </a:solidFill>
                <a:cs typeface="Arial" panose="020B0604020202020204" pitchFamily="34" charset="0"/>
              </a:rPr>
              <a:t>Várunk a következő digitális hittanórán is!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5097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FFC000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FFC000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FFC000"/>
                  </a:solidFill>
                  <a:effectLst/>
                  <a:cs typeface="Arial" panose="020B0604020202020204" pitchFamily="34" charset="0"/>
                </a:rPr>
                <a:t>Isten áldását kívánjuk ezzel 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>
                <a:solidFill>
                  <a:srgbClr val="FFC000"/>
                </a:solidFill>
                <a:latin typeface="Comic Sans MS" panose="030F0702030302020204" pitchFamily="66" charset="0"/>
              </a:rPr>
              <a:t>„Jóságod és szereteted kísér életem minden napján.” 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rgbClr val="FFC000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chemeClr val="bg1"/>
          </a:solidFill>
          <a:ln w="111125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FFC00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FFC000"/>
                </a:solidFill>
                <a:cs typeface="Arial" panose="020B0604020202020204" pitchFamily="34" charset="0"/>
              </a:rPr>
              <a:t>Kezdd a digitális 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FFC000"/>
                </a:solidFill>
                <a:cs typeface="Arial" panose="020B0604020202020204" pitchFamily="34" charset="0"/>
              </a:rPr>
              <a:t>az óra eleji imádsággal!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zabadkézi sokszög 19"/>
          <p:cNvSpPr/>
          <p:nvPr/>
        </p:nvSpPr>
        <p:spPr>
          <a:xfrm>
            <a:off x="4669140" y="804345"/>
            <a:ext cx="909247" cy="1440399"/>
          </a:xfrm>
          <a:custGeom>
            <a:avLst/>
            <a:gdLst>
              <a:gd name="connsiteX0" fmla="*/ 2138322 w 2138322"/>
              <a:gd name="connsiteY0" fmla="*/ 0 h 4629879"/>
              <a:gd name="connsiteX1" fmla="*/ 2138322 w 2138322"/>
              <a:gd name="connsiteY1" fmla="*/ 4629879 h 4629879"/>
              <a:gd name="connsiteX2" fmla="*/ 2086683 w 2138322"/>
              <a:gd name="connsiteY2" fmla="*/ 4627271 h 4629879"/>
              <a:gd name="connsiteX3" fmla="*/ 0 w 2138322"/>
              <a:gd name="connsiteY3" fmla="*/ 2314939 h 4629879"/>
              <a:gd name="connsiteX4" fmla="*/ 2086683 w 2138322"/>
              <a:gd name="connsiteY4" fmla="*/ 2607 h 4629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322" h="4629879">
                <a:moveTo>
                  <a:pt x="2138322" y="0"/>
                </a:moveTo>
                <a:lnTo>
                  <a:pt x="2138322" y="4629879"/>
                </a:lnTo>
                <a:lnTo>
                  <a:pt x="2086683" y="4627271"/>
                </a:lnTo>
                <a:cubicBezTo>
                  <a:pt x="914624" y="4508242"/>
                  <a:pt x="0" y="3518401"/>
                  <a:pt x="0" y="2314939"/>
                </a:cubicBezTo>
                <a:cubicBezTo>
                  <a:pt x="0" y="1111477"/>
                  <a:pt x="914624" y="121636"/>
                  <a:pt x="2086683" y="26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>
                <a:solidFill>
                  <a:srgbClr val="D7ECED"/>
                </a:solidFill>
                <a:latin typeface="Arial Rounded MT Bold" panose="020F0704030504030204" pitchFamily="34" charset="0"/>
              </a:rPr>
              <a:t>1.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374" y="774471"/>
            <a:ext cx="1372005" cy="1368000"/>
          </a:xfrm>
          <a:prstGeom prst="rect">
            <a:avLst/>
          </a:prstGeom>
        </p:spPr>
      </p:pic>
      <p:sp>
        <p:nvSpPr>
          <p:cNvPr id="19" name="Szabadkézi sokszög 18"/>
          <p:cNvSpPr/>
          <p:nvPr/>
        </p:nvSpPr>
        <p:spPr>
          <a:xfrm>
            <a:off x="9097663" y="0"/>
            <a:ext cx="3094337" cy="6858000"/>
          </a:xfrm>
          <a:custGeom>
            <a:avLst/>
            <a:gdLst>
              <a:gd name="connsiteX0" fmla="*/ 2138322 w 2138322"/>
              <a:gd name="connsiteY0" fmla="*/ 0 h 4629879"/>
              <a:gd name="connsiteX1" fmla="*/ 2138322 w 2138322"/>
              <a:gd name="connsiteY1" fmla="*/ 4629879 h 4629879"/>
              <a:gd name="connsiteX2" fmla="*/ 2086683 w 2138322"/>
              <a:gd name="connsiteY2" fmla="*/ 4627271 h 4629879"/>
              <a:gd name="connsiteX3" fmla="*/ 0 w 2138322"/>
              <a:gd name="connsiteY3" fmla="*/ 2314939 h 4629879"/>
              <a:gd name="connsiteX4" fmla="*/ 2086683 w 2138322"/>
              <a:gd name="connsiteY4" fmla="*/ 2607 h 4629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322" h="4629879">
                <a:moveTo>
                  <a:pt x="2138322" y="0"/>
                </a:moveTo>
                <a:lnTo>
                  <a:pt x="2138322" y="4629879"/>
                </a:lnTo>
                <a:lnTo>
                  <a:pt x="2086683" y="4627271"/>
                </a:lnTo>
                <a:cubicBezTo>
                  <a:pt x="914624" y="4508242"/>
                  <a:pt x="0" y="3518401"/>
                  <a:pt x="0" y="2314939"/>
                </a:cubicBezTo>
                <a:cubicBezTo>
                  <a:pt x="0" y="1111477"/>
                  <a:pt x="914624" y="121636"/>
                  <a:pt x="2086683" y="26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5497362" y="753359"/>
            <a:ext cx="6168765" cy="1542375"/>
            <a:chOff x="1279614" y="579732"/>
            <a:chExt cx="10670635" cy="1542375"/>
          </a:xfrm>
        </p:grpSpPr>
        <p:sp>
          <p:nvSpPr>
            <p:cNvPr id="9" name="Téglalap 8"/>
            <p:cNvSpPr/>
            <p:nvPr/>
          </p:nvSpPr>
          <p:spPr>
            <a:xfrm>
              <a:off x="1279614" y="579732"/>
              <a:ext cx="10670635" cy="1542375"/>
            </a:xfrm>
            <a:prstGeom prst="rect">
              <a:avLst/>
            </a:prstGeom>
            <a:solidFill>
              <a:srgbClr val="86C5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dirty="0"/>
                <a:t>Mi a </a:t>
              </a:r>
              <a:r>
                <a:rPr lang="hu-HU" sz="3200" b="1" dirty="0"/>
                <a:t>legvilágosabb</a:t>
              </a:r>
              <a:r>
                <a:rPr lang="hu-HU" sz="3200" dirty="0"/>
                <a:t> dolog, amit eddig </a:t>
              </a:r>
              <a:r>
                <a:rPr lang="hu-HU" sz="3200" dirty="0" err="1"/>
                <a:t>láttál</a:t>
              </a:r>
              <a:r>
                <a:rPr lang="hu-HU" sz="3200" dirty="0"/>
                <a:t> életedben? </a:t>
              </a:r>
            </a:p>
          </p:txBody>
        </p:sp>
        <p:sp>
          <p:nvSpPr>
            <p:cNvPr id="10" name="Téglalap 9"/>
            <p:cNvSpPr/>
            <p:nvPr/>
          </p:nvSpPr>
          <p:spPr>
            <a:xfrm>
              <a:off x="1469985" y="732993"/>
              <a:ext cx="10289892" cy="123585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t" anchorCtr="0"/>
            <a:lstStyle/>
            <a:p>
              <a:pPr algn="ctr"/>
              <a:endParaRPr lang="hu-HU" sz="2400" dirty="0">
                <a:solidFill>
                  <a:srgbClr val="A2652E"/>
                </a:solidFill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5497362" y="2603665"/>
            <a:ext cx="6168765" cy="1542375"/>
            <a:chOff x="1279614" y="579732"/>
            <a:chExt cx="10670635" cy="1542375"/>
          </a:xfrm>
        </p:grpSpPr>
        <p:sp>
          <p:nvSpPr>
            <p:cNvPr id="12" name="Téglalap 11"/>
            <p:cNvSpPr/>
            <p:nvPr/>
          </p:nvSpPr>
          <p:spPr>
            <a:xfrm>
              <a:off x="1279614" y="579732"/>
              <a:ext cx="10670635" cy="1542375"/>
            </a:xfrm>
            <a:prstGeom prst="rect">
              <a:avLst/>
            </a:prstGeom>
            <a:solidFill>
              <a:srgbClr val="86C5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dirty="0"/>
                <a:t>Mi a </a:t>
              </a:r>
              <a:r>
                <a:rPr lang="hu-HU" sz="3200" b="1" dirty="0"/>
                <a:t>legtisztább</a:t>
              </a:r>
              <a:r>
                <a:rPr lang="hu-HU" sz="3200" dirty="0"/>
                <a:t> dolog, amit eddig </a:t>
              </a:r>
              <a:r>
                <a:rPr lang="hu-HU" sz="3200" dirty="0" err="1"/>
                <a:t>láttál</a:t>
              </a:r>
              <a:r>
                <a:rPr lang="hu-HU" sz="3200" dirty="0"/>
                <a:t> életedben? </a:t>
              </a:r>
            </a:p>
          </p:txBody>
        </p:sp>
        <p:sp>
          <p:nvSpPr>
            <p:cNvPr id="13" name="Téglalap 12"/>
            <p:cNvSpPr/>
            <p:nvPr/>
          </p:nvSpPr>
          <p:spPr>
            <a:xfrm>
              <a:off x="1469985" y="732993"/>
              <a:ext cx="10289892" cy="123585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t" anchorCtr="0"/>
            <a:lstStyle/>
            <a:p>
              <a:pPr algn="ctr"/>
              <a:endParaRPr lang="hu-HU" sz="2400" dirty="0">
                <a:solidFill>
                  <a:srgbClr val="A2652E"/>
                </a:solidFill>
              </a:endParaRP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5497362" y="4453971"/>
            <a:ext cx="6168765" cy="1542375"/>
            <a:chOff x="1279614" y="579732"/>
            <a:chExt cx="10670635" cy="1542375"/>
          </a:xfrm>
        </p:grpSpPr>
        <p:sp>
          <p:nvSpPr>
            <p:cNvPr id="15" name="Téglalap 14"/>
            <p:cNvSpPr/>
            <p:nvPr/>
          </p:nvSpPr>
          <p:spPr>
            <a:xfrm>
              <a:off x="1279614" y="579732"/>
              <a:ext cx="10670635" cy="1542375"/>
            </a:xfrm>
            <a:prstGeom prst="rect">
              <a:avLst/>
            </a:prstGeom>
            <a:solidFill>
              <a:srgbClr val="86C5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dirty="0"/>
                <a:t>Mi a </a:t>
              </a:r>
              <a:r>
                <a:rPr lang="hu-HU" sz="3200" b="1" dirty="0"/>
                <a:t>legfényesebb</a:t>
              </a:r>
              <a:r>
                <a:rPr lang="hu-HU" sz="3200" dirty="0"/>
                <a:t> dolog, amit eddig </a:t>
              </a:r>
              <a:r>
                <a:rPr lang="hu-HU" sz="3200" dirty="0" err="1"/>
                <a:t>láttál</a:t>
              </a:r>
              <a:r>
                <a:rPr lang="hu-HU" sz="3200" dirty="0"/>
                <a:t> életedben? </a:t>
              </a: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1469985" y="732993"/>
              <a:ext cx="10289892" cy="123585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t" anchorCtr="0"/>
            <a:lstStyle/>
            <a:p>
              <a:pPr algn="ctr"/>
              <a:endParaRPr lang="hu-HU" sz="2400" dirty="0">
                <a:solidFill>
                  <a:srgbClr val="A2652E"/>
                </a:solidFill>
              </a:endParaRPr>
            </a:p>
          </p:txBody>
        </p:sp>
      </p:grpSp>
      <p:sp>
        <p:nvSpPr>
          <p:cNvPr id="3" name="Téglalap 2"/>
          <p:cNvSpPr/>
          <p:nvPr/>
        </p:nvSpPr>
        <p:spPr>
          <a:xfrm>
            <a:off x="704391" y="3186543"/>
            <a:ext cx="3356659" cy="2534856"/>
          </a:xfrm>
          <a:prstGeom prst="rect">
            <a:avLst/>
          </a:prstGeom>
          <a:solidFill>
            <a:srgbClr val="CB3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Beszéljétek meg kiscsoportban a következő kérdéseket!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28" y="2910109"/>
            <a:ext cx="948373" cy="1543862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741" y="4607232"/>
            <a:ext cx="948373" cy="1543862"/>
          </a:xfrm>
          <a:prstGeom prst="rect">
            <a:avLst/>
          </a:prstGeom>
        </p:spPr>
      </p:pic>
      <p:sp>
        <p:nvSpPr>
          <p:cNvPr id="21" name="Szabadkézi sokszög 20"/>
          <p:cNvSpPr/>
          <p:nvPr/>
        </p:nvSpPr>
        <p:spPr>
          <a:xfrm>
            <a:off x="4588115" y="4495847"/>
            <a:ext cx="909247" cy="1440399"/>
          </a:xfrm>
          <a:custGeom>
            <a:avLst/>
            <a:gdLst>
              <a:gd name="connsiteX0" fmla="*/ 2138322 w 2138322"/>
              <a:gd name="connsiteY0" fmla="*/ 0 h 4629879"/>
              <a:gd name="connsiteX1" fmla="*/ 2138322 w 2138322"/>
              <a:gd name="connsiteY1" fmla="*/ 4629879 h 4629879"/>
              <a:gd name="connsiteX2" fmla="*/ 2086683 w 2138322"/>
              <a:gd name="connsiteY2" fmla="*/ 4627271 h 4629879"/>
              <a:gd name="connsiteX3" fmla="*/ 0 w 2138322"/>
              <a:gd name="connsiteY3" fmla="*/ 2314939 h 4629879"/>
              <a:gd name="connsiteX4" fmla="*/ 2086683 w 2138322"/>
              <a:gd name="connsiteY4" fmla="*/ 2607 h 4629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322" h="4629879">
                <a:moveTo>
                  <a:pt x="2138322" y="0"/>
                </a:moveTo>
                <a:lnTo>
                  <a:pt x="2138322" y="4629879"/>
                </a:lnTo>
                <a:lnTo>
                  <a:pt x="2086683" y="4627271"/>
                </a:lnTo>
                <a:cubicBezTo>
                  <a:pt x="914624" y="4508242"/>
                  <a:pt x="0" y="3518401"/>
                  <a:pt x="0" y="2314939"/>
                </a:cubicBezTo>
                <a:cubicBezTo>
                  <a:pt x="0" y="1111477"/>
                  <a:pt x="914624" y="121636"/>
                  <a:pt x="2086683" y="26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>
                <a:solidFill>
                  <a:srgbClr val="D7ECED"/>
                </a:solidFill>
                <a:latin typeface="Arial Rounded MT Bold" panose="020F0704030504030204" pitchFamily="34" charset="0"/>
              </a:rPr>
              <a:t>3. </a:t>
            </a:r>
          </a:p>
        </p:txBody>
      </p:sp>
      <p:sp>
        <p:nvSpPr>
          <p:cNvPr id="22" name="Szabadkézi sokszög 21"/>
          <p:cNvSpPr/>
          <p:nvPr/>
        </p:nvSpPr>
        <p:spPr>
          <a:xfrm>
            <a:off x="4588114" y="2675591"/>
            <a:ext cx="909247" cy="1440399"/>
          </a:xfrm>
          <a:custGeom>
            <a:avLst/>
            <a:gdLst>
              <a:gd name="connsiteX0" fmla="*/ 2138322 w 2138322"/>
              <a:gd name="connsiteY0" fmla="*/ 0 h 4629879"/>
              <a:gd name="connsiteX1" fmla="*/ 2138322 w 2138322"/>
              <a:gd name="connsiteY1" fmla="*/ 4629879 h 4629879"/>
              <a:gd name="connsiteX2" fmla="*/ 2086683 w 2138322"/>
              <a:gd name="connsiteY2" fmla="*/ 4627271 h 4629879"/>
              <a:gd name="connsiteX3" fmla="*/ 0 w 2138322"/>
              <a:gd name="connsiteY3" fmla="*/ 2314939 h 4629879"/>
              <a:gd name="connsiteX4" fmla="*/ 2086683 w 2138322"/>
              <a:gd name="connsiteY4" fmla="*/ 2607 h 4629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322" h="4629879">
                <a:moveTo>
                  <a:pt x="2138322" y="0"/>
                </a:moveTo>
                <a:lnTo>
                  <a:pt x="2138322" y="4629879"/>
                </a:lnTo>
                <a:lnTo>
                  <a:pt x="2086683" y="4627271"/>
                </a:lnTo>
                <a:cubicBezTo>
                  <a:pt x="914624" y="4508242"/>
                  <a:pt x="0" y="3518401"/>
                  <a:pt x="0" y="2314939"/>
                </a:cubicBezTo>
                <a:cubicBezTo>
                  <a:pt x="0" y="1111477"/>
                  <a:pt x="914624" y="121636"/>
                  <a:pt x="2086683" y="26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>
                <a:solidFill>
                  <a:srgbClr val="D7ECED"/>
                </a:solidFill>
                <a:latin typeface="Arial Rounded MT Bold" panose="020F0704030504030204" pitchFamily="34" charset="0"/>
              </a:rPr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428360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zabadkézi sokszög 29"/>
          <p:cNvSpPr/>
          <p:nvPr/>
        </p:nvSpPr>
        <p:spPr>
          <a:xfrm>
            <a:off x="-6310" y="0"/>
            <a:ext cx="12198310" cy="6858000"/>
          </a:xfrm>
          <a:custGeom>
            <a:avLst/>
            <a:gdLst>
              <a:gd name="connsiteX0" fmla="*/ 262359 w 12192000"/>
              <a:gd name="connsiteY0" fmla="*/ 259787 h 6858000"/>
              <a:gd name="connsiteX1" fmla="*/ 262359 w 12192000"/>
              <a:gd name="connsiteY1" fmla="*/ 6659707 h 6858000"/>
              <a:gd name="connsiteX2" fmla="*/ 11929641 w 12192000"/>
              <a:gd name="connsiteY2" fmla="*/ 6659707 h 6858000"/>
              <a:gd name="connsiteX3" fmla="*/ 11929641 w 12192000"/>
              <a:gd name="connsiteY3" fmla="*/ 25978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239210 w 12192000"/>
              <a:gd name="connsiteY0" fmla="*/ 225063 h 6858000"/>
              <a:gd name="connsiteX1" fmla="*/ 262359 w 12192000"/>
              <a:gd name="connsiteY1" fmla="*/ 6659707 h 6858000"/>
              <a:gd name="connsiteX2" fmla="*/ 11929641 w 12192000"/>
              <a:gd name="connsiteY2" fmla="*/ 6659707 h 6858000"/>
              <a:gd name="connsiteX3" fmla="*/ 11929641 w 12192000"/>
              <a:gd name="connsiteY3" fmla="*/ 259787 h 6858000"/>
              <a:gd name="connsiteX4" fmla="*/ 239210 w 12192000"/>
              <a:gd name="connsiteY4" fmla="*/ 225063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239210" y="225063"/>
                </a:moveTo>
                <a:cubicBezTo>
                  <a:pt x="246926" y="2369944"/>
                  <a:pt x="254643" y="4514826"/>
                  <a:pt x="262359" y="6659707"/>
                </a:cubicBezTo>
                <a:lnTo>
                  <a:pt x="11929641" y="6659707"/>
                </a:lnTo>
                <a:lnTo>
                  <a:pt x="11929641" y="259787"/>
                </a:lnTo>
                <a:lnTo>
                  <a:pt x="239210" y="22506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9A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abadkézi sokszög 27"/>
          <p:cNvSpPr/>
          <p:nvPr/>
        </p:nvSpPr>
        <p:spPr>
          <a:xfrm rot="5400000" flipH="1">
            <a:off x="5245645" y="-1821655"/>
            <a:ext cx="1584960" cy="5255726"/>
          </a:xfrm>
          <a:custGeom>
            <a:avLst/>
            <a:gdLst>
              <a:gd name="connsiteX0" fmla="*/ 2138322 w 2138322"/>
              <a:gd name="connsiteY0" fmla="*/ 0 h 4629879"/>
              <a:gd name="connsiteX1" fmla="*/ 2138322 w 2138322"/>
              <a:gd name="connsiteY1" fmla="*/ 4629879 h 4629879"/>
              <a:gd name="connsiteX2" fmla="*/ 2086683 w 2138322"/>
              <a:gd name="connsiteY2" fmla="*/ 4627271 h 4629879"/>
              <a:gd name="connsiteX3" fmla="*/ 0 w 2138322"/>
              <a:gd name="connsiteY3" fmla="*/ 2314939 h 4629879"/>
              <a:gd name="connsiteX4" fmla="*/ 2086683 w 2138322"/>
              <a:gd name="connsiteY4" fmla="*/ 2607 h 4629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322" h="4629879">
                <a:moveTo>
                  <a:pt x="2138322" y="0"/>
                </a:moveTo>
                <a:lnTo>
                  <a:pt x="2138322" y="4629879"/>
                </a:lnTo>
                <a:lnTo>
                  <a:pt x="2086683" y="4627271"/>
                </a:lnTo>
                <a:cubicBezTo>
                  <a:pt x="914624" y="4508242"/>
                  <a:pt x="0" y="3518401"/>
                  <a:pt x="0" y="2314939"/>
                </a:cubicBezTo>
                <a:cubicBezTo>
                  <a:pt x="0" y="1111477"/>
                  <a:pt x="914624" y="121636"/>
                  <a:pt x="2086683" y="2607"/>
                </a:cubicBezTo>
                <a:close/>
              </a:path>
            </a:pathLst>
          </a:custGeom>
          <a:solidFill>
            <a:srgbClr val="E9A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1611057" y="2072163"/>
            <a:ext cx="9094095" cy="1012793"/>
            <a:chOff x="2407787" y="417981"/>
            <a:chExt cx="9094095" cy="1012793"/>
          </a:xfrm>
        </p:grpSpPr>
        <p:sp>
          <p:nvSpPr>
            <p:cNvPr id="2" name="Keret 1"/>
            <p:cNvSpPr/>
            <p:nvPr/>
          </p:nvSpPr>
          <p:spPr>
            <a:xfrm>
              <a:off x="2582156" y="484141"/>
              <a:ext cx="8610563" cy="9466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>
                  <a:solidFill>
                    <a:schemeClr val="bg1"/>
                  </a:solidFill>
                </a:rPr>
                <a:t>Hol érezted már, hogy Isten jelen van?</a:t>
              </a:r>
            </a:p>
          </p:txBody>
        </p:sp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5286266" flipV="1">
              <a:off x="10422375" y="134012"/>
              <a:ext cx="795538" cy="1363476"/>
            </a:xfrm>
            <a:prstGeom prst="roundRect">
              <a:avLst/>
            </a:prstGeom>
          </p:spPr>
        </p:pic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313734">
              <a:off x="2691756" y="282499"/>
              <a:ext cx="795538" cy="1363476"/>
            </a:xfrm>
            <a:prstGeom prst="roundRect">
              <a:avLst/>
            </a:prstGeom>
          </p:spPr>
        </p:pic>
      </p:grpSp>
      <p:grpSp>
        <p:nvGrpSpPr>
          <p:cNvPr id="27" name="Csoportba foglalás 26"/>
          <p:cNvGrpSpPr/>
          <p:nvPr/>
        </p:nvGrpSpPr>
        <p:grpSpPr>
          <a:xfrm>
            <a:off x="1530512" y="3523028"/>
            <a:ext cx="8911197" cy="946633"/>
            <a:chOff x="1588387" y="2768424"/>
            <a:chExt cx="8911197" cy="946633"/>
          </a:xfrm>
        </p:grpSpPr>
        <p:sp>
          <p:nvSpPr>
            <p:cNvPr id="19" name="Lekerekített téglalap 18"/>
            <p:cNvSpPr/>
            <p:nvPr/>
          </p:nvSpPr>
          <p:spPr>
            <a:xfrm>
              <a:off x="1790719" y="2768424"/>
              <a:ext cx="8610563" cy="946633"/>
            </a:xfrm>
            <a:prstGeom prst="roundRect">
              <a:avLst/>
            </a:prstGeom>
            <a:solidFill>
              <a:srgbClr val="029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>
                  <a:solidFill>
                    <a:schemeClr val="bg1"/>
                  </a:solidFill>
                </a:rPr>
                <a:t>Miért érezted, hogy Isten jelen van?</a:t>
              </a:r>
            </a:p>
          </p:txBody>
        </p:sp>
        <p:grpSp>
          <p:nvGrpSpPr>
            <p:cNvPr id="26" name="Csoportba foglalás 25"/>
            <p:cNvGrpSpPr/>
            <p:nvPr/>
          </p:nvGrpSpPr>
          <p:grpSpPr>
            <a:xfrm>
              <a:off x="1588387" y="2785047"/>
              <a:ext cx="8911197" cy="893276"/>
              <a:chOff x="1694960" y="2785047"/>
              <a:chExt cx="8911197" cy="893276"/>
            </a:xfrm>
          </p:grpSpPr>
          <p:pic>
            <p:nvPicPr>
              <p:cNvPr id="20" name="Kép 19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66CCFF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5400000" flipV="1">
                <a:off x="9526650" y="2501078"/>
                <a:ext cx="795538" cy="1363476"/>
              </a:xfrm>
              <a:prstGeom prst="rect">
                <a:avLst/>
              </a:prstGeom>
            </p:spPr>
          </p:pic>
          <p:pic>
            <p:nvPicPr>
              <p:cNvPr id="21" name="Kép 20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66CCFF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6200000">
                <a:off x="1978929" y="2598816"/>
                <a:ext cx="795538" cy="1363476"/>
              </a:xfrm>
              <a:prstGeom prst="rect">
                <a:avLst/>
              </a:prstGeom>
            </p:spPr>
          </p:pic>
        </p:grpSp>
      </p:grpSp>
      <p:grpSp>
        <p:nvGrpSpPr>
          <p:cNvPr id="22" name="Csoportba foglalás 21"/>
          <p:cNvGrpSpPr/>
          <p:nvPr/>
        </p:nvGrpSpPr>
        <p:grpSpPr>
          <a:xfrm>
            <a:off x="583342" y="4894176"/>
            <a:ext cx="10968482" cy="1686133"/>
            <a:chOff x="2409818" y="484141"/>
            <a:chExt cx="8919285" cy="1686133"/>
          </a:xfrm>
          <a:solidFill>
            <a:srgbClr val="98EA82"/>
          </a:solidFill>
        </p:grpSpPr>
        <p:sp>
          <p:nvSpPr>
            <p:cNvPr id="23" name="Keret 22"/>
            <p:cNvSpPr/>
            <p:nvPr/>
          </p:nvSpPr>
          <p:spPr>
            <a:xfrm>
              <a:off x="2582156" y="484141"/>
              <a:ext cx="8610563" cy="946633"/>
            </a:xfrm>
            <a:prstGeom prst="roundRect">
              <a:avLst/>
            </a:prstGeom>
            <a:solidFill>
              <a:srgbClr val="E9A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>
                  <a:solidFill>
                    <a:schemeClr val="tx1"/>
                  </a:solidFill>
                </a:rPr>
                <a:t>Milyen volt az a hely? Kint a természetben? Egy épületben?</a:t>
              </a:r>
            </a:p>
          </p:txBody>
        </p:sp>
        <p:pic>
          <p:nvPicPr>
            <p:cNvPr id="24" name="Kép 23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5129079" flipV="1">
              <a:off x="10249596" y="956296"/>
              <a:ext cx="795538" cy="1363476"/>
            </a:xfrm>
            <a:prstGeom prst="roundRect">
              <a:avLst/>
            </a:prstGeom>
            <a:noFill/>
          </p:spPr>
        </p:pic>
        <p:pic>
          <p:nvPicPr>
            <p:cNvPr id="25" name="Kép 24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6313734">
              <a:off x="2693787" y="1090767"/>
              <a:ext cx="795538" cy="1363476"/>
            </a:xfrm>
            <a:prstGeom prst="roundRect">
              <a:avLst/>
            </a:prstGeom>
            <a:noFill/>
          </p:spPr>
        </p:pic>
      </p:grpSp>
      <p:sp>
        <p:nvSpPr>
          <p:cNvPr id="29" name="Szövegdoboz 28"/>
          <p:cNvSpPr txBox="1"/>
          <p:nvPr/>
        </p:nvSpPr>
        <p:spPr>
          <a:xfrm>
            <a:off x="2613916" y="298208"/>
            <a:ext cx="696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Válaszolj a kérdésekre!</a:t>
            </a:r>
          </a:p>
        </p:txBody>
      </p:sp>
      <p:pic>
        <p:nvPicPr>
          <p:cNvPr id="31" name="Kép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11" y="249442"/>
            <a:ext cx="1417039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zabadkézi sokszög 45"/>
          <p:cNvSpPr/>
          <p:nvPr/>
        </p:nvSpPr>
        <p:spPr>
          <a:xfrm flipH="1">
            <a:off x="0" y="-18552"/>
            <a:ext cx="3094337" cy="6858000"/>
          </a:xfrm>
          <a:custGeom>
            <a:avLst/>
            <a:gdLst>
              <a:gd name="connsiteX0" fmla="*/ 2138322 w 2138322"/>
              <a:gd name="connsiteY0" fmla="*/ 0 h 4629879"/>
              <a:gd name="connsiteX1" fmla="*/ 2138322 w 2138322"/>
              <a:gd name="connsiteY1" fmla="*/ 4629879 h 4629879"/>
              <a:gd name="connsiteX2" fmla="*/ 2086683 w 2138322"/>
              <a:gd name="connsiteY2" fmla="*/ 4627271 h 4629879"/>
              <a:gd name="connsiteX3" fmla="*/ 0 w 2138322"/>
              <a:gd name="connsiteY3" fmla="*/ 2314939 h 4629879"/>
              <a:gd name="connsiteX4" fmla="*/ 2086683 w 2138322"/>
              <a:gd name="connsiteY4" fmla="*/ 2607 h 4629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322" h="4629879">
                <a:moveTo>
                  <a:pt x="2138322" y="0"/>
                </a:moveTo>
                <a:lnTo>
                  <a:pt x="2138322" y="4629879"/>
                </a:lnTo>
                <a:lnTo>
                  <a:pt x="2086683" y="4627271"/>
                </a:lnTo>
                <a:cubicBezTo>
                  <a:pt x="914624" y="4508242"/>
                  <a:pt x="0" y="3518401"/>
                  <a:pt x="0" y="2314939"/>
                </a:cubicBezTo>
                <a:cubicBezTo>
                  <a:pt x="0" y="1111477"/>
                  <a:pt x="914624" y="121636"/>
                  <a:pt x="2086683" y="2607"/>
                </a:cubicBezTo>
                <a:close/>
              </a:path>
            </a:pathLst>
          </a:custGeom>
          <a:solidFill>
            <a:srgbClr val="F4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Szabadkézi sokszög 29"/>
          <p:cNvSpPr/>
          <p:nvPr/>
        </p:nvSpPr>
        <p:spPr>
          <a:xfrm flipH="1">
            <a:off x="-19154" y="801137"/>
            <a:ext cx="1584960" cy="5255726"/>
          </a:xfrm>
          <a:custGeom>
            <a:avLst/>
            <a:gdLst>
              <a:gd name="connsiteX0" fmla="*/ 2138322 w 2138322"/>
              <a:gd name="connsiteY0" fmla="*/ 0 h 4629879"/>
              <a:gd name="connsiteX1" fmla="*/ 2138322 w 2138322"/>
              <a:gd name="connsiteY1" fmla="*/ 4629879 h 4629879"/>
              <a:gd name="connsiteX2" fmla="*/ 2086683 w 2138322"/>
              <a:gd name="connsiteY2" fmla="*/ 4627271 h 4629879"/>
              <a:gd name="connsiteX3" fmla="*/ 0 w 2138322"/>
              <a:gd name="connsiteY3" fmla="*/ 2314939 h 4629879"/>
              <a:gd name="connsiteX4" fmla="*/ 2086683 w 2138322"/>
              <a:gd name="connsiteY4" fmla="*/ 2607 h 4629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322" h="4629879">
                <a:moveTo>
                  <a:pt x="2138322" y="0"/>
                </a:moveTo>
                <a:lnTo>
                  <a:pt x="2138322" y="4629879"/>
                </a:lnTo>
                <a:lnTo>
                  <a:pt x="2086683" y="4627271"/>
                </a:lnTo>
                <a:cubicBezTo>
                  <a:pt x="914624" y="4508242"/>
                  <a:pt x="0" y="3518401"/>
                  <a:pt x="0" y="2314939"/>
                </a:cubicBezTo>
                <a:cubicBezTo>
                  <a:pt x="0" y="1111477"/>
                  <a:pt x="914624" y="121636"/>
                  <a:pt x="2086683" y="2607"/>
                </a:cubicBezTo>
                <a:close/>
              </a:path>
            </a:pathLst>
          </a:custGeom>
          <a:solidFill>
            <a:srgbClr val="E9A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Szabadkézi sokszög 44"/>
          <p:cNvSpPr/>
          <p:nvPr/>
        </p:nvSpPr>
        <p:spPr>
          <a:xfrm>
            <a:off x="9120271" y="0"/>
            <a:ext cx="3094337" cy="6858000"/>
          </a:xfrm>
          <a:custGeom>
            <a:avLst/>
            <a:gdLst>
              <a:gd name="connsiteX0" fmla="*/ 2138322 w 2138322"/>
              <a:gd name="connsiteY0" fmla="*/ 0 h 4629879"/>
              <a:gd name="connsiteX1" fmla="*/ 2138322 w 2138322"/>
              <a:gd name="connsiteY1" fmla="*/ 4629879 h 4629879"/>
              <a:gd name="connsiteX2" fmla="*/ 2086683 w 2138322"/>
              <a:gd name="connsiteY2" fmla="*/ 4627271 h 4629879"/>
              <a:gd name="connsiteX3" fmla="*/ 0 w 2138322"/>
              <a:gd name="connsiteY3" fmla="*/ 2314939 h 4629879"/>
              <a:gd name="connsiteX4" fmla="*/ 2086683 w 2138322"/>
              <a:gd name="connsiteY4" fmla="*/ 2607 h 4629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322" h="4629879">
                <a:moveTo>
                  <a:pt x="2138322" y="0"/>
                </a:moveTo>
                <a:lnTo>
                  <a:pt x="2138322" y="4629879"/>
                </a:lnTo>
                <a:lnTo>
                  <a:pt x="2086683" y="4627271"/>
                </a:lnTo>
                <a:cubicBezTo>
                  <a:pt x="914624" y="4508242"/>
                  <a:pt x="0" y="3518401"/>
                  <a:pt x="0" y="2314939"/>
                </a:cubicBezTo>
                <a:cubicBezTo>
                  <a:pt x="0" y="1111477"/>
                  <a:pt x="914624" y="121636"/>
                  <a:pt x="2086683" y="2607"/>
                </a:cubicBezTo>
                <a:close/>
              </a:path>
            </a:pathLst>
          </a:custGeom>
          <a:solidFill>
            <a:srgbClr val="F4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-19154" y="342006"/>
            <a:ext cx="12211153" cy="523220"/>
          </a:xfrm>
          <a:prstGeom prst="rect">
            <a:avLst/>
          </a:prstGeom>
          <a:solidFill>
            <a:srgbClr val="E9AD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Képzeld el, hogy most is egy olyan helyen vagy, ahol Isten jelen van!  </a:t>
            </a:r>
          </a:p>
        </p:txBody>
      </p:sp>
      <p:sp>
        <p:nvSpPr>
          <p:cNvPr id="41" name="Szabadkézi sokszög 40"/>
          <p:cNvSpPr/>
          <p:nvPr/>
        </p:nvSpPr>
        <p:spPr>
          <a:xfrm>
            <a:off x="10607039" y="801137"/>
            <a:ext cx="1584960" cy="5255726"/>
          </a:xfrm>
          <a:custGeom>
            <a:avLst/>
            <a:gdLst>
              <a:gd name="connsiteX0" fmla="*/ 2138322 w 2138322"/>
              <a:gd name="connsiteY0" fmla="*/ 0 h 4629879"/>
              <a:gd name="connsiteX1" fmla="*/ 2138322 w 2138322"/>
              <a:gd name="connsiteY1" fmla="*/ 4629879 h 4629879"/>
              <a:gd name="connsiteX2" fmla="*/ 2086683 w 2138322"/>
              <a:gd name="connsiteY2" fmla="*/ 4627271 h 4629879"/>
              <a:gd name="connsiteX3" fmla="*/ 0 w 2138322"/>
              <a:gd name="connsiteY3" fmla="*/ 2314939 h 4629879"/>
              <a:gd name="connsiteX4" fmla="*/ 2086683 w 2138322"/>
              <a:gd name="connsiteY4" fmla="*/ 2607 h 4629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322" h="4629879">
                <a:moveTo>
                  <a:pt x="2138322" y="0"/>
                </a:moveTo>
                <a:lnTo>
                  <a:pt x="2138322" y="4629879"/>
                </a:lnTo>
                <a:lnTo>
                  <a:pt x="2086683" y="4627271"/>
                </a:lnTo>
                <a:cubicBezTo>
                  <a:pt x="914624" y="4508242"/>
                  <a:pt x="0" y="3518401"/>
                  <a:pt x="0" y="2314939"/>
                </a:cubicBezTo>
                <a:cubicBezTo>
                  <a:pt x="0" y="1111477"/>
                  <a:pt x="914624" y="121636"/>
                  <a:pt x="2086683" y="2607"/>
                </a:cubicBezTo>
                <a:close/>
              </a:path>
            </a:pathLst>
          </a:custGeom>
          <a:solidFill>
            <a:srgbClr val="E9A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8" name="Csoportba foglalás 47"/>
          <p:cNvGrpSpPr/>
          <p:nvPr/>
        </p:nvGrpSpPr>
        <p:grpSpPr>
          <a:xfrm>
            <a:off x="5647190" y="2737156"/>
            <a:ext cx="6544809" cy="1383689"/>
            <a:chOff x="5647190" y="2737156"/>
            <a:chExt cx="6544809" cy="1383689"/>
          </a:xfrm>
        </p:grpSpPr>
        <p:grpSp>
          <p:nvGrpSpPr>
            <p:cNvPr id="32" name="Csoportba foglalás 31"/>
            <p:cNvGrpSpPr/>
            <p:nvPr/>
          </p:nvGrpSpPr>
          <p:grpSpPr>
            <a:xfrm flipH="1">
              <a:off x="5647190" y="2737156"/>
              <a:ext cx="6544809" cy="1383689"/>
              <a:chOff x="-18617" y="1840118"/>
              <a:chExt cx="6123860" cy="1383689"/>
            </a:xfrm>
          </p:grpSpPr>
          <p:sp>
            <p:nvSpPr>
              <p:cNvPr id="33" name="Szabadkézi sokszög 32"/>
              <p:cNvSpPr/>
              <p:nvPr/>
            </p:nvSpPr>
            <p:spPr>
              <a:xfrm>
                <a:off x="-18617" y="1840118"/>
                <a:ext cx="5891514" cy="1383689"/>
              </a:xfrm>
              <a:custGeom>
                <a:avLst/>
                <a:gdLst>
                  <a:gd name="connsiteX0" fmla="*/ 0 w 8273097"/>
                  <a:gd name="connsiteY0" fmla="*/ 0 h 974610"/>
                  <a:gd name="connsiteX1" fmla="*/ 7631388 w 8273097"/>
                  <a:gd name="connsiteY1" fmla="*/ 0 h 974610"/>
                  <a:gd name="connsiteX2" fmla="*/ 7631388 w 8273097"/>
                  <a:gd name="connsiteY2" fmla="*/ 3725 h 974610"/>
                  <a:gd name="connsiteX3" fmla="*/ 7676617 w 8273097"/>
                  <a:gd name="connsiteY3" fmla="*/ 0 h 974610"/>
                  <a:gd name="connsiteX4" fmla="*/ 8273097 w 8273097"/>
                  <a:gd name="connsiteY4" fmla="*/ 487305 h 974610"/>
                  <a:gd name="connsiteX5" fmla="*/ 7676617 w 8273097"/>
                  <a:gd name="connsiteY5" fmla="*/ 974610 h 974610"/>
                  <a:gd name="connsiteX6" fmla="*/ 7631388 w 8273097"/>
                  <a:gd name="connsiteY6" fmla="*/ 970885 h 974610"/>
                  <a:gd name="connsiteX7" fmla="*/ 7631388 w 8273097"/>
                  <a:gd name="connsiteY7" fmla="*/ 974609 h 974610"/>
                  <a:gd name="connsiteX8" fmla="*/ 0 w 8273097"/>
                  <a:gd name="connsiteY8" fmla="*/ 974609 h 974610"/>
                  <a:gd name="connsiteX0" fmla="*/ 0 w 8570877"/>
                  <a:gd name="connsiteY0" fmla="*/ 0 h 974610"/>
                  <a:gd name="connsiteX1" fmla="*/ 7631388 w 8570877"/>
                  <a:gd name="connsiteY1" fmla="*/ 0 h 974610"/>
                  <a:gd name="connsiteX2" fmla="*/ 7631388 w 8570877"/>
                  <a:gd name="connsiteY2" fmla="*/ 3725 h 974610"/>
                  <a:gd name="connsiteX3" fmla="*/ 7676617 w 8570877"/>
                  <a:gd name="connsiteY3" fmla="*/ 0 h 974610"/>
                  <a:gd name="connsiteX4" fmla="*/ 8570877 w 8570877"/>
                  <a:gd name="connsiteY4" fmla="*/ 462594 h 974610"/>
                  <a:gd name="connsiteX5" fmla="*/ 7676617 w 8570877"/>
                  <a:gd name="connsiteY5" fmla="*/ 974610 h 974610"/>
                  <a:gd name="connsiteX6" fmla="*/ 7631388 w 8570877"/>
                  <a:gd name="connsiteY6" fmla="*/ 970885 h 974610"/>
                  <a:gd name="connsiteX7" fmla="*/ 7631388 w 8570877"/>
                  <a:gd name="connsiteY7" fmla="*/ 974609 h 974610"/>
                  <a:gd name="connsiteX8" fmla="*/ 0 w 8570877"/>
                  <a:gd name="connsiteY8" fmla="*/ 974609 h 974610"/>
                  <a:gd name="connsiteX9" fmla="*/ 0 w 8570877"/>
                  <a:gd name="connsiteY9" fmla="*/ 0 h 974610"/>
                  <a:gd name="connsiteX0" fmla="*/ 0 w 8570877"/>
                  <a:gd name="connsiteY0" fmla="*/ 0 h 974610"/>
                  <a:gd name="connsiteX1" fmla="*/ 7631388 w 8570877"/>
                  <a:gd name="connsiteY1" fmla="*/ 0 h 974610"/>
                  <a:gd name="connsiteX2" fmla="*/ 7631388 w 8570877"/>
                  <a:gd name="connsiteY2" fmla="*/ 3725 h 974610"/>
                  <a:gd name="connsiteX3" fmla="*/ 7676617 w 8570877"/>
                  <a:gd name="connsiteY3" fmla="*/ 0 h 974610"/>
                  <a:gd name="connsiteX4" fmla="*/ 8570877 w 8570877"/>
                  <a:gd name="connsiteY4" fmla="*/ 474949 h 974610"/>
                  <a:gd name="connsiteX5" fmla="*/ 7676617 w 8570877"/>
                  <a:gd name="connsiteY5" fmla="*/ 974610 h 974610"/>
                  <a:gd name="connsiteX6" fmla="*/ 7631388 w 8570877"/>
                  <a:gd name="connsiteY6" fmla="*/ 970885 h 974610"/>
                  <a:gd name="connsiteX7" fmla="*/ 7631388 w 8570877"/>
                  <a:gd name="connsiteY7" fmla="*/ 974609 h 974610"/>
                  <a:gd name="connsiteX8" fmla="*/ 0 w 8570877"/>
                  <a:gd name="connsiteY8" fmla="*/ 974609 h 974610"/>
                  <a:gd name="connsiteX9" fmla="*/ 0 w 8570877"/>
                  <a:gd name="connsiteY9" fmla="*/ 0 h 974610"/>
                  <a:gd name="connsiteX0" fmla="*/ 0 w 8570877"/>
                  <a:gd name="connsiteY0" fmla="*/ 0 h 974610"/>
                  <a:gd name="connsiteX1" fmla="*/ 7631388 w 8570877"/>
                  <a:gd name="connsiteY1" fmla="*/ 0 h 974610"/>
                  <a:gd name="connsiteX2" fmla="*/ 7631388 w 8570877"/>
                  <a:gd name="connsiteY2" fmla="*/ 3725 h 974610"/>
                  <a:gd name="connsiteX3" fmla="*/ 7676617 w 8570877"/>
                  <a:gd name="connsiteY3" fmla="*/ 0 h 974610"/>
                  <a:gd name="connsiteX4" fmla="*/ 8570877 w 8570877"/>
                  <a:gd name="connsiteY4" fmla="*/ 474949 h 974610"/>
                  <a:gd name="connsiteX5" fmla="*/ 7676617 w 8570877"/>
                  <a:gd name="connsiteY5" fmla="*/ 974610 h 974610"/>
                  <a:gd name="connsiteX6" fmla="*/ 7631388 w 8570877"/>
                  <a:gd name="connsiteY6" fmla="*/ 970885 h 974610"/>
                  <a:gd name="connsiteX7" fmla="*/ 7631389 w 8570877"/>
                  <a:gd name="connsiteY7" fmla="*/ 974609 h 974610"/>
                  <a:gd name="connsiteX8" fmla="*/ 0 w 8570877"/>
                  <a:gd name="connsiteY8" fmla="*/ 974609 h 974610"/>
                  <a:gd name="connsiteX9" fmla="*/ 0 w 8570877"/>
                  <a:gd name="connsiteY9" fmla="*/ 0 h 97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0877" h="974610">
                    <a:moveTo>
                      <a:pt x="0" y="0"/>
                    </a:moveTo>
                    <a:lnTo>
                      <a:pt x="7631388" y="0"/>
                    </a:lnTo>
                    <a:lnTo>
                      <a:pt x="7631388" y="3725"/>
                    </a:lnTo>
                    <a:lnTo>
                      <a:pt x="7676617" y="0"/>
                    </a:lnTo>
                    <a:cubicBezTo>
                      <a:pt x="8006044" y="0"/>
                      <a:pt x="8570877" y="205818"/>
                      <a:pt x="8570877" y="474949"/>
                    </a:cubicBezTo>
                    <a:cubicBezTo>
                      <a:pt x="8570877" y="744080"/>
                      <a:pt x="8006044" y="974610"/>
                      <a:pt x="7676617" y="974610"/>
                    </a:cubicBezTo>
                    <a:lnTo>
                      <a:pt x="7631388" y="970885"/>
                    </a:lnTo>
                    <a:cubicBezTo>
                      <a:pt x="7631388" y="972126"/>
                      <a:pt x="7631389" y="973368"/>
                      <a:pt x="7631389" y="974609"/>
                    </a:cubicBezTo>
                    <a:lnTo>
                      <a:pt x="0" y="9746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52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4" name="Ellipszis 33"/>
              <p:cNvSpPr/>
              <p:nvPr/>
            </p:nvSpPr>
            <p:spPr>
              <a:xfrm>
                <a:off x="5190843" y="2033060"/>
                <a:ext cx="914400" cy="914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4000" dirty="0">
                    <a:latin typeface="Arial Rounded MT Bold" panose="020F0704030504030204" pitchFamily="34" charset="0"/>
                  </a:rPr>
                  <a:t>2.</a:t>
                </a:r>
              </a:p>
            </p:txBody>
          </p:sp>
        </p:grpSp>
        <p:sp>
          <p:nvSpPr>
            <p:cNvPr id="35" name="Téglalap 34"/>
            <p:cNvSpPr/>
            <p:nvPr/>
          </p:nvSpPr>
          <p:spPr>
            <a:xfrm>
              <a:off x="6872762" y="2828835"/>
              <a:ext cx="49559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</a:rPr>
                <a:t>Fejezd ki a tiszteletedet Isten iránt a </a:t>
              </a:r>
              <a:r>
                <a:rPr lang="hu-HU" sz="2400" b="1" dirty="0">
                  <a:solidFill>
                    <a:schemeClr val="bg1"/>
                  </a:solidFill>
                </a:rPr>
                <a:t>fejeddel</a:t>
              </a:r>
              <a:r>
                <a:rPr lang="hu-HU" sz="2400" dirty="0">
                  <a:solidFill>
                    <a:schemeClr val="bg1"/>
                  </a:solidFill>
                </a:rPr>
                <a:t>, a </a:t>
              </a:r>
              <a:r>
                <a:rPr lang="hu-HU" sz="2400" b="1" dirty="0">
                  <a:solidFill>
                    <a:schemeClr val="bg1"/>
                  </a:solidFill>
                </a:rPr>
                <a:t>kezeiddel</a:t>
              </a:r>
              <a:r>
                <a:rPr lang="hu-HU" sz="2400" dirty="0">
                  <a:solidFill>
                    <a:schemeClr val="bg1"/>
                  </a:solidFill>
                </a:rPr>
                <a:t>, a</a:t>
              </a:r>
            </a:p>
            <a:p>
              <a:r>
                <a:rPr lang="hu-HU" sz="2400" b="1" dirty="0">
                  <a:solidFill>
                    <a:schemeClr val="bg1"/>
                  </a:solidFill>
                </a:rPr>
                <a:t>felsőtesteddel</a:t>
              </a:r>
              <a:r>
                <a:rPr lang="hu-HU" sz="2400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grpSp>
        <p:nvGrpSpPr>
          <p:cNvPr id="40" name="Csoportba foglalás 39"/>
          <p:cNvGrpSpPr/>
          <p:nvPr/>
        </p:nvGrpSpPr>
        <p:grpSpPr>
          <a:xfrm>
            <a:off x="-19154" y="4102846"/>
            <a:ext cx="6123860" cy="1383689"/>
            <a:chOff x="-19154" y="5474311"/>
            <a:chExt cx="6123860" cy="1383689"/>
          </a:xfrm>
        </p:grpSpPr>
        <p:grpSp>
          <p:nvGrpSpPr>
            <p:cNvPr id="36" name="Csoportba foglalás 35"/>
            <p:cNvGrpSpPr/>
            <p:nvPr/>
          </p:nvGrpSpPr>
          <p:grpSpPr>
            <a:xfrm>
              <a:off x="-19154" y="5474311"/>
              <a:ext cx="6123860" cy="1383689"/>
              <a:chOff x="-18617" y="1840118"/>
              <a:chExt cx="6123860" cy="1383689"/>
            </a:xfrm>
          </p:grpSpPr>
          <p:sp>
            <p:nvSpPr>
              <p:cNvPr id="37" name="Szabadkézi sokszög 36"/>
              <p:cNvSpPr/>
              <p:nvPr/>
            </p:nvSpPr>
            <p:spPr>
              <a:xfrm>
                <a:off x="-18617" y="1840118"/>
                <a:ext cx="5891514" cy="1383689"/>
              </a:xfrm>
              <a:custGeom>
                <a:avLst/>
                <a:gdLst>
                  <a:gd name="connsiteX0" fmla="*/ 0 w 8273097"/>
                  <a:gd name="connsiteY0" fmla="*/ 0 h 974610"/>
                  <a:gd name="connsiteX1" fmla="*/ 7631388 w 8273097"/>
                  <a:gd name="connsiteY1" fmla="*/ 0 h 974610"/>
                  <a:gd name="connsiteX2" fmla="*/ 7631388 w 8273097"/>
                  <a:gd name="connsiteY2" fmla="*/ 3725 h 974610"/>
                  <a:gd name="connsiteX3" fmla="*/ 7676617 w 8273097"/>
                  <a:gd name="connsiteY3" fmla="*/ 0 h 974610"/>
                  <a:gd name="connsiteX4" fmla="*/ 8273097 w 8273097"/>
                  <a:gd name="connsiteY4" fmla="*/ 487305 h 974610"/>
                  <a:gd name="connsiteX5" fmla="*/ 7676617 w 8273097"/>
                  <a:gd name="connsiteY5" fmla="*/ 974610 h 974610"/>
                  <a:gd name="connsiteX6" fmla="*/ 7631388 w 8273097"/>
                  <a:gd name="connsiteY6" fmla="*/ 970885 h 974610"/>
                  <a:gd name="connsiteX7" fmla="*/ 7631388 w 8273097"/>
                  <a:gd name="connsiteY7" fmla="*/ 974609 h 974610"/>
                  <a:gd name="connsiteX8" fmla="*/ 0 w 8273097"/>
                  <a:gd name="connsiteY8" fmla="*/ 974609 h 974610"/>
                  <a:gd name="connsiteX0" fmla="*/ 0 w 8570877"/>
                  <a:gd name="connsiteY0" fmla="*/ 0 h 974610"/>
                  <a:gd name="connsiteX1" fmla="*/ 7631388 w 8570877"/>
                  <a:gd name="connsiteY1" fmla="*/ 0 h 974610"/>
                  <a:gd name="connsiteX2" fmla="*/ 7631388 w 8570877"/>
                  <a:gd name="connsiteY2" fmla="*/ 3725 h 974610"/>
                  <a:gd name="connsiteX3" fmla="*/ 7676617 w 8570877"/>
                  <a:gd name="connsiteY3" fmla="*/ 0 h 974610"/>
                  <a:gd name="connsiteX4" fmla="*/ 8570877 w 8570877"/>
                  <a:gd name="connsiteY4" fmla="*/ 462594 h 974610"/>
                  <a:gd name="connsiteX5" fmla="*/ 7676617 w 8570877"/>
                  <a:gd name="connsiteY5" fmla="*/ 974610 h 974610"/>
                  <a:gd name="connsiteX6" fmla="*/ 7631388 w 8570877"/>
                  <a:gd name="connsiteY6" fmla="*/ 970885 h 974610"/>
                  <a:gd name="connsiteX7" fmla="*/ 7631388 w 8570877"/>
                  <a:gd name="connsiteY7" fmla="*/ 974609 h 974610"/>
                  <a:gd name="connsiteX8" fmla="*/ 0 w 8570877"/>
                  <a:gd name="connsiteY8" fmla="*/ 974609 h 974610"/>
                  <a:gd name="connsiteX9" fmla="*/ 0 w 8570877"/>
                  <a:gd name="connsiteY9" fmla="*/ 0 h 974610"/>
                  <a:gd name="connsiteX0" fmla="*/ 0 w 8570877"/>
                  <a:gd name="connsiteY0" fmla="*/ 0 h 974610"/>
                  <a:gd name="connsiteX1" fmla="*/ 7631388 w 8570877"/>
                  <a:gd name="connsiteY1" fmla="*/ 0 h 974610"/>
                  <a:gd name="connsiteX2" fmla="*/ 7631388 w 8570877"/>
                  <a:gd name="connsiteY2" fmla="*/ 3725 h 974610"/>
                  <a:gd name="connsiteX3" fmla="*/ 7676617 w 8570877"/>
                  <a:gd name="connsiteY3" fmla="*/ 0 h 974610"/>
                  <a:gd name="connsiteX4" fmla="*/ 8570877 w 8570877"/>
                  <a:gd name="connsiteY4" fmla="*/ 474949 h 974610"/>
                  <a:gd name="connsiteX5" fmla="*/ 7676617 w 8570877"/>
                  <a:gd name="connsiteY5" fmla="*/ 974610 h 974610"/>
                  <a:gd name="connsiteX6" fmla="*/ 7631388 w 8570877"/>
                  <a:gd name="connsiteY6" fmla="*/ 970885 h 974610"/>
                  <a:gd name="connsiteX7" fmla="*/ 7631388 w 8570877"/>
                  <a:gd name="connsiteY7" fmla="*/ 974609 h 974610"/>
                  <a:gd name="connsiteX8" fmla="*/ 0 w 8570877"/>
                  <a:gd name="connsiteY8" fmla="*/ 974609 h 974610"/>
                  <a:gd name="connsiteX9" fmla="*/ 0 w 8570877"/>
                  <a:gd name="connsiteY9" fmla="*/ 0 h 974610"/>
                  <a:gd name="connsiteX0" fmla="*/ 0 w 8570877"/>
                  <a:gd name="connsiteY0" fmla="*/ 0 h 974610"/>
                  <a:gd name="connsiteX1" fmla="*/ 7631388 w 8570877"/>
                  <a:gd name="connsiteY1" fmla="*/ 0 h 974610"/>
                  <a:gd name="connsiteX2" fmla="*/ 7631388 w 8570877"/>
                  <a:gd name="connsiteY2" fmla="*/ 3725 h 974610"/>
                  <a:gd name="connsiteX3" fmla="*/ 7676617 w 8570877"/>
                  <a:gd name="connsiteY3" fmla="*/ 0 h 974610"/>
                  <a:gd name="connsiteX4" fmla="*/ 8570877 w 8570877"/>
                  <a:gd name="connsiteY4" fmla="*/ 474949 h 974610"/>
                  <a:gd name="connsiteX5" fmla="*/ 7676617 w 8570877"/>
                  <a:gd name="connsiteY5" fmla="*/ 974610 h 974610"/>
                  <a:gd name="connsiteX6" fmla="*/ 7631388 w 8570877"/>
                  <a:gd name="connsiteY6" fmla="*/ 970885 h 974610"/>
                  <a:gd name="connsiteX7" fmla="*/ 7631389 w 8570877"/>
                  <a:gd name="connsiteY7" fmla="*/ 974609 h 974610"/>
                  <a:gd name="connsiteX8" fmla="*/ 0 w 8570877"/>
                  <a:gd name="connsiteY8" fmla="*/ 974609 h 974610"/>
                  <a:gd name="connsiteX9" fmla="*/ 0 w 8570877"/>
                  <a:gd name="connsiteY9" fmla="*/ 0 h 97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0877" h="974610">
                    <a:moveTo>
                      <a:pt x="0" y="0"/>
                    </a:moveTo>
                    <a:lnTo>
                      <a:pt x="7631388" y="0"/>
                    </a:lnTo>
                    <a:lnTo>
                      <a:pt x="7631388" y="3725"/>
                    </a:lnTo>
                    <a:lnTo>
                      <a:pt x="7676617" y="0"/>
                    </a:lnTo>
                    <a:cubicBezTo>
                      <a:pt x="8006044" y="0"/>
                      <a:pt x="8570877" y="205818"/>
                      <a:pt x="8570877" y="474949"/>
                    </a:cubicBezTo>
                    <a:cubicBezTo>
                      <a:pt x="8570877" y="744080"/>
                      <a:pt x="8006044" y="974610"/>
                      <a:pt x="7676617" y="974610"/>
                    </a:cubicBezTo>
                    <a:lnTo>
                      <a:pt x="7631388" y="970885"/>
                    </a:lnTo>
                    <a:cubicBezTo>
                      <a:pt x="7631388" y="972126"/>
                      <a:pt x="7631389" y="973368"/>
                      <a:pt x="7631389" y="974609"/>
                    </a:cubicBezTo>
                    <a:lnTo>
                      <a:pt x="0" y="9746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52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Ellipszis 37"/>
              <p:cNvSpPr/>
              <p:nvPr/>
            </p:nvSpPr>
            <p:spPr>
              <a:xfrm>
                <a:off x="5190843" y="2033060"/>
                <a:ext cx="914400" cy="914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4000" dirty="0">
                    <a:latin typeface="Arial Rounded MT Bold" panose="020F0704030504030204" pitchFamily="34" charset="0"/>
                  </a:rPr>
                  <a:t>3.</a:t>
                </a:r>
              </a:p>
            </p:txBody>
          </p:sp>
        </p:grpSp>
        <p:sp>
          <p:nvSpPr>
            <p:cNvPr id="39" name="Téglalap 38"/>
            <p:cNvSpPr/>
            <p:nvPr/>
          </p:nvSpPr>
          <p:spPr>
            <a:xfrm>
              <a:off x="448613" y="5725109"/>
              <a:ext cx="440857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</a:rPr>
                <a:t>Fejezd ki a tiszteletedet </a:t>
              </a:r>
            </a:p>
            <a:p>
              <a:r>
                <a:rPr lang="hu-HU" sz="2400" dirty="0">
                  <a:solidFill>
                    <a:schemeClr val="bg1"/>
                  </a:solidFill>
                </a:rPr>
                <a:t>Isten iránt az </a:t>
              </a:r>
              <a:r>
                <a:rPr lang="hu-HU" sz="2400" b="1" dirty="0">
                  <a:solidFill>
                    <a:schemeClr val="bg1"/>
                  </a:solidFill>
                </a:rPr>
                <a:t>egész testeddel</a:t>
              </a:r>
              <a:r>
                <a:rPr lang="hu-HU" sz="2400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grpSp>
        <p:nvGrpSpPr>
          <p:cNvPr id="47" name="Csoportba foglalás 46"/>
          <p:cNvGrpSpPr/>
          <p:nvPr/>
        </p:nvGrpSpPr>
        <p:grpSpPr>
          <a:xfrm>
            <a:off x="-18617" y="1371466"/>
            <a:ext cx="6123860" cy="1383689"/>
            <a:chOff x="-18617" y="1371466"/>
            <a:chExt cx="6123860" cy="1383689"/>
          </a:xfrm>
        </p:grpSpPr>
        <p:grpSp>
          <p:nvGrpSpPr>
            <p:cNvPr id="31" name="Csoportba foglalás 30"/>
            <p:cNvGrpSpPr/>
            <p:nvPr/>
          </p:nvGrpSpPr>
          <p:grpSpPr>
            <a:xfrm>
              <a:off x="-18617" y="1371466"/>
              <a:ext cx="6123860" cy="1383689"/>
              <a:chOff x="-18617" y="1840118"/>
              <a:chExt cx="6123860" cy="1383689"/>
            </a:xfrm>
          </p:grpSpPr>
          <p:sp>
            <p:nvSpPr>
              <p:cNvPr id="28" name="Szabadkézi sokszög 27"/>
              <p:cNvSpPr/>
              <p:nvPr/>
            </p:nvSpPr>
            <p:spPr>
              <a:xfrm>
                <a:off x="-18617" y="1840118"/>
                <a:ext cx="5891514" cy="1383689"/>
              </a:xfrm>
              <a:custGeom>
                <a:avLst/>
                <a:gdLst>
                  <a:gd name="connsiteX0" fmla="*/ 0 w 8273097"/>
                  <a:gd name="connsiteY0" fmla="*/ 0 h 974610"/>
                  <a:gd name="connsiteX1" fmla="*/ 7631388 w 8273097"/>
                  <a:gd name="connsiteY1" fmla="*/ 0 h 974610"/>
                  <a:gd name="connsiteX2" fmla="*/ 7631388 w 8273097"/>
                  <a:gd name="connsiteY2" fmla="*/ 3725 h 974610"/>
                  <a:gd name="connsiteX3" fmla="*/ 7676617 w 8273097"/>
                  <a:gd name="connsiteY3" fmla="*/ 0 h 974610"/>
                  <a:gd name="connsiteX4" fmla="*/ 8273097 w 8273097"/>
                  <a:gd name="connsiteY4" fmla="*/ 487305 h 974610"/>
                  <a:gd name="connsiteX5" fmla="*/ 7676617 w 8273097"/>
                  <a:gd name="connsiteY5" fmla="*/ 974610 h 974610"/>
                  <a:gd name="connsiteX6" fmla="*/ 7631388 w 8273097"/>
                  <a:gd name="connsiteY6" fmla="*/ 970885 h 974610"/>
                  <a:gd name="connsiteX7" fmla="*/ 7631388 w 8273097"/>
                  <a:gd name="connsiteY7" fmla="*/ 974609 h 974610"/>
                  <a:gd name="connsiteX8" fmla="*/ 0 w 8273097"/>
                  <a:gd name="connsiteY8" fmla="*/ 974609 h 974610"/>
                  <a:gd name="connsiteX0" fmla="*/ 0 w 8570877"/>
                  <a:gd name="connsiteY0" fmla="*/ 0 h 974610"/>
                  <a:gd name="connsiteX1" fmla="*/ 7631388 w 8570877"/>
                  <a:gd name="connsiteY1" fmla="*/ 0 h 974610"/>
                  <a:gd name="connsiteX2" fmla="*/ 7631388 w 8570877"/>
                  <a:gd name="connsiteY2" fmla="*/ 3725 h 974610"/>
                  <a:gd name="connsiteX3" fmla="*/ 7676617 w 8570877"/>
                  <a:gd name="connsiteY3" fmla="*/ 0 h 974610"/>
                  <a:gd name="connsiteX4" fmla="*/ 8570877 w 8570877"/>
                  <a:gd name="connsiteY4" fmla="*/ 462594 h 974610"/>
                  <a:gd name="connsiteX5" fmla="*/ 7676617 w 8570877"/>
                  <a:gd name="connsiteY5" fmla="*/ 974610 h 974610"/>
                  <a:gd name="connsiteX6" fmla="*/ 7631388 w 8570877"/>
                  <a:gd name="connsiteY6" fmla="*/ 970885 h 974610"/>
                  <a:gd name="connsiteX7" fmla="*/ 7631388 w 8570877"/>
                  <a:gd name="connsiteY7" fmla="*/ 974609 h 974610"/>
                  <a:gd name="connsiteX8" fmla="*/ 0 w 8570877"/>
                  <a:gd name="connsiteY8" fmla="*/ 974609 h 974610"/>
                  <a:gd name="connsiteX9" fmla="*/ 0 w 8570877"/>
                  <a:gd name="connsiteY9" fmla="*/ 0 h 974610"/>
                  <a:gd name="connsiteX0" fmla="*/ 0 w 8570877"/>
                  <a:gd name="connsiteY0" fmla="*/ 0 h 974610"/>
                  <a:gd name="connsiteX1" fmla="*/ 7631388 w 8570877"/>
                  <a:gd name="connsiteY1" fmla="*/ 0 h 974610"/>
                  <a:gd name="connsiteX2" fmla="*/ 7631388 w 8570877"/>
                  <a:gd name="connsiteY2" fmla="*/ 3725 h 974610"/>
                  <a:gd name="connsiteX3" fmla="*/ 7676617 w 8570877"/>
                  <a:gd name="connsiteY3" fmla="*/ 0 h 974610"/>
                  <a:gd name="connsiteX4" fmla="*/ 8570877 w 8570877"/>
                  <a:gd name="connsiteY4" fmla="*/ 474949 h 974610"/>
                  <a:gd name="connsiteX5" fmla="*/ 7676617 w 8570877"/>
                  <a:gd name="connsiteY5" fmla="*/ 974610 h 974610"/>
                  <a:gd name="connsiteX6" fmla="*/ 7631388 w 8570877"/>
                  <a:gd name="connsiteY6" fmla="*/ 970885 h 974610"/>
                  <a:gd name="connsiteX7" fmla="*/ 7631388 w 8570877"/>
                  <a:gd name="connsiteY7" fmla="*/ 974609 h 974610"/>
                  <a:gd name="connsiteX8" fmla="*/ 0 w 8570877"/>
                  <a:gd name="connsiteY8" fmla="*/ 974609 h 974610"/>
                  <a:gd name="connsiteX9" fmla="*/ 0 w 8570877"/>
                  <a:gd name="connsiteY9" fmla="*/ 0 h 974610"/>
                  <a:gd name="connsiteX0" fmla="*/ 0 w 8570877"/>
                  <a:gd name="connsiteY0" fmla="*/ 0 h 974610"/>
                  <a:gd name="connsiteX1" fmla="*/ 7631388 w 8570877"/>
                  <a:gd name="connsiteY1" fmla="*/ 0 h 974610"/>
                  <a:gd name="connsiteX2" fmla="*/ 7631388 w 8570877"/>
                  <a:gd name="connsiteY2" fmla="*/ 3725 h 974610"/>
                  <a:gd name="connsiteX3" fmla="*/ 7676617 w 8570877"/>
                  <a:gd name="connsiteY3" fmla="*/ 0 h 974610"/>
                  <a:gd name="connsiteX4" fmla="*/ 8570877 w 8570877"/>
                  <a:gd name="connsiteY4" fmla="*/ 474949 h 974610"/>
                  <a:gd name="connsiteX5" fmla="*/ 7676617 w 8570877"/>
                  <a:gd name="connsiteY5" fmla="*/ 974610 h 974610"/>
                  <a:gd name="connsiteX6" fmla="*/ 7631388 w 8570877"/>
                  <a:gd name="connsiteY6" fmla="*/ 970885 h 974610"/>
                  <a:gd name="connsiteX7" fmla="*/ 7631389 w 8570877"/>
                  <a:gd name="connsiteY7" fmla="*/ 974609 h 974610"/>
                  <a:gd name="connsiteX8" fmla="*/ 0 w 8570877"/>
                  <a:gd name="connsiteY8" fmla="*/ 974609 h 974610"/>
                  <a:gd name="connsiteX9" fmla="*/ 0 w 8570877"/>
                  <a:gd name="connsiteY9" fmla="*/ 0 h 97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0877" h="974610">
                    <a:moveTo>
                      <a:pt x="0" y="0"/>
                    </a:moveTo>
                    <a:lnTo>
                      <a:pt x="7631388" y="0"/>
                    </a:lnTo>
                    <a:lnTo>
                      <a:pt x="7631388" y="3725"/>
                    </a:lnTo>
                    <a:lnTo>
                      <a:pt x="7676617" y="0"/>
                    </a:lnTo>
                    <a:cubicBezTo>
                      <a:pt x="8006044" y="0"/>
                      <a:pt x="8570877" y="205818"/>
                      <a:pt x="8570877" y="474949"/>
                    </a:cubicBezTo>
                    <a:cubicBezTo>
                      <a:pt x="8570877" y="744080"/>
                      <a:pt x="8006044" y="974610"/>
                      <a:pt x="7676617" y="974610"/>
                    </a:cubicBezTo>
                    <a:lnTo>
                      <a:pt x="7631388" y="970885"/>
                    </a:lnTo>
                    <a:cubicBezTo>
                      <a:pt x="7631388" y="972126"/>
                      <a:pt x="7631389" y="973368"/>
                      <a:pt x="7631389" y="974609"/>
                    </a:cubicBezTo>
                    <a:lnTo>
                      <a:pt x="0" y="9746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52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Ellipszis 11"/>
              <p:cNvSpPr/>
              <p:nvPr/>
            </p:nvSpPr>
            <p:spPr>
              <a:xfrm>
                <a:off x="5190843" y="2033060"/>
                <a:ext cx="914400" cy="914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4000" dirty="0">
                    <a:latin typeface="Arial Rounded MT Bold" panose="020F0704030504030204" pitchFamily="34" charset="0"/>
                  </a:rPr>
                  <a:t>1.</a:t>
                </a:r>
              </a:p>
            </p:txBody>
          </p:sp>
        </p:grpSp>
        <p:sp>
          <p:nvSpPr>
            <p:cNvPr id="43" name="Téglalap 42"/>
            <p:cNvSpPr/>
            <p:nvPr/>
          </p:nvSpPr>
          <p:spPr>
            <a:xfrm>
              <a:off x="321706" y="1511344"/>
              <a:ext cx="404905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</a:rPr>
                <a:t>Tegyél egy</a:t>
              </a:r>
              <a:r>
                <a:rPr lang="hu-HU" sz="2400" b="1" dirty="0">
                  <a:solidFill>
                    <a:schemeClr val="bg1"/>
                  </a:solidFill>
                </a:rPr>
                <a:t> kézmozdulatot</a:t>
              </a:r>
              <a:r>
                <a:rPr lang="hu-HU" sz="2400" dirty="0">
                  <a:solidFill>
                    <a:schemeClr val="bg1"/>
                  </a:solidFill>
                </a:rPr>
                <a:t>, </a:t>
              </a:r>
            </a:p>
            <a:p>
              <a:r>
                <a:rPr lang="hu-HU" sz="2400" dirty="0">
                  <a:solidFill>
                    <a:schemeClr val="bg1"/>
                  </a:solidFill>
                </a:rPr>
                <a:t>amivel kifejezed Isten iránt </a:t>
              </a:r>
            </a:p>
            <a:p>
              <a:r>
                <a:rPr lang="hu-HU" sz="2400" dirty="0">
                  <a:solidFill>
                    <a:schemeClr val="bg1"/>
                  </a:solidFill>
                </a:rPr>
                <a:t>a tiszteletet!</a:t>
              </a:r>
            </a:p>
          </p:txBody>
        </p:sp>
      </p:grpSp>
      <p:sp>
        <p:nvSpPr>
          <p:cNvPr id="49" name="Szövegdoboz 48"/>
          <p:cNvSpPr txBox="1"/>
          <p:nvPr/>
        </p:nvSpPr>
        <p:spPr>
          <a:xfrm>
            <a:off x="-19155" y="5856306"/>
            <a:ext cx="12211153" cy="523220"/>
          </a:xfrm>
          <a:prstGeom prst="rect">
            <a:avLst/>
          </a:prstGeom>
          <a:solidFill>
            <a:srgbClr val="E9AD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Melyik mozdulatoddal lehetne kezdeni például egy hittanórát?</a:t>
            </a:r>
          </a:p>
        </p:txBody>
      </p:sp>
      <p:pic>
        <p:nvPicPr>
          <p:cNvPr id="52" name="Kép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961" y="4339016"/>
            <a:ext cx="137103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037144" y="196568"/>
            <a:ext cx="9965805" cy="1384995"/>
          </a:xfrm>
          <a:prstGeom prst="rect">
            <a:avLst/>
          </a:prstGeom>
          <a:solidFill>
            <a:srgbClr val="D7ECED"/>
          </a:solidFill>
        </p:spPr>
        <p:txBody>
          <a:bodyPr wrap="square" lIns="360000" rIns="396000" rtlCol="0">
            <a:spAutoFit/>
          </a:bodyPr>
          <a:lstStyle/>
          <a:p>
            <a:r>
              <a:rPr lang="hu-HU" sz="2800" dirty="0">
                <a:solidFill>
                  <a:srgbClr val="A77240"/>
                </a:solidFill>
              </a:rPr>
              <a:t>Nézd meg a képet!</a:t>
            </a:r>
          </a:p>
          <a:p>
            <a:r>
              <a:rPr lang="hu-HU" sz="2800" dirty="0">
                <a:solidFill>
                  <a:srgbClr val="A77240"/>
                </a:solidFill>
              </a:rPr>
              <a:t>Mózes megérezte Isten jelenlétét az égő csipkebokornál.</a:t>
            </a:r>
          </a:p>
          <a:p>
            <a:r>
              <a:rPr lang="hu-HU" sz="2800" dirty="0">
                <a:solidFill>
                  <a:srgbClr val="A77240"/>
                </a:solidFill>
              </a:rPr>
              <a:t>Két dolgot tett. Mi ez a kettő?  Gondolkozz, majd </a:t>
            </a:r>
            <a:r>
              <a:rPr lang="hu-HU" sz="2800" dirty="0" err="1">
                <a:solidFill>
                  <a:srgbClr val="A77240"/>
                </a:solidFill>
              </a:rPr>
              <a:t>kattints</a:t>
            </a:r>
            <a:r>
              <a:rPr lang="hu-HU" sz="2800" dirty="0">
                <a:solidFill>
                  <a:srgbClr val="A77240"/>
                </a:solidFill>
              </a:rPr>
              <a:t>!</a:t>
            </a:r>
          </a:p>
        </p:txBody>
      </p:sp>
      <p:grpSp>
        <p:nvGrpSpPr>
          <p:cNvPr id="7" name="Csoportba foglalás 6"/>
          <p:cNvGrpSpPr/>
          <p:nvPr/>
        </p:nvGrpSpPr>
        <p:grpSpPr>
          <a:xfrm>
            <a:off x="675360" y="1942809"/>
            <a:ext cx="4469487" cy="1542375"/>
            <a:chOff x="401418" y="4064362"/>
            <a:chExt cx="4469487" cy="2381249"/>
          </a:xfrm>
        </p:grpSpPr>
        <p:sp>
          <p:nvSpPr>
            <p:cNvPr id="8" name="Téglalap 7"/>
            <p:cNvSpPr/>
            <p:nvPr/>
          </p:nvSpPr>
          <p:spPr>
            <a:xfrm>
              <a:off x="401418" y="4064362"/>
              <a:ext cx="4469487" cy="2381249"/>
            </a:xfrm>
            <a:prstGeom prst="rect">
              <a:avLst/>
            </a:prstGeom>
            <a:solidFill>
              <a:srgbClr val="D7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dirty="0">
                  <a:solidFill>
                    <a:srgbClr val="A2652E"/>
                  </a:solidFill>
                </a:rPr>
                <a:t>Eltakarta az arcát.</a:t>
              </a:r>
            </a:p>
          </p:txBody>
        </p:sp>
        <p:sp>
          <p:nvSpPr>
            <p:cNvPr id="9" name="Téglalap 8"/>
            <p:cNvSpPr/>
            <p:nvPr/>
          </p:nvSpPr>
          <p:spPr>
            <a:xfrm>
              <a:off x="649237" y="4283239"/>
              <a:ext cx="3996227" cy="190801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t" anchorCtr="0"/>
            <a:lstStyle/>
            <a:p>
              <a:pPr algn="ctr"/>
              <a:endParaRPr lang="hu-HU" sz="2400" dirty="0">
                <a:solidFill>
                  <a:srgbClr val="A2652E"/>
                </a:solidFill>
              </a:endParaRPr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675361" y="3835201"/>
            <a:ext cx="4469487" cy="1542375"/>
            <a:chOff x="401418" y="4064362"/>
            <a:chExt cx="4469487" cy="2381249"/>
          </a:xfrm>
        </p:grpSpPr>
        <p:sp>
          <p:nvSpPr>
            <p:cNvPr id="11" name="Téglalap 10"/>
            <p:cNvSpPr/>
            <p:nvPr/>
          </p:nvSpPr>
          <p:spPr>
            <a:xfrm>
              <a:off x="401418" y="4064362"/>
              <a:ext cx="4469487" cy="2381249"/>
            </a:xfrm>
            <a:prstGeom prst="rect">
              <a:avLst/>
            </a:prstGeom>
            <a:solidFill>
              <a:srgbClr val="D7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dirty="0">
                  <a:solidFill>
                    <a:srgbClr val="A2652E"/>
                  </a:solidFill>
                </a:rPr>
                <a:t>Levette a saruját.</a:t>
              </a: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649237" y="4283239"/>
              <a:ext cx="3996227" cy="190801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t" anchorCtr="0"/>
            <a:lstStyle/>
            <a:p>
              <a:pPr algn="ctr"/>
              <a:endParaRPr lang="hu-HU" sz="2400" dirty="0">
                <a:solidFill>
                  <a:srgbClr val="A2652E"/>
                </a:solidFill>
              </a:endParaRP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5392666" y="1902819"/>
            <a:ext cx="6471777" cy="4719210"/>
            <a:chOff x="2209800" y="1143000"/>
            <a:chExt cx="7180166" cy="4857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" y="1162050"/>
              <a:ext cx="7180166" cy="4838700"/>
            </a:xfrm>
            <a:prstGeom prst="frame">
              <a:avLst/>
            </a:prstGeom>
          </p:spPr>
        </p:pic>
        <p:sp>
          <p:nvSpPr>
            <p:cNvPr id="15" name="Téglalap 14"/>
            <p:cNvSpPr/>
            <p:nvPr/>
          </p:nvSpPr>
          <p:spPr>
            <a:xfrm>
              <a:off x="2209800" y="1143000"/>
              <a:ext cx="7162800" cy="4838700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4869" y="1914618"/>
              <a:ext cx="5492662" cy="3333562"/>
            </a:xfrm>
            <a:prstGeom prst="rect">
              <a:avLst/>
            </a:prstGeom>
          </p:spPr>
        </p:pic>
      </p:grp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88" y="213727"/>
            <a:ext cx="1389081" cy="1368000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675360" y="5519346"/>
            <a:ext cx="4469487" cy="1200329"/>
          </a:xfrm>
          <a:prstGeom prst="rect">
            <a:avLst/>
          </a:prstGeom>
          <a:solidFill>
            <a:srgbClr val="D7ECED"/>
          </a:solidFill>
        </p:spPr>
        <p:txBody>
          <a:bodyPr wrap="square" lIns="360000" rIns="396000" rtlCol="0">
            <a:spAutoFit/>
          </a:bodyPr>
          <a:lstStyle/>
          <a:p>
            <a:r>
              <a:rPr lang="hu-HU" sz="2400" dirty="0">
                <a:solidFill>
                  <a:srgbClr val="A77240"/>
                </a:solidFill>
              </a:rPr>
              <a:t>Olvasd el, hogy Isten milyennek nevezte azt a helyet!</a:t>
            </a:r>
          </a:p>
        </p:txBody>
      </p:sp>
    </p:spTree>
    <p:extLst>
      <p:ext uri="{BB962C8B-B14F-4D97-AF65-F5344CB8AC3E}">
        <p14:creationId xmlns:p14="http://schemas.microsoft.com/office/powerpoint/2010/main" val="11756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Csoportba foglalás 2054"/>
          <p:cNvGrpSpPr/>
          <p:nvPr/>
        </p:nvGrpSpPr>
        <p:grpSpPr>
          <a:xfrm>
            <a:off x="1546909" y="610481"/>
            <a:ext cx="9098182" cy="6049226"/>
            <a:chOff x="2570270" y="829258"/>
            <a:chExt cx="6942948" cy="4616248"/>
          </a:xfrm>
        </p:grpSpPr>
        <p:sp>
          <p:nvSpPr>
            <p:cNvPr id="90" name="Ellipszis 89"/>
            <p:cNvSpPr/>
            <p:nvPr/>
          </p:nvSpPr>
          <p:spPr>
            <a:xfrm>
              <a:off x="3939744" y="1363442"/>
              <a:ext cx="4312512" cy="4082064"/>
            </a:xfrm>
            <a:prstGeom prst="ellipse">
              <a:avLst/>
            </a:prstGeom>
            <a:solidFill>
              <a:srgbClr val="FFF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48" name="Ellipszis 2047"/>
            <p:cNvSpPr/>
            <p:nvPr/>
          </p:nvSpPr>
          <p:spPr>
            <a:xfrm>
              <a:off x="4322270" y="1643874"/>
              <a:ext cx="3547460" cy="3547459"/>
            </a:xfrm>
            <a:prstGeom prst="ellipse">
              <a:avLst/>
            </a:prstGeom>
            <a:solidFill>
              <a:srgbClr val="FFF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aphicFrame>
          <p:nvGraphicFramePr>
            <p:cNvPr id="2049" name="Objektum 20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374984"/>
                </p:ext>
              </p:extLst>
            </p:nvPr>
          </p:nvGraphicFramePr>
          <p:xfrm>
            <a:off x="2570270" y="829258"/>
            <a:ext cx="6942948" cy="3817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5017680" imgH="2751840" progId="CorelDraw.Graphic.19">
                    <p:embed/>
                  </p:oleObj>
                </mc:Choice>
                <mc:Fallback>
                  <p:oleObj name="CorelDRAW" r:id="rId2" imgW="5017680" imgH="2751840" progId="CorelDraw.Graphic.19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70270" y="829258"/>
                          <a:ext cx="6942948" cy="38173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54" name="Csoportba foglalás 2053"/>
            <p:cNvGrpSpPr/>
            <p:nvPr/>
          </p:nvGrpSpPr>
          <p:grpSpPr>
            <a:xfrm>
              <a:off x="3601097" y="2260127"/>
              <a:ext cx="4989807" cy="2047982"/>
              <a:chOff x="3556713" y="2260127"/>
              <a:chExt cx="4989807" cy="2047982"/>
            </a:xfrm>
          </p:grpSpPr>
          <p:pic>
            <p:nvPicPr>
              <p:cNvPr id="2053" name="Kép 205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3556713" y="2260127"/>
                <a:ext cx="1244850" cy="2026500"/>
              </a:xfrm>
              <a:prstGeom prst="rect">
                <a:avLst/>
              </a:prstGeom>
            </p:spPr>
          </p:pic>
          <p:pic>
            <p:nvPicPr>
              <p:cNvPr id="82" name="Kép 8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1670" y="2281609"/>
                <a:ext cx="1244850" cy="2026500"/>
              </a:xfrm>
              <a:prstGeom prst="rect">
                <a:avLst/>
              </a:prstGeom>
            </p:spPr>
          </p:pic>
        </p:grpSp>
        <p:grpSp>
          <p:nvGrpSpPr>
            <p:cNvPr id="83" name="Csoportba foglalás 82"/>
            <p:cNvGrpSpPr/>
            <p:nvPr/>
          </p:nvGrpSpPr>
          <p:grpSpPr>
            <a:xfrm>
              <a:off x="3840303" y="3652413"/>
              <a:ext cx="4511395" cy="1621359"/>
              <a:chOff x="5440365" y="2062803"/>
              <a:chExt cx="4511395" cy="1621359"/>
            </a:xfrm>
          </p:grpSpPr>
          <p:grpSp>
            <p:nvGrpSpPr>
              <p:cNvPr id="84" name="Csoportba foglalás 83"/>
              <p:cNvGrpSpPr/>
              <p:nvPr/>
            </p:nvGrpSpPr>
            <p:grpSpPr>
              <a:xfrm>
                <a:off x="5440365" y="2150759"/>
                <a:ext cx="4511395" cy="906209"/>
                <a:chOff x="5440365" y="2150759"/>
                <a:chExt cx="4511395" cy="906209"/>
              </a:xfrm>
            </p:grpSpPr>
            <p:sp>
              <p:nvSpPr>
                <p:cNvPr id="86" name="Szabadkézi sokszög 85"/>
                <p:cNvSpPr/>
                <p:nvPr/>
              </p:nvSpPr>
              <p:spPr>
                <a:xfrm rot="1280213" flipH="1">
                  <a:off x="5440365" y="2150759"/>
                  <a:ext cx="1070285" cy="710445"/>
                </a:xfrm>
                <a:custGeom>
                  <a:avLst/>
                  <a:gdLst>
                    <a:gd name="connsiteX0" fmla="*/ 769613 w 982928"/>
                    <a:gd name="connsiteY0" fmla="*/ 0 h 664503"/>
                    <a:gd name="connsiteX1" fmla="*/ 735093 w 982928"/>
                    <a:gd name="connsiteY1" fmla="*/ 8584 h 664503"/>
                    <a:gd name="connsiteX2" fmla="*/ 133953 w 982928"/>
                    <a:gd name="connsiteY2" fmla="*/ 93798 h 664503"/>
                    <a:gd name="connsiteX3" fmla="*/ 1 w 982928"/>
                    <a:gd name="connsiteY3" fmla="*/ 96762 h 664503"/>
                    <a:gd name="connsiteX4" fmla="*/ 0 w 982928"/>
                    <a:gd name="connsiteY4" fmla="*/ 657871 h 664503"/>
                    <a:gd name="connsiteX5" fmla="*/ 15835 w 982928"/>
                    <a:gd name="connsiteY5" fmla="*/ 659546 h 664503"/>
                    <a:gd name="connsiteX6" fmla="*/ 945291 w 982928"/>
                    <a:gd name="connsiteY6" fmla="*/ 571689 h 664503"/>
                    <a:gd name="connsiteX7" fmla="*/ 982928 w 982928"/>
                    <a:gd name="connsiteY7" fmla="*/ 562686 h 664503"/>
                    <a:gd name="connsiteX8" fmla="*/ 980241 w 982928"/>
                    <a:gd name="connsiteY8" fmla="*/ 555598 h 664503"/>
                    <a:gd name="connsiteX9" fmla="*/ 411076 w 982928"/>
                    <a:gd name="connsiteY9" fmla="*/ 389805 h 664503"/>
                    <a:gd name="connsiteX10" fmla="*/ 772349 w 982928"/>
                    <a:gd name="connsiteY10" fmla="*/ 7216 h 664503"/>
                    <a:gd name="connsiteX0" fmla="*/ 769613 w 982928"/>
                    <a:gd name="connsiteY0" fmla="*/ 0 h 664503"/>
                    <a:gd name="connsiteX1" fmla="*/ 735093 w 982928"/>
                    <a:gd name="connsiteY1" fmla="*/ 8584 h 664503"/>
                    <a:gd name="connsiteX2" fmla="*/ 133953 w 982928"/>
                    <a:gd name="connsiteY2" fmla="*/ 93798 h 664503"/>
                    <a:gd name="connsiteX3" fmla="*/ 1 w 982928"/>
                    <a:gd name="connsiteY3" fmla="*/ 96762 h 664503"/>
                    <a:gd name="connsiteX4" fmla="*/ 0 w 982928"/>
                    <a:gd name="connsiteY4" fmla="*/ 657871 h 664503"/>
                    <a:gd name="connsiteX5" fmla="*/ 15835 w 982928"/>
                    <a:gd name="connsiteY5" fmla="*/ 659546 h 664503"/>
                    <a:gd name="connsiteX6" fmla="*/ 945291 w 982928"/>
                    <a:gd name="connsiteY6" fmla="*/ 571689 h 664503"/>
                    <a:gd name="connsiteX7" fmla="*/ 982928 w 982928"/>
                    <a:gd name="connsiteY7" fmla="*/ 562686 h 664503"/>
                    <a:gd name="connsiteX8" fmla="*/ 980241 w 982928"/>
                    <a:gd name="connsiteY8" fmla="*/ 555598 h 664503"/>
                    <a:gd name="connsiteX9" fmla="*/ 597767 w 982928"/>
                    <a:gd name="connsiteY9" fmla="*/ 333998 h 664503"/>
                    <a:gd name="connsiteX10" fmla="*/ 772349 w 982928"/>
                    <a:gd name="connsiteY10" fmla="*/ 7216 h 664503"/>
                    <a:gd name="connsiteX11" fmla="*/ 769613 w 982928"/>
                    <a:gd name="connsiteY11" fmla="*/ 0 h 664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82928" h="664503">
                      <a:moveTo>
                        <a:pt x="769613" y="0"/>
                      </a:moveTo>
                      <a:lnTo>
                        <a:pt x="735093" y="8584"/>
                      </a:lnTo>
                      <a:cubicBezTo>
                        <a:pt x="520396" y="54516"/>
                        <a:pt x="317534" y="82912"/>
                        <a:pt x="133953" y="93798"/>
                      </a:cubicBezTo>
                      <a:lnTo>
                        <a:pt x="1" y="96762"/>
                      </a:lnTo>
                      <a:cubicBezTo>
                        <a:pt x="1" y="283798"/>
                        <a:pt x="0" y="470835"/>
                        <a:pt x="0" y="657871"/>
                      </a:cubicBezTo>
                      <a:lnTo>
                        <a:pt x="15835" y="659546"/>
                      </a:lnTo>
                      <a:cubicBezTo>
                        <a:pt x="272574" y="677144"/>
                        <a:pt x="593269" y="647894"/>
                        <a:pt x="945291" y="571689"/>
                      </a:cubicBezTo>
                      <a:lnTo>
                        <a:pt x="982928" y="562686"/>
                      </a:lnTo>
                      <a:lnTo>
                        <a:pt x="980241" y="555598"/>
                      </a:lnTo>
                      <a:lnTo>
                        <a:pt x="597767" y="333998"/>
                      </a:lnTo>
                      <a:lnTo>
                        <a:pt x="772349" y="7216"/>
                      </a:lnTo>
                      <a:lnTo>
                        <a:pt x="769613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" name="Szabadkézi sokszög 86"/>
                <p:cNvSpPr/>
                <p:nvPr/>
              </p:nvSpPr>
              <p:spPr>
                <a:xfrm rot="20319787">
                  <a:off x="8881475" y="2150759"/>
                  <a:ext cx="1070285" cy="710445"/>
                </a:xfrm>
                <a:custGeom>
                  <a:avLst/>
                  <a:gdLst>
                    <a:gd name="connsiteX0" fmla="*/ 769613 w 982928"/>
                    <a:gd name="connsiteY0" fmla="*/ 0 h 664503"/>
                    <a:gd name="connsiteX1" fmla="*/ 735093 w 982928"/>
                    <a:gd name="connsiteY1" fmla="*/ 8584 h 664503"/>
                    <a:gd name="connsiteX2" fmla="*/ 133953 w 982928"/>
                    <a:gd name="connsiteY2" fmla="*/ 93798 h 664503"/>
                    <a:gd name="connsiteX3" fmla="*/ 1 w 982928"/>
                    <a:gd name="connsiteY3" fmla="*/ 96762 h 664503"/>
                    <a:gd name="connsiteX4" fmla="*/ 0 w 982928"/>
                    <a:gd name="connsiteY4" fmla="*/ 657871 h 664503"/>
                    <a:gd name="connsiteX5" fmla="*/ 15835 w 982928"/>
                    <a:gd name="connsiteY5" fmla="*/ 659546 h 664503"/>
                    <a:gd name="connsiteX6" fmla="*/ 945291 w 982928"/>
                    <a:gd name="connsiteY6" fmla="*/ 571689 h 664503"/>
                    <a:gd name="connsiteX7" fmla="*/ 982928 w 982928"/>
                    <a:gd name="connsiteY7" fmla="*/ 562686 h 664503"/>
                    <a:gd name="connsiteX8" fmla="*/ 980241 w 982928"/>
                    <a:gd name="connsiteY8" fmla="*/ 555598 h 664503"/>
                    <a:gd name="connsiteX9" fmla="*/ 411076 w 982928"/>
                    <a:gd name="connsiteY9" fmla="*/ 389805 h 664503"/>
                    <a:gd name="connsiteX10" fmla="*/ 772349 w 982928"/>
                    <a:gd name="connsiteY10" fmla="*/ 7216 h 664503"/>
                    <a:gd name="connsiteX0" fmla="*/ 769613 w 982928"/>
                    <a:gd name="connsiteY0" fmla="*/ 0 h 664503"/>
                    <a:gd name="connsiteX1" fmla="*/ 735093 w 982928"/>
                    <a:gd name="connsiteY1" fmla="*/ 8584 h 664503"/>
                    <a:gd name="connsiteX2" fmla="*/ 133953 w 982928"/>
                    <a:gd name="connsiteY2" fmla="*/ 93798 h 664503"/>
                    <a:gd name="connsiteX3" fmla="*/ 1 w 982928"/>
                    <a:gd name="connsiteY3" fmla="*/ 96762 h 664503"/>
                    <a:gd name="connsiteX4" fmla="*/ 0 w 982928"/>
                    <a:gd name="connsiteY4" fmla="*/ 657871 h 664503"/>
                    <a:gd name="connsiteX5" fmla="*/ 15835 w 982928"/>
                    <a:gd name="connsiteY5" fmla="*/ 659546 h 664503"/>
                    <a:gd name="connsiteX6" fmla="*/ 945291 w 982928"/>
                    <a:gd name="connsiteY6" fmla="*/ 571689 h 664503"/>
                    <a:gd name="connsiteX7" fmla="*/ 982928 w 982928"/>
                    <a:gd name="connsiteY7" fmla="*/ 562686 h 664503"/>
                    <a:gd name="connsiteX8" fmla="*/ 980241 w 982928"/>
                    <a:gd name="connsiteY8" fmla="*/ 555598 h 664503"/>
                    <a:gd name="connsiteX9" fmla="*/ 597767 w 982928"/>
                    <a:gd name="connsiteY9" fmla="*/ 333998 h 664503"/>
                    <a:gd name="connsiteX10" fmla="*/ 772349 w 982928"/>
                    <a:gd name="connsiteY10" fmla="*/ 7216 h 664503"/>
                    <a:gd name="connsiteX11" fmla="*/ 769613 w 982928"/>
                    <a:gd name="connsiteY11" fmla="*/ 0 h 664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82928" h="664503">
                      <a:moveTo>
                        <a:pt x="769613" y="0"/>
                      </a:moveTo>
                      <a:lnTo>
                        <a:pt x="735093" y="8584"/>
                      </a:lnTo>
                      <a:cubicBezTo>
                        <a:pt x="520396" y="54516"/>
                        <a:pt x="317534" y="82912"/>
                        <a:pt x="133953" y="93798"/>
                      </a:cubicBezTo>
                      <a:lnTo>
                        <a:pt x="1" y="96762"/>
                      </a:lnTo>
                      <a:cubicBezTo>
                        <a:pt x="1" y="283798"/>
                        <a:pt x="0" y="470835"/>
                        <a:pt x="0" y="657871"/>
                      </a:cubicBezTo>
                      <a:lnTo>
                        <a:pt x="15835" y="659546"/>
                      </a:lnTo>
                      <a:cubicBezTo>
                        <a:pt x="272574" y="677144"/>
                        <a:pt x="593269" y="647894"/>
                        <a:pt x="945291" y="571689"/>
                      </a:cubicBezTo>
                      <a:lnTo>
                        <a:pt x="982928" y="562686"/>
                      </a:lnTo>
                      <a:lnTo>
                        <a:pt x="980241" y="555598"/>
                      </a:lnTo>
                      <a:lnTo>
                        <a:pt x="597767" y="333998"/>
                      </a:lnTo>
                      <a:lnTo>
                        <a:pt x="772349" y="7216"/>
                      </a:lnTo>
                      <a:lnTo>
                        <a:pt x="769613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" name="Romboid 37"/>
                <p:cNvSpPr/>
                <p:nvPr/>
              </p:nvSpPr>
              <p:spPr>
                <a:xfrm flipH="1">
                  <a:off x="8834148" y="2463751"/>
                  <a:ext cx="530222" cy="593217"/>
                </a:xfrm>
                <a:custGeom>
                  <a:avLst/>
                  <a:gdLst>
                    <a:gd name="connsiteX0" fmla="*/ 0 w 410207"/>
                    <a:gd name="connsiteY0" fmla="*/ 591312 h 591312"/>
                    <a:gd name="connsiteX1" fmla="*/ 102552 w 410207"/>
                    <a:gd name="connsiteY1" fmla="*/ 0 h 591312"/>
                    <a:gd name="connsiteX2" fmla="*/ 410207 w 410207"/>
                    <a:gd name="connsiteY2" fmla="*/ 0 h 591312"/>
                    <a:gd name="connsiteX3" fmla="*/ 307655 w 410207"/>
                    <a:gd name="connsiteY3" fmla="*/ 591312 h 591312"/>
                    <a:gd name="connsiteX4" fmla="*/ 0 w 410207"/>
                    <a:gd name="connsiteY4" fmla="*/ 591312 h 591312"/>
                    <a:gd name="connsiteX0" fmla="*/ 0 w 410207"/>
                    <a:gd name="connsiteY0" fmla="*/ 591312 h 591312"/>
                    <a:gd name="connsiteX1" fmla="*/ 58737 w 410207"/>
                    <a:gd name="connsiteY1" fmla="*/ 72390 h 591312"/>
                    <a:gd name="connsiteX2" fmla="*/ 410207 w 410207"/>
                    <a:gd name="connsiteY2" fmla="*/ 0 h 591312"/>
                    <a:gd name="connsiteX3" fmla="*/ 307655 w 410207"/>
                    <a:gd name="connsiteY3" fmla="*/ 591312 h 591312"/>
                    <a:gd name="connsiteX4" fmla="*/ 0 w 410207"/>
                    <a:gd name="connsiteY4" fmla="*/ 591312 h 591312"/>
                    <a:gd name="connsiteX0" fmla="*/ 0 w 423542"/>
                    <a:gd name="connsiteY0" fmla="*/ 593217 h 593217"/>
                    <a:gd name="connsiteX1" fmla="*/ 58737 w 423542"/>
                    <a:gd name="connsiteY1" fmla="*/ 74295 h 593217"/>
                    <a:gd name="connsiteX2" fmla="*/ 423542 w 423542"/>
                    <a:gd name="connsiteY2" fmla="*/ 0 h 593217"/>
                    <a:gd name="connsiteX3" fmla="*/ 307655 w 423542"/>
                    <a:gd name="connsiteY3" fmla="*/ 593217 h 593217"/>
                    <a:gd name="connsiteX4" fmla="*/ 0 w 423542"/>
                    <a:gd name="connsiteY4" fmla="*/ 593217 h 593217"/>
                    <a:gd name="connsiteX0" fmla="*/ 0 w 543557"/>
                    <a:gd name="connsiteY0" fmla="*/ 583692 h 593217"/>
                    <a:gd name="connsiteX1" fmla="*/ 178752 w 543557"/>
                    <a:gd name="connsiteY1" fmla="*/ 74295 h 593217"/>
                    <a:gd name="connsiteX2" fmla="*/ 543557 w 543557"/>
                    <a:gd name="connsiteY2" fmla="*/ 0 h 593217"/>
                    <a:gd name="connsiteX3" fmla="*/ 427670 w 543557"/>
                    <a:gd name="connsiteY3" fmla="*/ 593217 h 593217"/>
                    <a:gd name="connsiteX4" fmla="*/ 0 w 543557"/>
                    <a:gd name="connsiteY4" fmla="*/ 583692 h 593217"/>
                    <a:gd name="connsiteX0" fmla="*/ 0 w 530222"/>
                    <a:gd name="connsiteY0" fmla="*/ 572262 h 593217"/>
                    <a:gd name="connsiteX1" fmla="*/ 165417 w 530222"/>
                    <a:gd name="connsiteY1" fmla="*/ 74295 h 593217"/>
                    <a:gd name="connsiteX2" fmla="*/ 530222 w 530222"/>
                    <a:gd name="connsiteY2" fmla="*/ 0 h 593217"/>
                    <a:gd name="connsiteX3" fmla="*/ 414335 w 530222"/>
                    <a:gd name="connsiteY3" fmla="*/ 593217 h 593217"/>
                    <a:gd name="connsiteX4" fmla="*/ 0 w 530222"/>
                    <a:gd name="connsiteY4" fmla="*/ 572262 h 593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222" h="593217">
                      <a:moveTo>
                        <a:pt x="0" y="572262"/>
                      </a:moveTo>
                      <a:lnTo>
                        <a:pt x="165417" y="74295"/>
                      </a:lnTo>
                      <a:lnTo>
                        <a:pt x="530222" y="0"/>
                      </a:lnTo>
                      <a:lnTo>
                        <a:pt x="414335" y="593217"/>
                      </a:lnTo>
                      <a:lnTo>
                        <a:pt x="0" y="572262"/>
                      </a:lnTo>
                      <a:close/>
                    </a:path>
                  </a:pathLst>
                </a:custGeom>
                <a:solidFill>
                  <a:srgbClr val="A852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" name="Romboid 37"/>
                <p:cNvSpPr/>
                <p:nvPr/>
              </p:nvSpPr>
              <p:spPr>
                <a:xfrm>
                  <a:off x="6042661" y="2463751"/>
                  <a:ext cx="530222" cy="593217"/>
                </a:xfrm>
                <a:custGeom>
                  <a:avLst/>
                  <a:gdLst>
                    <a:gd name="connsiteX0" fmla="*/ 0 w 410207"/>
                    <a:gd name="connsiteY0" fmla="*/ 591312 h 591312"/>
                    <a:gd name="connsiteX1" fmla="*/ 102552 w 410207"/>
                    <a:gd name="connsiteY1" fmla="*/ 0 h 591312"/>
                    <a:gd name="connsiteX2" fmla="*/ 410207 w 410207"/>
                    <a:gd name="connsiteY2" fmla="*/ 0 h 591312"/>
                    <a:gd name="connsiteX3" fmla="*/ 307655 w 410207"/>
                    <a:gd name="connsiteY3" fmla="*/ 591312 h 591312"/>
                    <a:gd name="connsiteX4" fmla="*/ 0 w 410207"/>
                    <a:gd name="connsiteY4" fmla="*/ 591312 h 591312"/>
                    <a:gd name="connsiteX0" fmla="*/ 0 w 410207"/>
                    <a:gd name="connsiteY0" fmla="*/ 591312 h 591312"/>
                    <a:gd name="connsiteX1" fmla="*/ 58737 w 410207"/>
                    <a:gd name="connsiteY1" fmla="*/ 72390 h 591312"/>
                    <a:gd name="connsiteX2" fmla="*/ 410207 w 410207"/>
                    <a:gd name="connsiteY2" fmla="*/ 0 h 591312"/>
                    <a:gd name="connsiteX3" fmla="*/ 307655 w 410207"/>
                    <a:gd name="connsiteY3" fmla="*/ 591312 h 591312"/>
                    <a:gd name="connsiteX4" fmla="*/ 0 w 410207"/>
                    <a:gd name="connsiteY4" fmla="*/ 591312 h 591312"/>
                    <a:gd name="connsiteX0" fmla="*/ 0 w 423542"/>
                    <a:gd name="connsiteY0" fmla="*/ 593217 h 593217"/>
                    <a:gd name="connsiteX1" fmla="*/ 58737 w 423542"/>
                    <a:gd name="connsiteY1" fmla="*/ 74295 h 593217"/>
                    <a:gd name="connsiteX2" fmla="*/ 423542 w 423542"/>
                    <a:gd name="connsiteY2" fmla="*/ 0 h 593217"/>
                    <a:gd name="connsiteX3" fmla="*/ 307655 w 423542"/>
                    <a:gd name="connsiteY3" fmla="*/ 593217 h 593217"/>
                    <a:gd name="connsiteX4" fmla="*/ 0 w 423542"/>
                    <a:gd name="connsiteY4" fmla="*/ 593217 h 593217"/>
                    <a:gd name="connsiteX0" fmla="*/ 0 w 543557"/>
                    <a:gd name="connsiteY0" fmla="*/ 583692 h 593217"/>
                    <a:gd name="connsiteX1" fmla="*/ 178752 w 543557"/>
                    <a:gd name="connsiteY1" fmla="*/ 74295 h 593217"/>
                    <a:gd name="connsiteX2" fmla="*/ 543557 w 543557"/>
                    <a:gd name="connsiteY2" fmla="*/ 0 h 593217"/>
                    <a:gd name="connsiteX3" fmla="*/ 427670 w 543557"/>
                    <a:gd name="connsiteY3" fmla="*/ 593217 h 593217"/>
                    <a:gd name="connsiteX4" fmla="*/ 0 w 543557"/>
                    <a:gd name="connsiteY4" fmla="*/ 583692 h 593217"/>
                    <a:gd name="connsiteX0" fmla="*/ 0 w 530222"/>
                    <a:gd name="connsiteY0" fmla="*/ 572262 h 593217"/>
                    <a:gd name="connsiteX1" fmla="*/ 165417 w 530222"/>
                    <a:gd name="connsiteY1" fmla="*/ 74295 h 593217"/>
                    <a:gd name="connsiteX2" fmla="*/ 530222 w 530222"/>
                    <a:gd name="connsiteY2" fmla="*/ 0 h 593217"/>
                    <a:gd name="connsiteX3" fmla="*/ 414335 w 530222"/>
                    <a:gd name="connsiteY3" fmla="*/ 593217 h 593217"/>
                    <a:gd name="connsiteX4" fmla="*/ 0 w 530222"/>
                    <a:gd name="connsiteY4" fmla="*/ 572262 h 593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222" h="593217">
                      <a:moveTo>
                        <a:pt x="0" y="572262"/>
                      </a:moveTo>
                      <a:lnTo>
                        <a:pt x="165417" y="74295"/>
                      </a:lnTo>
                      <a:lnTo>
                        <a:pt x="530222" y="0"/>
                      </a:lnTo>
                      <a:lnTo>
                        <a:pt x="414335" y="593217"/>
                      </a:lnTo>
                      <a:lnTo>
                        <a:pt x="0" y="572262"/>
                      </a:lnTo>
                      <a:close/>
                    </a:path>
                  </a:pathLst>
                </a:custGeom>
                <a:solidFill>
                  <a:srgbClr val="A852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5" name="Szabadkézi sokszög 84"/>
              <p:cNvSpPr/>
              <p:nvPr/>
            </p:nvSpPr>
            <p:spPr>
              <a:xfrm rot="20340000" flipH="1">
                <a:off x="6065479" y="2062803"/>
                <a:ext cx="3152655" cy="1621359"/>
              </a:xfrm>
              <a:custGeom>
                <a:avLst/>
                <a:gdLst>
                  <a:gd name="connsiteX0" fmla="*/ 2814049 w 3152655"/>
                  <a:gd name="connsiteY0" fmla="*/ 0 h 1621359"/>
                  <a:gd name="connsiteX1" fmla="*/ 2740896 w 3152655"/>
                  <a:gd name="connsiteY1" fmla="*/ 66665 h 1621359"/>
                  <a:gd name="connsiteX2" fmla="*/ 1407241 w 3152655"/>
                  <a:gd name="connsiteY2" fmla="*/ 775011 h 1621359"/>
                  <a:gd name="connsiteX3" fmla="*/ 133953 w 3152655"/>
                  <a:gd name="connsiteY3" fmla="*/ 1050654 h 1621359"/>
                  <a:gd name="connsiteX4" fmla="*/ 1 w 3152655"/>
                  <a:gd name="connsiteY4" fmla="*/ 1053618 h 1621359"/>
                  <a:gd name="connsiteX5" fmla="*/ 0 w 3152655"/>
                  <a:gd name="connsiteY5" fmla="*/ 1614727 h 1621359"/>
                  <a:gd name="connsiteX6" fmla="*/ 15835 w 3152655"/>
                  <a:gd name="connsiteY6" fmla="*/ 1616402 h 1621359"/>
                  <a:gd name="connsiteX7" fmla="*/ 1605717 w 3152655"/>
                  <a:gd name="connsiteY7" fmla="*/ 1340639 h 1621359"/>
                  <a:gd name="connsiteX8" fmla="*/ 3112704 w 3152655"/>
                  <a:gd name="connsiteY8" fmla="*/ 470046 h 1621359"/>
                  <a:gd name="connsiteX9" fmla="*/ 3152655 w 3152655"/>
                  <a:gd name="connsiteY9" fmla="*/ 423082 h 1621359"/>
                  <a:gd name="connsiteX10" fmla="*/ 2814049 w 3152655"/>
                  <a:gd name="connsiteY10" fmla="*/ 0 h 162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52655" h="1621359">
                    <a:moveTo>
                      <a:pt x="2814049" y="0"/>
                    </a:moveTo>
                    <a:lnTo>
                      <a:pt x="2740896" y="66665"/>
                    </a:lnTo>
                    <a:cubicBezTo>
                      <a:pt x="2432719" y="322895"/>
                      <a:pt x="1961448" y="580542"/>
                      <a:pt x="1407241" y="775011"/>
                    </a:cubicBezTo>
                    <a:cubicBezTo>
                      <a:pt x="945401" y="937068"/>
                      <a:pt x="501114" y="1028882"/>
                      <a:pt x="133953" y="1050654"/>
                    </a:cubicBezTo>
                    <a:lnTo>
                      <a:pt x="1" y="1053618"/>
                    </a:lnTo>
                    <a:lnTo>
                      <a:pt x="0" y="1614727"/>
                    </a:lnTo>
                    <a:lnTo>
                      <a:pt x="15835" y="1616402"/>
                    </a:lnTo>
                    <a:cubicBezTo>
                      <a:pt x="426617" y="1644558"/>
                      <a:pt x="1001127" y="1552786"/>
                      <a:pt x="1605717" y="1340639"/>
                    </a:cubicBezTo>
                    <a:cubicBezTo>
                      <a:pt x="2277483" y="1104920"/>
                      <a:pt x="2827395" y="776376"/>
                      <a:pt x="3112704" y="470046"/>
                    </a:cubicBezTo>
                    <a:lnTo>
                      <a:pt x="3152655" y="423082"/>
                    </a:lnTo>
                    <a:lnTo>
                      <a:pt x="2814049" y="0"/>
                    </a:lnTo>
                    <a:close/>
                  </a:path>
                </a:pathLst>
              </a:custGeom>
              <a:solidFill>
                <a:srgbClr val="BE7D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2057" name="Szövegdoboz 2056"/>
          <p:cNvSpPr txBox="1"/>
          <p:nvPr/>
        </p:nvSpPr>
        <p:spPr>
          <a:xfrm>
            <a:off x="3914829" y="3125823"/>
            <a:ext cx="4362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dirty="0">
                <a:solidFill>
                  <a:srgbClr val="A852A5"/>
                </a:solidFill>
                <a:latin typeface="Arial Rounded MT Bold" panose="020F0704030504030204" pitchFamily="34" charset="0"/>
              </a:rPr>
              <a:t>SZENT</a:t>
            </a:r>
          </a:p>
        </p:txBody>
      </p:sp>
      <p:sp>
        <p:nvSpPr>
          <p:cNvPr id="2058" name="Szövegdoboz 2057"/>
          <p:cNvSpPr txBox="1"/>
          <p:nvPr/>
        </p:nvSpPr>
        <p:spPr>
          <a:xfrm>
            <a:off x="3898977" y="5266300"/>
            <a:ext cx="4394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Mit jelent ez a szó?</a:t>
            </a:r>
          </a:p>
        </p:txBody>
      </p:sp>
      <p:sp>
        <p:nvSpPr>
          <p:cNvPr id="105" name="Szabadkézi sokszög 10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62359 w 12192000"/>
              <a:gd name="connsiteY0" fmla="*/ 259787 h 6858000"/>
              <a:gd name="connsiteX1" fmla="*/ 262359 w 12192000"/>
              <a:gd name="connsiteY1" fmla="*/ 6659707 h 6858000"/>
              <a:gd name="connsiteX2" fmla="*/ 11929641 w 12192000"/>
              <a:gd name="connsiteY2" fmla="*/ 6659707 h 6858000"/>
              <a:gd name="connsiteX3" fmla="*/ 11929641 w 12192000"/>
              <a:gd name="connsiteY3" fmla="*/ 25978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239210 w 12192000"/>
              <a:gd name="connsiteY0" fmla="*/ 225063 h 6858000"/>
              <a:gd name="connsiteX1" fmla="*/ 262359 w 12192000"/>
              <a:gd name="connsiteY1" fmla="*/ 6659707 h 6858000"/>
              <a:gd name="connsiteX2" fmla="*/ 11929641 w 12192000"/>
              <a:gd name="connsiteY2" fmla="*/ 6659707 h 6858000"/>
              <a:gd name="connsiteX3" fmla="*/ 11929641 w 12192000"/>
              <a:gd name="connsiteY3" fmla="*/ 259787 h 6858000"/>
              <a:gd name="connsiteX4" fmla="*/ 239210 w 12192000"/>
              <a:gd name="connsiteY4" fmla="*/ 225063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239210" y="225063"/>
                </a:moveTo>
                <a:cubicBezTo>
                  <a:pt x="246926" y="2369944"/>
                  <a:pt x="254643" y="4514826"/>
                  <a:pt x="262359" y="6659707"/>
                </a:cubicBezTo>
                <a:lnTo>
                  <a:pt x="11929641" y="6659707"/>
                </a:lnTo>
                <a:lnTo>
                  <a:pt x="11929641" y="259787"/>
                </a:lnTo>
                <a:lnTo>
                  <a:pt x="239210" y="22506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" y="0"/>
            <a:ext cx="1389081" cy="1368000"/>
          </a:xfrm>
          <a:prstGeom prst="rect">
            <a:avLst/>
          </a:prstGeom>
        </p:spPr>
      </p:pic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199449A7-4F08-4BAF-BCF6-B1A0B13B5ADD}"/>
              </a:ext>
            </a:extLst>
          </p:cNvPr>
          <p:cNvSpPr/>
          <p:nvPr/>
        </p:nvSpPr>
        <p:spPr>
          <a:xfrm>
            <a:off x="1960228" y="587298"/>
            <a:ext cx="8271544" cy="967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Isten maga szent. Ez azt jelenti, hogy Ő tisztább, </a:t>
            </a:r>
          </a:p>
          <a:p>
            <a:pPr algn="ctr"/>
            <a:r>
              <a:rPr lang="hu-HU" dirty="0"/>
              <a:t>mint a legtisztább dolog a világon.</a:t>
            </a:r>
          </a:p>
          <a:p>
            <a:pPr algn="ctr"/>
            <a:r>
              <a:rPr lang="hu-HU" dirty="0"/>
              <a:t>Átvitt értelemben ez azt jelenti, hogy nincs benne semmi rossz. </a:t>
            </a:r>
          </a:p>
        </p:txBody>
      </p:sp>
    </p:spTree>
    <p:extLst>
      <p:ext uri="{BB962C8B-B14F-4D97-AF65-F5344CB8AC3E}">
        <p14:creationId xmlns:p14="http://schemas.microsoft.com/office/powerpoint/2010/main" val="67997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lipszis 43"/>
          <p:cNvSpPr/>
          <p:nvPr/>
        </p:nvSpPr>
        <p:spPr>
          <a:xfrm>
            <a:off x="4286491" y="1631010"/>
            <a:ext cx="3619019" cy="3595980"/>
          </a:xfrm>
          <a:prstGeom prst="ellipse">
            <a:avLst/>
          </a:prstGeom>
          <a:solidFill>
            <a:srgbClr val="FFF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57" name="Szövegdoboz 2056"/>
          <p:cNvSpPr txBox="1"/>
          <p:nvPr/>
        </p:nvSpPr>
        <p:spPr>
          <a:xfrm>
            <a:off x="3089162" y="438104"/>
            <a:ext cx="601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>
                <a:solidFill>
                  <a:srgbClr val="A852A5"/>
                </a:solidFill>
                <a:latin typeface="Arial Rounded MT Bold" panose="020F0704030504030204" pitchFamily="34" charset="0"/>
              </a:rPr>
              <a:t>ELKÜLÖNÍTETT</a:t>
            </a:r>
          </a:p>
        </p:txBody>
      </p:sp>
      <p:sp>
        <p:nvSpPr>
          <p:cNvPr id="105" name="Szabadkézi sokszög 10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62359 w 12192000"/>
              <a:gd name="connsiteY0" fmla="*/ 259787 h 6858000"/>
              <a:gd name="connsiteX1" fmla="*/ 262359 w 12192000"/>
              <a:gd name="connsiteY1" fmla="*/ 6659707 h 6858000"/>
              <a:gd name="connsiteX2" fmla="*/ 11929641 w 12192000"/>
              <a:gd name="connsiteY2" fmla="*/ 6659707 h 6858000"/>
              <a:gd name="connsiteX3" fmla="*/ 11929641 w 12192000"/>
              <a:gd name="connsiteY3" fmla="*/ 25978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239210 w 12192000"/>
              <a:gd name="connsiteY0" fmla="*/ 225063 h 6858000"/>
              <a:gd name="connsiteX1" fmla="*/ 262359 w 12192000"/>
              <a:gd name="connsiteY1" fmla="*/ 6659707 h 6858000"/>
              <a:gd name="connsiteX2" fmla="*/ 11929641 w 12192000"/>
              <a:gd name="connsiteY2" fmla="*/ 6659707 h 6858000"/>
              <a:gd name="connsiteX3" fmla="*/ 11929641 w 12192000"/>
              <a:gd name="connsiteY3" fmla="*/ 259787 h 6858000"/>
              <a:gd name="connsiteX4" fmla="*/ 239210 w 12192000"/>
              <a:gd name="connsiteY4" fmla="*/ 225063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239210" y="225063"/>
                </a:moveTo>
                <a:cubicBezTo>
                  <a:pt x="246926" y="2369944"/>
                  <a:pt x="254643" y="4514826"/>
                  <a:pt x="262359" y="6659707"/>
                </a:cubicBezTo>
                <a:lnTo>
                  <a:pt x="11929641" y="6659707"/>
                </a:lnTo>
                <a:lnTo>
                  <a:pt x="11929641" y="259787"/>
                </a:lnTo>
                <a:lnTo>
                  <a:pt x="239210" y="22506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övegdoboz 33"/>
          <p:cNvSpPr txBox="1"/>
          <p:nvPr/>
        </p:nvSpPr>
        <p:spPr>
          <a:xfrm>
            <a:off x="3914829" y="2202814"/>
            <a:ext cx="43623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A852A5"/>
                </a:solidFill>
                <a:latin typeface="Arial Rounded MT Bold" panose="020F0704030504030204" pitchFamily="34" charset="0"/>
              </a:rPr>
              <a:t>A</a:t>
            </a:r>
          </a:p>
          <a:p>
            <a:pPr algn="ctr"/>
            <a:r>
              <a:rPr lang="hu-HU" sz="6600" dirty="0">
                <a:solidFill>
                  <a:srgbClr val="D0B162"/>
                </a:solidFill>
                <a:latin typeface="Arial Rounded MT Bold" panose="020F0704030504030204" pitchFamily="34" charset="0"/>
              </a:rPr>
              <a:t>SZENT</a:t>
            </a:r>
          </a:p>
          <a:p>
            <a:pPr algn="ctr"/>
            <a:r>
              <a:rPr lang="hu-HU" sz="3600" dirty="0">
                <a:solidFill>
                  <a:srgbClr val="A852A5"/>
                </a:solidFill>
                <a:latin typeface="Arial Rounded MT Bold" panose="020F0704030504030204" pitchFamily="34" charset="0"/>
              </a:rPr>
              <a:t>SZÓ AZT IS JELENTI:</a:t>
            </a:r>
            <a:endParaRPr lang="hu-HU" sz="3200" dirty="0">
              <a:solidFill>
                <a:srgbClr val="A852A5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 rot="16200000" flipH="1" flipV="1">
            <a:off x="-553580" y="2605386"/>
            <a:ext cx="2366339" cy="1260499"/>
            <a:chOff x="4566936" y="4602801"/>
            <a:chExt cx="3197104" cy="1312197"/>
          </a:xfrm>
        </p:grpSpPr>
        <p:pic>
          <p:nvPicPr>
            <p:cNvPr id="33" name="Kép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6431" y="4616564"/>
              <a:ext cx="797609" cy="1298434"/>
            </a:xfrm>
            <a:prstGeom prst="rect">
              <a:avLst/>
            </a:prstGeom>
          </p:spPr>
        </p:pic>
        <p:pic>
          <p:nvPicPr>
            <p:cNvPr id="35" name="Kép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566936" y="4602801"/>
              <a:ext cx="797609" cy="1298434"/>
            </a:xfrm>
            <a:prstGeom prst="rect">
              <a:avLst/>
            </a:prstGeom>
          </p:spPr>
        </p:pic>
      </p:grpSp>
      <p:sp>
        <p:nvSpPr>
          <p:cNvPr id="37" name="Szövegdoboz 36"/>
          <p:cNvSpPr txBox="1"/>
          <p:nvPr/>
        </p:nvSpPr>
        <p:spPr>
          <a:xfrm>
            <a:off x="3089162" y="5768379"/>
            <a:ext cx="601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>
                <a:solidFill>
                  <a:srgbClr val="A852A5"/>
                </a:solidFill>
                <a:latin typeface="Arial Rounded MT Bold" panose="020F0704030504030204" pitchFamily="34" charset="0"/>
              </a:rPr>
              <a:t>ISTENHEZ TARTOZÓ</a:t>
            </a:r>
          </a:p>
        </p:txBody>
      </p:sp>
      <p:grpSp>
        <p:nvGrpSpPr>
          <p:cNvPr id="39" name="Csoportba foglalás 38"/>
          <p:cNvGrpSpPr/>
          <p:nvPr/>
        </p:nvGrpSpPr>
        <p:grpSpPr>
          <a:xfrm rot="16200000">
            <a:off x="10364826" y="2768506"/>
            <a:ext cx="2377915" cy="1341256"/>
            <a:chOff x="4566935" y="4602800"/>
            <a:chExt cx="3197105" cy="1312198"/>
          </a:xfrm>
        </p:grpSpPr>
        <p:pic>
          <p:nvPicPr>
            <p:cNvPr id="40" name="Kép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6431" y="4616564"/>
              <a:ext cx="797609" cy="1298434"/>
            </a:xfrm>
            <a:prstGeom prst="rect">
              <a:avLst/>
            </a:prstGeom>
          </p:spPr>
        </p:pic>
        <p:pic>
          <p:nvPicPr>
            <p:cNvPr id="41" name="Kép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566935" y="4602800"/>
              <a:ext cx="797609" cy="1298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939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34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2"/>
          <a:srcRect l="17523" t="20440" b="29792"/>
          <a:stretch/>
        </p:blipFill>
        <p:spPr>
          <a:xfrm flipH="1">
            <a:off x="1295766" y="0"/>
            <a:ext cx="10896234" cy="6799385"/>
          </a:xfrm>
          <a:prstGeom prst="rect">
            <a:avLst/>
          </a:prstGeom>
        </p:spPr>
      </p:pic>
      <p:sp>
        <p:nvSpPr>
          <p:cNvPr id="37" name="Szövegdoboz 36"/>
          <p:cNvSpPr txBox="1"/>
          <p:nvPr/>
        </p:nvSpPr>
        <p:spPr>
          <a:xfrm>
            <a:off x="6743883" y="1052960"/>
            <a:ext cx="54481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>
                <a:solidFill>
                  <a:srgbClr val="A852A5"/>
                </a:solidFill>
                <a:latin typeface="Arial Rounded MT Bold" panose="020F0704030504030204" pitchFamily="34" charset="0"/>
              </a:rPr>
              <a:t>KÉSZÍTSÜNK EGY ELKÜLÖNÍTETT HELYET!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556723" y="751166"/>
            <a:ext cx="4806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4400" dirty="0">
              <a:solidFill>
                <a:srgbClr val="A852A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718211" y="1818363"/>
            <a:ext cx="4806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A852A5"/>
                </a:solidFill>
                <a:latin typeface="Arial Rounded MT Bold" panose="020F0704030504030204" pitchFamily="34" charset="0"/>
              </a:rPr>
              <a:t>Ez a hely emlékeztet arra, hogy Isten itt van közöttünk a hittanórán.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18211" y="3957518"/>
            <a:ext cx="4806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A852A5"/>
                </a:solidFill>
                <a:latin typeface="Arial Rounded MT Bold" panose="020F0704030504030204" pitchFamily="34" charset="0"/>
              </a:rPr>
              <a:t>Erre a helyre mindig elhelyezhetünk olyan tárgyakat, ami az órához kapcsolódik.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5" y="34725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2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75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Li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24334</TotalTime>
  <Words>628</Words>
  <Application>Microsoft Office PowerPoint</Application>
  <PresentationFormat>Szélesvásznú</PresentationFormat>
  <Paragraphs>113</Paragraphs>
  <Slides>15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7" baseType="lpstr">
      <vt:lpstr>Arial</vt:lpstr>
      <vt:lpstr>Arial Rounded MT Bold</vt:lpstr>
      <vt:lpstr>Bodoni Bk BT</vt:lpstr>
      <vt:lpstr>Bradley Hand ITC</vt:lpstr>
      <vt:lpstr>Calibri</vt:lpstr>
      <vt:lpstr>Comic Sans MS</vt:lpstr>
      <vt:lpstr>French Script MT</vt:lpstr>
      <vt:lpstr>Kristen ITC</vt:lpstr>
      <vt:lpstr>Times New Roman</vt:lpstr>
      <vt:lpstr>Wingdings 3</vt:lpstr>
      <vt:lpstr>Office Theme</vt:lpstr>
      <vt:lpstr>CorelDRAW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Noémi Zimányi</cp:lastModifiedBy>
  <cp:revision>2347</cp:revision>
  <dcterms:created xsi:type="dcterms:W3CDTF">2020-04-05T07:55:46Z</dcterms:created>
  <dcterms:modified xsi:type="dcterms:W3CDTF">2021-06-29T08:06:03Z</dcterms:modified>
</cp:coreProperties>
</file>