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70" r:id="rId3"/>
    <p:sldId id="371" r:id="rId4"/>
    <p:sldId id="515" r:id="rId5"/>
    <p:sldId id="517" r:id="rId6"/>
    <p:sldId id="542" r:id="rId7"/>
    <p:sldId id="555" r:id="rId8"/>
    <p:sldId id="560" r:id="rId9"/>
    <p:sldId id="562" r:id="rId10"/>
    <p:sldId id="564" r:id="rId11"/>
    <p:sldId id="565" r:id="rId12"/>
    <p:sldId id="567" r:id="rId13"/>
    <p:sldId id="570" r:id="rId14"/>
    <p:sldId id="571" r:id="rId15"/>
    <p:sldId id="572" r:id="rId16"/>
    <p:sldId id="573" r:id="rId17"/>
    <p:sldId id="568" r:id="rId18"/>
    <p:sldId id="569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31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mányi Noémi" initials="ZN" lastIdx="1" clrIdx="0">
    <p:extLst>
      <p:ext uri="{19B8F6BF-5375-455C-9EA6-DF929625EA0E}">
        <p15:presenceInfo xmlns:p15="http://schemas.microsoft.com/office/powerpoint/2012/main" userId="Zimányi Noé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A4CC8"/>
    <a:srgbClr val="AD5649"/>
    <a:srgbClr val="996633"/>
    <a:srgbClr val="3093AA"/>
    <a:srgbClr val="839EE1"/>
    <a:srgbClr val="1A4F5C"/>
    <a:srgbClr val="93D2E1"/>
    <a:srgbClr val="40B0C9"/>
    <a:srgbClr val="9A8A12"/>
    <a:srgbClr val="C0B3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0" autoAdjust="0"/>
    <p:restoredTop sz="94434" autoAdjust="0"/>
  </p:normalViewPr>
  <p:slideViewPr>
    <p:cSldViewPr snapToGrid="0">
      <p:cViewPr varScale="1">
        <p:scale>
          <a:sx n="102" d="100"/>
          <a:sy n="102" d="100"/>
        </p:scale>
        <p:origin x="102" y="270"/>
      </p:cViewPr>
      <p:guideLst>
        <p:guide pos="3840"/>
        <p:guide orient="horz" pos="2319"/>
      </p:guideLst>
    </p:cSldViewPr>
  </p:slideViewPr>
  <p:outlineViewPr>
    <p:cViewPr>
      <p:scale>
        <a:sx n="33" d="100"/>
        <a:sy n="33" d="100"/>
      </p:scale>
      <p:origin x="0" y="-3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AE8C8-C25F-44C0-91E3-8336284E2CF8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2ECD5-BB6F-4A9B-9078-615F1E8482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128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98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aseline="0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609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85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840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87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9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1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5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4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0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1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3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032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68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82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516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02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3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73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/>
              <a:t>2020. 10. 05.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3484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2020. 10. 05.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3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77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8" y="1726373"/>
            <a:ext cx="8490731" cy="5131627"/>
          </a:xfrm>
          <a:prstGeom prst="rect">
            <a:avLst/>
          </a:prstGeom>
          <a:solidFill>
            <a:srgbClr val="91ACF1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prstClr val="white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lesz az alábbiakra</a:t>
            </a: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füzet vagy lap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800" dirty="0" smtClean="0">
                <a:solidFill>
                  <a:prstClr val="white"/>
                </a:solidFill>
                <a:cs typeface="Arial" panose="020B0604020202020204" pitchFamily="34" charset="0"/>
              </a:rPr>
              <a:t>íróeszköz</a:t>
            </a:r>
          </a:p>
          <a:p>
            <a:pPr algn="ctr">
              <a:defRPr/>
            </a:pPr>
            <a:endParaRPr lang="hu-HU" sz="28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prstClr val="white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prstClr val="white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216178"/>
            <a:ext cx="3415553" cy="2641822"/>
          </a:xfrm>
          <a:prstGeom prst="rect">
            <a:avLst/>
          </a:prstGeom>
          <a:solidFill>
            <a:srgbClr val="91ACF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 ). Az alkalmazás elérhető Windows-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és </a:t>
            </a:r>
            <a:r>
              <a:rPr lang="hu-HU" dirty="0" err="1">
                <a:solidFill>
                  <a:srgbClr val="70AD47">
                    <a:lumMod val="50000"/>
                  </a:srgbClr>
                </a:solidFill>
              </a:rPr>
              <a:t>Android-os</a:t>
            </a:r>
            <a:r>
              <a:rPr lang="hu-HU" dirty="0">
                <a:solidFill>
                  <a:srgbClr val="70AD47">
                    <a:lumMod val="50000"/>
                  </a:srgbClr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9D9017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9D9017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116701"/>
          </a:xfrm>
          <a:prstGeom prst="rect">
            <a:avLst/>
          </a:prstGeom>
          <a:solidFill>
            <a:srgbClr val="91ACF1"/>
          </a:solidFill>
          <a:ln w="73025">
            <a:noFill/>
          </a:ln>
          <a:effectLst/>
        </p:spPr>
        <p:txBody>
          <a:bodyPr tIns="216000">
            <a:noAutofit/>
          </a:bodyPr>
          <a:lstStyle/>
          <a:p>
            <a:pPr algn="ctr">
              <a:defRPr/>
            </a:pPr>
            <a:r>
              <a:rPr lang="hu-HU" sz="4400" dirty="0" smtClean="0">
                <a:solidFill>
                  <a:prstClr val="white"/>
                </a:solidFill>
                <a:cs typeface="Arial" panose="020B0604020202020204" pitchFamily="34" charset="0"/>
              </a:rPr>
              <a:t>MÓZES KÜLDETÉSE</a:t>
            </a:r>
          </a:p>
        </p:txBody>
      </p:sp>
    </p:spTree>
    <p:extLst>
      <p:ext uri="{BB962C8B-B14F-4D97-AF65-F5344CB8AC3E}">
        <p14:creationId xmlns:p14="http://schemas.microsoft.com/office/powerpoint/2010/main" val="129898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zabadkézi sokszög 182"/>
          <p:cNvSpPr/>
          <p:nvPr/>
        </p:nvSpPr>
        <p:spPr>
          <a:xfrm>
            <a:off x="0" y="3086249"/>
            <a:ext cx="12192000" cy="3786344"/>
          </a:xfrm>
          <a:custGeom>
            <a:avLst/>
            <a:gdLst>
              <a:gd name="connsiteX0" fmla="*/ 10456773 w 12192000"/>
              <a:gd name="connsiteY0" fmla="*/ 4 h 3786344"/>
              <a:gd name="connsiteX1" fmla="*/ 12105317 w 12192000"/>
              <a:gd name="connsiteY1" fmla="*/ 85856 h 3786344"/>
              <a:gd name="connsiteX2" fmla="*/ 12192000 w 12192000"/>
              <a:gd name="connsiteY2" fmla="*/ 99886 h 3786344"/>
              <a:gd name="connsiteX3" fmla="*/ 12192000 w 12192000"/>
              <a:gd name="connsiteY3" fmla="*/ 3786344 h 3786344"/>
              <a:gd name="connsiteX4" fmla="*/ 0 w 12192000"/>
              <a:gd name="connsiteY4" fmla="*/ 3784453 h 3786344"/>
              <a:gd name="connsiteX5" fmla="*/ 0 w 12192000"/>
              <a:gd name="connsiteY5" fmla="*/ 1326378 h 3786344"/>
              <a:gd name="connsiteX6" fmla="*/ 40031 w 12192000"/>
              <a:gd name="connsiteY6" fmla="*/ 1310985 h 3786344"/>
              <a:gd name="connsiteX7" fmla="*/ 2846784 w 12192000"/>
              <a:gd name="connsiteY7" fmla="*/ 575362 h 3786344"/>
              <a:gd name="connsiteX8" fmla="*/ 10456773 w 12192000"/>
              <a:gd name="connsiteY8" fmla="*/ 4 h 378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786344">
                <a:moveTo>
                  <a:pt x="10456773" y="4"/>
                </a:moveTo>
                <a:cubicBezTo>
                  <a:pt x="11119514" y="-365"/>
                  <a:pt x="11693103" y="24834"/>
                  <a:pt x="12105317" y="85856"/>
                </a:cubicBezTo>
                <a:lnTo>
                  <a:pt x="12192000" y="99886"/>
                </a:lnTo>
                <a:lnTo>
                  <a:pt x="12192000" y="3786344"/>
                </a:lnTo>
                <a:lnTo>
                  <a:pt x="0" y="3784453"/>
                </a:lnTo>
                <a:lnTo>
                  <a:pt x="0" y="1326378"/>
                </a:lnTo>
                <a:lnTo>
                  <a:pt x="40031" y="1310985"/>
                </a:lnTo>
                <a:cubicBezTo>
                  <a:pt x="760982" y="1041475"/>
                  <a:pt x="1669765" y="779452"/>
                  <a:pt x="2846784" y="575362"/>
                </a:cubicBezTo>
                <a:cubicBezTo>
                  <a:pt x="3728402" y="412059"/>
                  <a:pt x="7805807" y="1484"/>
                  <a:pt x="10456773" y="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0" name="Szabadkézi sokszög 179"/>
          <p:cNvSpPr/>
          <p:nvPr/>
        </p:nvSpPr>
        <p:spPr>
          <a:xfrm>
            <a:off x="0" y="2214940"/>
            <a:ext cx="12192000" cy="2269098"/>
          </a:xfrm>
          <a:custGeom>
            <a:avLst/>
            <a:gdLst>
              <a:gd name="connsiteX0" fmla="*/ 10427329 w 12192000"/>
              <a:gd name="connsiteY0" fmla="*/ 5 h 2269098"/>
              <a:gd name="connsiteX1" fmla="*/ 12132212 w 12192000"/>
              <a:gd name="connsiteY1" fmla="*/ 136244 h 2269098"/>
              <a:gd name="connsiteX2" fmla="*/ 12192000 w 12192000"/>
              <a:gd name="connsiteY2" fmla="*/ 152843 h 2269098"/>
              <a:gd name="connsiteX3" fmla="*/ 12192000 w 12192000"/>
              <a:gd name="connsiteY3" fmla="*/ 1043345 h 2269098"/>
              <a:gd name="connsiteX4" fmla="*/ 12033503 w 12192000"/>
              <a:gd name="connsiteY4" fmla="*/ 1018520 h 2269098"/>
              <a:gd name="connsiteX5" fmla="*/ 2846784 w 12192000"/>
              <a:gd name="connsiteY5" fmla="*/ 1518082 h 2269098"/>
              <a:gd name="connsiteX6" fmla="*/ 40031 w 12192000"/>
              <a:gd name="connsiteY6" fmla="*/ 2253705 h 2269098"/>
              <a:gd name="connsiteX7" fmla="*/ 0 w 12192000"/>
              <a:gd name="connsiteY7" fmla="*/ 2269098 h 2269098"/>
              <a:gd name="connsiteX8" fmla="*/ 0 w 12192000"/>
              <a:gd name="connsiteY8" fmla="*/ 1898603 h 2269098"/>
              <a:gd name="connsiteX9" fmla="*/ 38566 w 12192000"/>
              <a:gd name="connsiteY9" fmla="*/ 1876480 h 2269098"/>
              <a:gd name="connsiteX10" fmla="*/ 3251329 w 12192000"/>
              <a:gd name="connsiteY10" fmla="*/ 694668 h 2269098"/>
              <a:gd name="connsiteX11" fmla="*/ 10427329 w 12192000"/>
              <a:gd name="connsiteY11" fmla="*/ 5 h 226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269098">
                <a:moveTo>
                  <a:pt x="10427329" y="5"/>
                </a:moveTo>
                <a:cubicBezTo>
                  <a:pt x="11137495" y="-502"/>
                  <a:pt x="11739101" y="38855"/>
                  <a:pt x="12132212" y="136244"/>
                </a:cubicBezTo>
                <a:lnTo>
                  <a:pt x="12192000" y="152843"/>
                </a:lnTo>
                <a:lnTo>
                  <a:pt x="12192000" y="1043345"/>
                </a:lnTo>
                <a:lnTo>
                  <a:pt x="12033503" y="1018520"/>
                </a:lnTo>
                <a:cubicBezTo>
                  <a:pt x="9906359" y="736832"/>
                  <a:pt x="3936283" y="1316273"/>
                  <a:pt x="2846784" y="1518082"/>
                </a:cubicBezTo>
                <a:cubicBezTo>
                  <a:pt x="1669765" y="1722172"/>
                  <a:pt x="760982" y="1984195"/>
                  <a:pt x="40031" y="2253705"/>
                </a:cubicBezTo>
                <a:lnTo>
                  <a:pt x="0" y="2269098"/>
                </a:lnTo>
                <a:lnTo>
                  <a:pt x="0" y="1898603"/>
                </a:lnTo>
                <a:lnTo>
                  <a:pt x="38566" y="1876480"/>
                </a:lnTo>
                <a:cubicBezTo>
                  <a:pt x="793068" y="1453540"/>
                  <a:pt x="1808466" y="1015001"/>
                  <a:pt x="3251329" y="694668"/>
                </a:cubicBezTo>
                <a:cubicBezTo>
                  <a:pt x="4082669" y="497502"/>
                  <a:pt x="7927545" y="1791"/>
                  <a:pt x="10427329" y="5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9" name="Kép 9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96760" l="4490" r="96729">
                        <a14:backgroundMark x1="13085" y1="63150" x2="73573" y2="10324"/>
                        <a14:backgroundMark x1="37652" y1="68500" x2="40667" y2="52298"/>
                        <a14:backgroundMark x1="49904" y1="53353" x2="52854" y2="44687"/>
                        <a14:backgroundMark x1="46376" y1="53504" x2="46376" y2="53504"/>
                        <a14:backgroundMark x1="46376" y1="53504" x2="46761" y2="52072"/>
                        <a14:backgroundMark x1="49006" y1="54182" x2="47979" y2="44913"/>
                      </a14:backgroundRemoval>
                    </a14:imgEffect>
                  </a14:imgLayer>
                </a14:imgProps>
              </a:ext>
            </a:extLst>
          </a:blip>
          <a:srcRect l="38528" t="15578" r="1" b="6678"/>
          <a:stretch/>
        </p:blipFill>
        <p:spPr>
          <a:xfrm>
            <a:off x="3386543" y="111555"/>
            <a:ext cx="6503626" cy="7001303"/>
          </a:xfrm>
          <a:prstGeom prst="rect">
            <a:avLst/>
          </a:prstGeom>
        </p:spPr>
      </p:pic>
      <p:grpSp>
        <p:nvGrpSpPr>
          <p:cNvPr id="32" name="Csoportba foglalás 31"/>
          <p:cNvGrpSpPr/>
          <p:nvPr/>
        </p:nvGrpSpPr>
        <p:grpSpPr>
          <a:xfrm>
            <a:off x="-183253" y="-218824"/>
            <a:ext cx="8623938" cy="3251696"/>
            <a:chOff x="2546697" y="25875"/>
            <a:chExt cx="8623938" cy="3251696"/>
          </a:xfrm>
        </p:grpSpPr>
        <p:sp>
          <p:nvSpPr>
            <p:cNvPr id="33" name="Szabadkézi sokszög 32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abadkézi sokszög 34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Szabadkézi sokszög 35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Szabadkézi sokszög 50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6" name="Kép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  <p:sp>
        <p:nvSpPr>
          <p:cNvPr id="83" name="Ellipszis 4"/>
          <p:cNvSpPr/>
          <p:nvPr/>
        </p:nvSpPr>
        <p:spPr>
          <a:xfrm flipH="1">
            <a:off x="7427274" y="3404164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Ellipszis 4"/>
          <p:cNvSpPr/>
          <p:nvPr/>
        </p:nvSpPr>
        <p:spPr>
          <a:xfrm>
            <a:off x="6815688" y="1966025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Ellipszis 4"/>
          <p:cNvSpPr/>
          <p:nvPr/>
        </p:nvSpPr>
        <p:spPr>
          <a:xfrm>
            <a:off x="8150315" y="2409750"/>
            <a:ext cx="312299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Ellipszis 4"/>
          <p:cNvSpPr/>
          <p:nvPr/>
        </p:nvSpPr>
        <p:spPr>
          <a:xfrm>
            <a:off x="4844542" y="2934846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Ellipszis 4"/>
          <p:cNvSpPr/>
          <p:nvPr/>
        </p:nvSpPr>
        <p:spPr>
          <a:xfrm flipH="1">
            <a:off x="5015752" y="2592183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0" name="Ellipszis 4"/>
          <p:cNvSpPr/>
          <p:nvPr/>
        </p:nvSpPr>
        <p:spPr>
          <a:xfrm flipH="1">
            <a:off x="8276239" y="3260325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Ellipszis 4"/>
          <p:cNvSpPr/>
          <p:nvPr/>
        </p:nvSpPr>
        <p:spPr>
          <a:xfrm flipH="1">
            <a:off x="6763898" y="3413148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Ellipszis 4"/>
          <p:cNvSpPr/>
          <p:nvPr/>
        </p:nvSpPr>
        <p:spPr>
          <a:xfrm flipH="1">
            <a:off x="5599718" y="2505568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Ellipszis 4"/>
          <p:cNvSpPr/>
          <p:nvPr/>
        </p:nvSpPr>
        <p:spPr>
          <a:xfrm>
            <a:off x="3978073" y="3173374"/>
            <a:ext cx="286617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4" name="Kép 5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3" b="95086" l="2174" r="90373">
                        <a14:backgroundMark x1="31366" y1="7862" x2="36957" y2="41523"/>
                        <a14:backgroundMark x1="17081" y1="39803" x2="58696" y2="29484"/>
                        <a14:backgroundMark x1="29503" y1="41769" x2="52484" y2="36118"/>
                        <a14:backgroundMark x1="51863" y1="54300" x2="47826" y2="94349"/>
                        <a14:backgroundMark x1="38820" y1="41032" x2="48758" y2="40049"/>
                        <a14:backgroundMark x1="22050" y1="53563" x2="37578" y2="94595"/>
                        <a14:backgroundMark x1="11180" y1="64128" x2="24224" y2="92629"/>
                        <a14:backgroundMark x1="17081" y1="63145" x2="17081" y2="63145"/>
                        <a14:backgroundMark x1="28571" y1="66339" x2="53727" y2="62899"/>
                        <a14:backgroundMark x1="40994" y1="58477" x2="51863" y2="54300"/>
                        <a14:backgroundMark x1="44720" y1="55283" x2="50621" y2="53071"/>
                      </a14:backgroundRemoval>
                    </a14:imgEffect>
                  </a14:imgLayer>
                </a14:imgProps>
              </a:ext>
            </a:extLst>
          </a:blip>
          <a:srcRect b="11681"/>
          <a:stretch/>
        </p:blipFill>
        <p:spPr>
          <a:xfrm flipH="1">
            <a:off x="5429622" y="1516419"/>
            <a:ext cx="4972097" cy="5582213"/>
          </a:xfrm>
          <a:prstGeom prst="rect">
            <a:avLst/>
          </a:prstGeom>
        </p:spPr>
      </p:pic>
      <p:sp>
        <p:nvSpPr>
          <p:cNvPr id="94" name="Ellipszis 4"/>
          <p:cNvSpPr/>
          <p:nvPr/>
        </p:nvSpPr>
        <p:spPr>
          <a:xfrm flipH="1">
            <a:off x="7644190" y="1888406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2" name="Ellipszis 4"/>
          <p:cNvSpPr/>
          <p:nvPr/>
        </p:nvSpPr>
        <p:spPr>
          <a:xfrm flipH="1">
            <a:off x="6053482" y="2467565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Ellipszis 4"/>
          <p:cNvSpPr/>
          <p:nvPr/>
        </p:nvSpPr>
        <p:spPr>
          <a:xfrm flipH="1">
            <a:off x="4554273" y="4015686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Ellipszis 4"/>
          <p:cNvSpPr/>
          <p:nvPr/>
        </p:nvSpPr>
        <p:spPr>
          <a:xfrm flipH="1">
            <a:off x="4075011" y="4270251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Ellipszis 4"/>
          <p:cNvSpPr/>
          <p:nvPr/>
        </p:nvSpPr>
        <p:spPr>
          <a:xfrm flipH="1">
            <a:off x="4957459" y="3822179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Ellipszis 4"/>
          <p:cNvSpPr/>
          <p:nvPr/>
        </p:nvSpPr>
        <p:spPr>
          <a:xfrm flipH="1">
            <a:off x="4471189" y="2609110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>
            <a:off x="2557845" y="4528569"/>
            <a:ext cx="1793009" cy="2239016"/>
          </a:xfrm>
          <a:custGeom>
            <a:avLst/>
            <a:gdLst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128 w 1768398"/>
              <a:gd name="connsiteY0" fmla="*/ 1249932 h 2216085"/>
              <a:gd name="connsiteX1" fmla="*/ 884263 w 1768398"/>
              <a:gd name="connsiteY1" fmla="*/ 0 h 2216085"/>
              <a:gd name="connsiteX2" fmla="*/ 1768398 w 1768398"/>
              <a:gd name="connsiteY2" fmla="*/ 1249932 h 2216085"/>
              <a:gd name="connsiteX3" fmla="*/ 836967 w 1768398"/>
              <a:gd name="connsiteY3" fmla="*/ 2216085 h 2216085"/>
              <a:gd name="connsiteX4" fmla="*/ 128 w 1768398"/>
              <a:gd name="connsiteY4" fmla="*/ 1249932 h 2216085"/>
              <a:gd name="connsiteX0" fmla="*/ 128 w 1793702"/>
              <a:gd name="connsiteY0" fmla="*/ 1272863 h 2239016"/>
              <a:gd name="connsiteX1" fmla="*/ 884263 w 1793702"/>
              <a:gd name="connsiteY1" fmla="*/ 22931 h 2239016"/>
              <a:gd name="connsiteX2" fmla="*/ 1385208 w 1793702"/>
              <a:gd name="connsiteY2" fmla="*/ 523109 h 2239016"/>
              <a:gd name="connsiteX3" fmla="*/ 1768398 w 1793702"/>
              <a:gd name="connsiteY3" fmla="*/ 1272863 h 2239016"/>
              <a:gd name="connsiteX4" fmla="*/ 836967 w 1793702"/>
              <a:gd name="connsiteY4" fmla="*/ 2239016 h 2239016"/>
              <a:gd name="connsiteX5" fmla="*/ 128 w 1793702"/>
              <a:gd name="connsiteY5" fmla="*/ 1272863 h 2239016"/>
              <a:gd name="connsiteX0" fmla="*/ 128 w 1793009"/>
              <a:gd name="connsiteY0" fmla="*/ 1272863 h 2239016"/>
              <a:gd name="connsiteX1" fmla="*/ 884263 w 1793009"/>
              <a:gd name="connsiteY1" fmla="*/ 22931 h 2239016"/>
              <a:gd name="connsiteX2" fmla="*/ 1385208 w 1793009"/>
              <a:gd name="connsiteY2" fmla="*/ 523109 h 2239016"/>
              <a:gd name="connsiteX3" fmla="*/ 1768398 w 1793009"/>
              <a:gd name="connsiteY3" fmla="*/ 1272863 h 2239016"/>
              <a:gd name="connsiteX4" fmla="*/ 836967 w 1793009"/>
              <a:gd name="connsiteY4" fmla="*/ 2239016 h 2239016"/>
              <a:gd name="connsiteX5" fmla="*/ 128 w 1793009"/>
              <a:gd name="connsiteY5" fmla="*/ 1272863 h 223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3009" h="2239016">
                <a:moveTo>
                  <a:pt x="128" y="1272863"/>
                </a:moveTo>
                <a:cubicBezTo>
                  <a:pt x="8011" y="903516"/>
                  <a:pt x="653416" y="147890"/>
                  <a:pt x="884263" y="22931"/>
                </a:cubicBezTo>
                <a:cubicBezTo>
                  <a:pt x="1115110" y="-102028"/>
                  <a:pt x="1237852" y="314787"/>
                  <a:pt x="1385208" y="523109"/>
                </a:cubicBezTo>
                <a:cubicBezTo>
                  <a:pt x="1518916" y="977091"/>
                  <a:pt x="1891616" y="986879"/>
                  <a:pt x="1768398" y="1272863"/>
                </a:cubicBezTo>
                <a:cubicBezTo>
                  <a:pt x="1642274" y="2136602"/>
                  <a:pt x="1325261" y="2239016"/>
                  <a:pt x="836967" y="2239016"/>
                </a:cubicBezTo>
                <a:cubicBezTo>
                  <a:pt x="348673" y="2239016"/>
                  <a:pt x="-7755" y="1642210"/>
                  <a:pt x="128" y="1272863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buborék 38"/>
          <p:cNvSpPr/>
          <p:nvPr/>
        </p:nvSpPr>
        <p:spPr>
          <a:xfrm>
            <a:off x="2010358" y="23893"/>
            <a:ext cx="3077170" cy="2572703"/>
          </a:xfrm>
          <a:prstGeom prst="wedgeEllipseCallout">
            <a:avLst>
              <a:gd name="adj1" fmla="val 73257"/>
              <a:gd name="adj2" fmla="val 285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8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De mi lesz, ha így sem hallgat ránk a fáraó?</a:t>
            </a:r>
          </a:p>
          <a:p>
            <a:pPr algn="ctr"/>
            <a:endParaRPr lang="hu-H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Ellipszis buborék 39"/>
          <p:cNvSpPr/>
          <p:nvPr/>
        </p:nvSpPr>
        <p:spPr>
          <a:xfrm>
            <a:off x="7682398" y="48890"/>
            <a:ext cx="3345667" cy="2273822"/>
          </a:xfrm>
          <a:prstGeom prst="wedgeEllipseCallout">
            <a:avLst>
              <a:gd name="adj1" fmla="val 80062"/>
              <a:gd name="adj2" fmla="val -40125"/>
            </a:avLst>
          </a:prstGeom>
          <a:solidFill>
            <a:schemeClr val="bg1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Ne félj, én veled leszek!</a:t>
            </a:r>
          </a:p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És segítek majd!</a:t>
            </a:r>
          </a:p>
        </p:txBody>
      </p:sp>
    </p:spTree>
    <p:extLst>
      <p:ext uri="{BB962C8B-B14F-4D97-AF65-F5344CB8AC3E}">
        <p14:creationId xmlns:p14="http://schemas.microsoft.com/office/powerpoint/2010/main" val="32046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7" grpId="0" animBg="1"/>
      <p:bldP spid="82" grpId="0" animBg="1"/>
      <p:bldP spid="84" grpId="0" animBg="1"/>
      <p:bldP spid="90" grpId="0" animBg="1"/>
      <p:bldP spid="91" grpId="0" animBg="1"/>
      <p:bldP spid="88" grpId="0" animBg="1"/>
      <p:bldP spid="89" grpId="0" animBg="1"/>
      <p:bldP spid="94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70135" y="709685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5" name="Szövegdoboz 4"/>
          <p:cNvSpPr txBox="1"/>
          <p:nvPr/>
        </p:nvSpPr>
        <p:spPr>
          <a:xfrm>
            <a:off x="1628729" y="698469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V</a:t>
            </a:r>
            <a:endParaRPr lang="hu-HU" sz="10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1731028" y="709685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7" name="Szövegdoboz 6"/>
          <p:cNvSpPr txBox="1"/>
          <p:nvPr/>
        </p:nvSpPr>
        <p:spPr>
          <a:xfrm>
            <a:off x="3323362" y="709685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3361995" y="698469"/>
            <a:ext cx="1656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9" name="Szövegdoboz 8"/>
          <p:cNvSpPr txBox="1"/>
          <p:nvPr/>
        </p:nvSpPr>
        <p:spPr>
          <a:xfrm>
            <a:off x="5033392" y="596197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</a:p>
        </p:txBody>
      </p:sp>
      <p:sp>
        <p:nvSpPr>
          <p:cNvPr id="10" name="Lekerekített téglalap 9"/>
          <p:cNvSpPr/>
          <p:nvPr/>
        </p:nvSpPr>
        <p:spPr>
          <a:xfrm>
            <a:off x="5028962" y="698469"/>
            <a:ext cx="1656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11" name="Szövegdoboz 10"/>
          <p:cNvSpPr txBox="1"/>
          <p:nvPr/>
        </p:nvSpPr>
        <p:spPr>
          <a:xfrm>
            <a:off x="6623093" y="561904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12" name="Lekerekített téglalap 11"/>
          <p:cNvSpPr/>
          <p:nvPr/>
        </p:nvSpPr>
        <p:spPr>
          <a:xfrm>
            <a:off x="6682738" y="669523"/>
            <a:ext cx="1656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13" name="Szövegdoboz 12"/>
          <p:cNvSpPr txBox="1"/>
          <p:nvPr/>
        </p:nvSpPr>
        <p:spPr>
          <a:xfrm>
            <a:off x="8392768" y="596197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sp>
        <p:nvSpPr>
          <p:cNvPr id="16" name="Lekerekített téglalap 15"/>
          <p:cNvSpPr/>
          <p:nvPr/>
        </p:nvSpPr>
        <p:spPr>
          <a:xfrm>
            <a:off x="64403" y="3714466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17" name="Szövegdoboz 16"/>
          <p:cNvSpPr txBox="1"/>
          <p:nvPr/>
        </p:nvSpPr>
        <p:spPr>
          <a:xfrm>
            <a:off x="1720641" y="3631915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L</a:t>
            </a:r>
            <a:endParaRPr lang="hu-HU" sz="10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1690135" y="3714466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19" name="Szövegdoboz 18"/>
          <p:cNvSpPr txBox="1"/>
          <p:nvPr/>
        </p:nvSpPr>
        <p:spPr>
          <a:xfrm>
            <a:off x="3372363" y="3708377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22" name="Lekerekített téglalap 21"/>
          <p:cNvSpPr/>
          <p:nvPr/>
        </p:nvSpPr>
        <p:spPr>
          <a:xfrm>
            <a:off x="3395616" y="3714466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23" name="Szövegdoboz 22"/>
          <p:cNvSpPr txBox="1"/>
          <p:nvPr/>
        </p:nvSpPr>
        <p:spPr>
          <a:xfrm>
            <a:off x="5077844" y="3681237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</a:t>
            </a:r>
            <a:endParaRPr lang="hu-HU" sz="10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5079561" y="3703460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25" name="Szövegdoboz 24"/>
          <p:cNvSpPr txBox="1"/>
          <p:nvPr/>
        </p:nvSpPr>
        <p:spPr>
          <a:xfrm>
            <a:off x="6811110" y="3644346"/>
            <a:ext cx="1620000" cy="16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Z</a:t>
            </a:r>
            <a:endParaRPr lang="hu-HU" sz="10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7" name="Lekerekített téglalap 26"/>
          <p:cNvSpPr/>
          <p:nvPr/>
        </p:nvSpPr>
        <p:spPr>
          <a:xfrm>
            <a:off x="6707462" y="3686845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28" name="Szövegdoboz 27"/>
          <p:cNvSpPr txBox="1"/>
          <p:nvPr/>
        </p:nvSpPr>
        <p:spPr>
          <a:xfrm>
            <a:off x="8282105" y="3640018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E</a:t>
            </a:r>
          </a:p>
        </p:txBody>
      </p:sp>
      <p:sp>
        <p:nvSpPr>
          <p:cNvPr id="30" name="Lekerekített téglalap 29"/>
          <p:cNvSpPr/>
          <p:nvPr/>
        </p:nvSpPr>
        <p:spPr>
          <a:xfrm>
            <a:off x="8372819" y="3703460"/>
            <a:ext cx="1620000" cy="1620000"/>
          </a:xfrm>
          <a:prstGeom prst="roundRect">
            <a:avLst/>
          </a:prstGeom>
          <a:noFill/>
          <a:ln w="984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0000"/>
          </a:p>
        </p:txBody>
      </p:sp>
      <p:sp>
        <p:nvSpPr>
          <p:cNvPr id="31" name="Szövegdoboz 30"/>
          <p:cNvSpPr txBox="1"/>
          <p:nvPr/>
        </p:nvSpPr>
        <p:spPr>
          <a:xfrm>
            <a:off x="9843814" y="3646906"/>
            <a:ext cx="1733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0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K</a:t>
            </a:r>
            <a:endParaRPr lang="hu-HU" sz="100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418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0.1362 -3.33333E-6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3529 -0.00162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13672 1.48148E-6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13568 -0.00417 " pathEditMode="relative" rAng="0" ptsTypes="AA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14127 0.00116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13333 1.85185E-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13984 -2.96296E-6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5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3815 -0.00162 " pathEditMode="relative" rAng="0" ptsTypes="AA"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13347 -0.00254 " pathEditMode="relative" rAng="0" ptsTypes="AA">
                                      <p:cBhvr>
                                        <p:cTn id="6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13463 -0.00093 " pathEditMode="relative" rAng="0" ptsTypes="AA"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3399 -0.00162 " pathEditMode="relative" rAng="0" ptsTypes="AA">
                                      <p:cBhvr>
                                        <p:cTn id="7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9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 animBg="1"/>
      <p:bldP spid="6" grpId="1" animBg="1"/>
      <p:bldP spid="7" grpId="0"/>
      <p:bldP spid="8" grpId="0" animBg="1"/>
      <p:bldP spid="8" grpId="1" animBg="1"/>
      <p:bldP spid="9" grpId="0"/>
      <p:bldP spid="10" grpId="0" animBg="1"/>
      <p:bldP spid="10" grpId="1" animBg="1"/>
      <p:bldP spid="11" grpId="0"/>
      <p:bldP spid="12" grpId="0" animBg="1"/>
      <p:bldP spid="12" grpId="1" animBg="1"/>
      <p:bldP spid="13" grpId="0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2" grpId="0" animBg="1"/>
      <p:bldP spid="22" grpId="1" animBg="1"/>
      <p:bldP spid="23" grpId="0"/>
      <p:bldP spid="24" grpId="0" animBg="1"/>
      <p:bldP spid="24" grpId="1" animBg="1"/>
      <p:bldP spid="25" grpId="0"/>
      <p:bldP spid="27" grpId="0" animBg="1"/>
      <p:bldP spid="27" grpId="1" animBg="1"/>
      <p:bldP spid="28" grpId="0"/>
      <p:bldP spid="30" grpId="0" animBg="1"/>
      <p:bldP spid="30" grpId="1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rgbClr val="FFC000"/>
            </a:gs>
            <a:gs pos="30000">
              <a:srgbClr val="FAFA9E"/>
            </a:gs>
            <a:gs pos="98039">
              <a:schemeClr val="bg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abadkézi sokszög 7"/>
          <p:cNvSpPr/>
          <p:nvPr/>
        </p:nvSpPr>
        <p:spPr>
          <a:xfrm>
            <a:off x="0" y="3071656"/>
            <a:ext cx="12192000" cy="3786344"/>
          </a:xfrm>
          <a:custGeom>
            <a:avLst/>
            <a:gdLst>
              <a:gd name="connsiteX0" fmla="*/ 10456773 w 12192000"/>
              <a:gd name="connsiteY0" fmla="*/ 4 h 3786344"/>
              <a:gd name="connsiteX1" fmla="*/ 12105317 w 12192000"/>
              <a:gd name="connsiteY1" fmla="*/ 85856 h 3786344"/>
              <a:gd name="connsiteX2" fmla="*/ 12192000 w 12192000"/>
              <a:gd name="connsiteY2" fmla="*/ 99886 h 3786344"/>
              <a:gd name="connsiteX3" fmla="*/ 12192000 w 12192000"/>
              <a:gd name="connsiteY3" fmla="*/ 3786344 h 3786344"/>
              <a:gd name="connsiteX4" fmla="*/ 0 w 12192000"/>
              <a:gd name="connsiteY4" fmla="*/ 3784453 h 3786344"/>
              <a:gd name="connsiteX5" fmla="*/ 0 w 12192000"/>
              <a:gd name="connsiteY5" fmla="*/ 1326378 h 3786344"/>
              <a:gd name="connsiteX6" fmla="*/ 40031 w 12192000"/>
              <a:gd name="connsiteY6" fmla="*/ 1310985 h 3786344"/>
              <a:gd name="connsiteX7" fmla="*/ 2846784 w 12192000"/>
              <a:gd name="connsiteY7" fmla="*/ 575362 h 3786344"/>
              <a:gd name="connsiteX8" fmla="*/ 10456773 w 12192000"/>
              <a:gd name="connsiteY8" fmla="*/ 4 h 378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786344">
                <a:moveTo>
                  <a:pt x="10456773" y="4"/>
                </a:moveTo>
                <a:cubicBezTo>
                  <a:pt x="11119514" y="-365"/>
                  <a:pt x="11693103" y="24834"/>
                  <a:pt x="12105317" y="85856"/>
                </a:cubicBezTo>
                <a:lnTo>
                  <a:pt x="12192000" y="99886"/>
                </a:lnTo>
                <a:lnTo>
                  <a:pt x="12192000" y="3786344"/>
                </a:lnTo>
                <a:lnTo>
                  <a:pt x="0" y="3784453"/>
                </a:lnTo>
                <a:lnTo>
                  <a:pt x="0" y="1326378"/>
                </a:lnTo>
                <a:lnTo>
                  <a:pt x="40031" y="1310985"/>
                </a:lnTo>
                <a:cubicBezTo>
                  <a:pt x="760982" y="1041475"/>
                  <a:pt x="1669765" y="779452"/>
                  <a:pt x="2846784" y="575362"/>
                </a:cubicBezTo>
                <a:cubicBezTo>
                  <a:pt x="3728402" y="412059"/>
                  <a:pt x="7805807" y="1484"/>
                  <a:pt x="10456773" y="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abadkézi sokszög 8"/>
          <p:cNvSpPr/>
          <p:nvPr/>
        </p:nvSpPr>
        <p:spPr>
          <a:xfrm>
            <a:off x="0" y="2200347"/>
            <a:ext cx="12192000" cy="2269098"/>
          </a:xfrm>
          <a:custGeom>
            <a:avLst/>
            <a:gdLst>
              <a:gd name="connsiteX0" fmla="*/ 10427329 w 12192000"/>
              <a:gd name="connsiteY0" fmla="*/ 5 h 2269098"/>
              <a:gd name="connsiteX1" fmla="*/ 12132212 w 12192000"/>
              <a:gd name="connsiteY1" fmla="*/ 136244 h 2269098"/>
              <a:gd name="connsiteX2" fmla="*/ 12192000 w 12192000"/>
              <a:gd name="connsiteY2" fmla="*/ 152843 h 2269098"/>
              <a:gd name="connsiteX3" fmla="*/ 12192000 w 12192000"/>
              <a:gd name="connsiteY3" fmla="*/ 1043345 h 2269098"/>
              <a:gd name="connsiteX4" fmla="*/ 12033503 w 12192000"/>
              <a:gd name="connsiteY4" fmla="*/ 1018520 h 2269098"/>
              <a:gd name="connsiteX5" fmla="*/ 2846784 w 12192000"/>
              <a:gd name="connsiteY5" fmla="*/ 1518082 h 2269098"/>
              <a:gd name="connsiteX6" fmla="*/ 40031 w 12192000"/>
              <a:gd name="connsiteY6" fmla="*/ 2253705 h 2269098"/>
              <a:gd name="connsiteX7" fmla="*/ 0 w 12192000"/>
              <a:gd name="connsiteY7" fmla="*/ 2269098 h 2269098"/>
              <a:gd name="connsiteX8" fmla="*/ 0 w 12192000"/>
              <a:gd name="connsiteY8" fmla="*/ 1898603 h 2269098"/>
              <a:gd name="connsiteX9" fmla="*/ 38566 w 12192000"/>
              <a:gd name="connsiteY9" fmla="*/ 1876480 h 2269098"/>
              <a:gd name="connsiteX10" fmla="*/ 3251329 w 12192000"/>
              <a:gd name="connsiteY10" fmla="*/ 694668 h 2269098"/>
              <a:gd name="connsiteX11" fmla="*/ 10427329 w 12192000"/>
              <a:gd name="connsiteY11" fmla="*/ 5 h 226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269098">
                <a:moveTo>
                  <a:pt x="10427329" y="5"/>
                </a:moveTo>
                <a:cubicBezTo>
                  <a:pt x="11137495" y="-502"/>
                  <a:pt x="11739101" y="38855"/>
                  <a:pt x="12132212" y="136244"/>
                </a:cubicBezTo>
                <a:lnTo>
                  <a:pt x="12192000" y="152843"/>
                </a:lnTo>
                <a:lnTo>
                  <a:pt x="12192000" y="1043345"/>
                </a:lnTo>
                <a:lnTo>
                  <a:pt x="12033503" y="1018520"/>
                </a:lnTo>
                <a:cubicBezTo>
                  <a:pt x="9906359" y="736832"/>
                  <a:pt x="3936283" y="1316273"/>
                  <a:pt x="2846784" y="1518082"/>
                </a:cubicBezTo>
                <a:cubicBezTo>
                  <a:pt x="1669765" y="1722172"/>
                  <a:pt x="760982" y="1984195"/>
                  <a:pt x="40031" y="2253705"/>
                </a:cubicBezTo>
                <a:lnTo>
                  <a:pt x="0" y="2269098"/>
                </a:lnTo>
                <a:lnTo>
                  <a:pt x="0" y="1898603"/>
                </a:lnTo>
                <a:lnTo>
                  <a:pt x="38566" y="1876480"/>
                </a:lnTo>
                <a:cubicBezTo>
                  <a:pt x="793068" y="1453540"/>
                  <a:pt x="1808466" y="1015001"/>
                  <a:pt x="3251329" y="694668"/>
                </a:cubicBezTo>
                <a:cubicBezTo>
                  <a:pt x="4082669" y="497502"/>
                  <a:pt x="7927545" y="1791"/>
                  <a:pt x="10427329" y="5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03" b="95086" l="2174" r="90373">
                        <a14:backgroundMark x1="31366" y1="7862" x2="36957" y2="41523"/>
                        <a14:backgroundMark x1="17081" y1="39803" x2="58696" y2="29484"/>
                        <a14:backgroundMark x1="29503" y1="41769" x2="52484" y2="36118"/>
                        <a14:backgroundMark x1="51863" y1="54300" x2="47826" y2="94349"/>
                        <a14:backgroundMark x1="38820" y1="41032" x2="48758" y2="40049"/>
                        <a14:backgroundMark x1="22050" y1="53563" x2="37578" y2="94595"/>
                        <a14:backgroundMark x1="11180" y1="64128" x2="24224" y2="92629"/>
                        <a14:backgroundMark x1="17081" y1="63145" x2="17081" y2="63145"/>
                        <a14:backgroundMark x1="28571" y1="66339" x2="53727" y2="62899"/>
                        <a14:backgroundMark x1="40994" y1="58477" x2="51863" y2="54300"/>
                        <a14:backgroundMark x1="44720" y1="55283" x2="50621" y2="53071"/>
                      </a14:backgroundRemoval>
                    </a14:imgEffect>
                  </a14:imgLayer>
                </a14:imgProps>
              </a:ext>
            </a:extLst>
          </a:blip>
          <a:srcRect b="11681"/>
          <a:stretch/>
        </p:blipFill>
        <p:spPr>
          <a:xfrm flipH="1">
            <a:off x="-95767" y="3912781"/>
            <a:ext cx="2623317" cy="294521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b="26302"/>
          <a:stretch/>
        </p:blipFill>
        <p:spPr>
          <a:xfrm>
            <a:off x="-352452" y="3888721"/>
            <a:ext cx="2312950" cy="2993338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458428" y="475491"/>
            <a:ext cx="7275143" cy="10419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Mózes nem talált több kifogást. Bízott Isten erejében. Elindult, hogy az Úr parancsát teljesítse.</a:t>
            </a:r>
          </a:p>
          <a:p>
            <a:r>
              <a:rPr lang="hu-H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hu-H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5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79674 0.005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églalap 15"/>
          <p:cNvSpPr/>
          <p:nvPr/>
        </p:nvSpPr>
        <p:spPr>
          <a:xfrm>
            <a:off x="3783287" y="250707"/>
            <a:ext cx="2169992" cy="826991"/>
          </a:xfrm>
          <a:prstGeom prst="rect">
            <a:avLst/>
          </a:prstGeom>
          <a:solidFill>
            <a:srgbClr val="4A77E8">
              <a:alpha val="40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4800" dirty="0" smtClean="0">
                <a:latin typeface="Arial Rounded MT Bold" panose="020F0704030504030204" pitchFamily="34" charset="0"/>
              </a:rPr>
              <a:t>ISTEN</a:t>
            </a:r>
            <a:endParaRPr lang="hu-HU" sz="4800" dirty="0">
              <a:latin typeface="Arial Rounded MT Bold" panose="020F0704030504030204" pitchFamily="34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3783287" y="2560052"/>
            <a:ext cx="2169992" cy="826991"/>
          </a:xfrm>
          <a:prstGeom prst="rect">
            <a:avLst/>
          </a:prstGeom>
          <a:solidFill>
            <a:srgbClr val="4A77E8">
              <a:alpha val="40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4800" dirty="0" smtClean="0">
                <a:latin typeface="Arial Rounded MT Bold" panose="020F0704030504030204" pitchFamily="34" charset="0"/>
              </a:rPr>
              <a:t>ISTEN</a:t>
            </a:r>
            <a:endParaRPr lang="hu-HU" sz="4800" dirty="0">
              <a:latin typeface="Arial Rounded MT Bold" panose="020F070403050403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-353414" y="554479"/>
            <a:ext cx="159489" cy="2466754"/>
          </a:xfrm>
          <a:prstGeom prst="rect">
            <a:avLst/>
          </a:prstGeom>
          <a:solidFill>
            <a:srgbClr val="9A8A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928049" y="554478"/>
            <a:ext cx="1733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Tudod-e?</a:t>
            </a:r>
            <a:endParaRPr lang="hu-HU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07489" y="3856698"/>
            <a:ext cx="289332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ANGYALOK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031502" y="4470074"/>
            <a:ext cx="289332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PRÓFÉTÁK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783287" y="1387303"/>
            <a:ext cx="2169992" cy="826991"/>
          </a:xfrm>
          <a:prstGeom prst="rect">
            <a:avLst/>
          </a:prstGeom>
          <a:solidFill>
            <a:srgbClr val="4A77E8">
              <a:alpha val="40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4800" dirty="0" smtClean="0">
                <a:latin typeface="Arial Rounded MT Bold" panose="020F0704030504030204" pitchFamily="34" charset="0"/>
              </a:rPr>
              <a:t>ISTEN</a:t>
            </a:r>
            <a:endParaRPr lang="hu-HU" sz="4800" dirty="0">
              <a:latin typeface="Arial Rounded MT Bold" panose="020F0704030504030204" pitchFamily="34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506617" y="3917441"/>
            <a:ext cx="289332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TANÍTVÁNYOK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894974" y="4480564"/>
            <a:ext cx="289332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APOSTOLOK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07664" y="1194481"/>
            <a:ext cx="1997121" cy="1488009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/>
              <a:t>Istennek mindig voltak küldöttei.</a:t>
            </a:r>
          </a:p>
          <a:p>
            <a:endParaRPr lang="hu-HU" sz="2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9069519" y="3917441"/>
            <a:ext cx="2893324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solidFill>
                  <a:schemeClr val="bg1"/>
                </a:solidFill>
              </a:rPr>
              <a:t>LELKÉSZEK</a:t>
            </a:r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132513" y="238977"/>
            <a:ext cx="3473356" cy="842262"/>
          </a:xfrm>
          <a:prstGeom prst="rect">
            <a:avLst/>
          </a:prstGeom>
          <a:solidFill>
            <a:srgbClr val="4A77E8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/>
              <a:t>szeretetéről és hatalmáról beszéltek.</a:t>
            </a:r>
          </a:p>
          <a:p>
            <a:endParaRPr lang="hu-HU" sz="2400" dirty="0"/>
          </a:p>
        </p:txBody>
      </p:sp>
      <p:sp>
        <p:nvSpPr>
          <p:cNvPr id="14" name="Téglalap 13"/>
          <p:cNvSpPr/>
          <p:nvPr/>
        </p:nvSpPr>
        <p:spPr>
          <a:xfrm>
            <a:off x="6132513" y="1393860"/>
            <a:ext cx="3473356" cy="842262"/>
          </a:xfrm>
          <a:prstGeom prst="rect">
            <a:avLst/>
          </a:prstGeom>
          <a:solidFill>
            <a:srgbClr val="4A77E8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/>
              <a:t>üzenetét </a:t>
            </a:r>
            <a:r>
              <a:rPr lang="hu-HU" sz="2400" dirty="0"/>
              <a:t>közvetítették. </a:t>
            </a:r>
          </a:p>
          <a:p>
            <a:endParaRPr lang="hu-HU" sz="2400" dirty="0"/>
          </a:p>
        </p:txBody>
      </p:sp>
      <p:sp>
        <p:nvSpPr>
          <p:cNvPr id="15" name="Téglalap 14"/>
          <p:cNvSpPr/>
          <p:nvPr/>
        </p:nvSpPr>
        <p:spPr>
          <a:xfrm>
            <a:off x="6132513" y="2555696"/>
            <a:ext cx="3473356" cy="842262"/>
          </a:xfrm>
          <a:prstGeom prst="rect">
            <a:avLst/>
          </a:prstGeom>
          <a:solidFill>
            <a:srgbClr val="4A77E8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/>
              <a:t>v</a:t>
            </a:r>
            <a:r>
              <a:rPr lang="hu-HU" sz="2400" dirty="0" smtClean="0"/>
              <a:t>álasztotta ki őket. </a:t>
            </a:r>
            <a:endParaRPr lang="hu-HU" sz="2400" dirty="0"/>
          </a:p>
          <a:p>
            <a:endParaRPr lang="hu-HU" sz="2400" dirty="0"/>
          </a:p>
        </p:txBody>
      </p:sp>
      <p:sp>
        <p:nvSpPr>
          <p:cNvPr id="18" name="Téglalap 17"/>
          <p:cNvSpPr/>
          <p:nvPr/>
        </p:nvSpPr>
        <p:spPr>
          <a:xfrm>
            <a:off x="1007663" y="2574259"/>
            <a:ext cx="1926139" cy="1221195"/>
          </a:xfrm>
          <a:prstGeom prst="rect">
            <a:avLst/>
          </a:prstGeom>
          <a:solidFill>
            <a:srgbClr val="0070C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/>
              <a:t>Istennek ma is vannak küldöttei.</a:t>
            </a:r>
            <a:endParaRPr lang="hu-HU" sz="2400" dirty="0"/>
          </a:p>
        </p:txBody>
      </p:sp>
      <p:sp>
        <p:nvSpPr>
          <p:cNvPr id="19" name="Téglalap 18"/>
          <p:cNvSpPr/>
          <p:nvPr/>
        </p:nvSpPr>
        <p:spPr>
          <a:xfrm>
            <a:off x="9896372" y="1177258"/>
            <a:ext cx="1926139" cy="1221195"/>
          </a:xfrm>
          <a:prstGeom prst="rect">
            <a:avLst/>
          </a:prstGeom>
          <a:solidFill>
            <a:srgbClr val="0070C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/>
              <a:t>Te is lehetsz</a:t>
            </a:r>
          </a:p>
          <a:p>
            <a:pPr algn="ctr"/>
            <a:r>
              <a:rPr lang="hu-HU" sz="2400" dirty="0" smtClean="0"/>
              <a:t>Isten küldötte.</a:t>
            </a:r>
            <a:endParaRPr lang="hu-HU" sz="2400" dirty="0"/>
          </a:p>
        </p:txBody>
      </p:sp>
      <p:sp>
        <p:nvSpPr>
          <p:cNvPr id="20" name="Téglalap 19"/>
          <p:cNvSpPr/>
          <p:nvPr/>
        </p:nvSpPr>
        <p:spPr>
          <a:xfrm>
            <a:off x="4636490" y="5284695"/>
            <a:ext cx="3111687" cy="772928"/>
          </a:xfrm>
          <a:prstGeom prst="rect">
            <a:avLst/>
          </a:prstGeom>
          <a:solidFill>
            <a:srgbClr val="0070C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hu-HU" sz="2400" dirty="0" smtClean="0"/>
              <a:t>Isten legfőbb </a:t>
            </a:r>
            <a:r>
              <a:rPr lang="hu-HU" sz="2400" dirty="0" smtClean="0"/>
              <a:t>küldötte:</a:t>
            </a:r>
            <a:endParaRPr lang="hu-HU" sz="2400" dirty="0"/>
          </a:p>
        </p:txBody>
      </p:sp>
      <p:sp>
        <p:nvSpPr>
          <p:cNvPr id="21" name="Téglalap 20"/>
          <p:cNvSpPr/>
          <p:nvPr/>
        </p:nvSpPr>
        <p:spPr>
          <a:xfrm>
            <a:off x="10194877" y="5711677"/>
            <a:ext cx="1997123" cy="772928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4000" dirty="0" smtClean="0">
                <a:latin typeface="Arial Rounded MT Bold" panose="020F0704030504030204" pitchFamily="34" charset="0"/>
              </a:rPr>
              <a:t>JÉZUS</a:t>
            </a:r>
            <a:endParaRPr lang="hu-HU" sz="4000" dirty="0">
              <a:latin typeface="Arial Rounded MT Bold" panose="020F0704030504030204" pitchFamily="34" charset="0"/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0" y="5738973"/>
            <a:ext cx="2933802" cy="772928"/>
          </a:xfrm>
          <a:prstGeom prst="rect">
            <a:avLst/>
          </a:prstGeom>
          <a:noFill/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4000" dirty="0" smtClean="0">
                <a:latin typeface="Arial Rounded MT Bold" panose="020F0704030504030204" pitchFamily="34" charset="0"/>
              </a:rPr>
              <a:t>KRISZTUS</a:t>
            </a:r>
            <a:endParaRPr lang="hu-HU" sz="4000" dirty="0">
              <a:latin typeface="Arial Rounded MT Bold" panose="020F0704030504030204" pitchFamily="34" charset="0"/>
            </a:endParaRP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482" y="3526675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0862 1.85185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51419 0.05648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6" y="2824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47813 0.0525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06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4" grpId="0" animBg="1"/>
      <p:bldP spid="4" grpId="1" animBg="1"/>
      <p:bldP spid="6" grpId="0" animBg="1"/>
      <p:bldP spid="7" grpId="0" animBg="1"/>
      <p:bldP spid="11" grpId="0" animBg="1"/>
      <p:bldP spid="8" grpId="0" animBg="1"/>
      <p:bldP spid="9" grpId="0" animBg="1"/>
      <p:bldP spid="10" grpId="0"/>
      <p:bldP spid="12" grpId="0" animBg="1"/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/>
      <p:bldP spid="21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C000">
                <a:alpha val="34000"/>
              </a:srgbClr>
            </a:gs>
            <a:gs pos="12000">
              <a:srgbClr val="FFFFCC"/>
            </a:gs>
            <a:gs pos="0">
              <a:schemeClr val="bg1"/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147859" y="1948147"/>
            <a:ext cx="9969307" cy="3739487"/>
          </a:xfrm>
          <a:prstGeom prst="rect">
            <a:avLst/>
          </a:prstGeom>
          <a:solidFill>
            <a:srgbClr val="FFFFCC"/>
          </a:solidFill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Ins="432000" rtlCol="0" anchor="ctr"/>
          <a:lstStyle/>
          <a:p>
            <a:pPr algn="ctr"/>
            <a:r>
              <a:rPr lang="hu-HU" sz="60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„Bizony, én veled leszek!”</a:t>
            </a:r>
          </a:p>
          <a:p>
            <a:pPr algn="r"/>
            <a:r>
              <a:rPr lang="hu-HU" sz="32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Mózes második könyve 3,12</a:t>
            </a:r>
            <a:endParaRPr lang="hu-HU" sz="2800" dirty="0"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  <p:sp>
        <p:nvSpPr>
          <p:cNvPr id="6" name="Lekerekített téglalap 5"/>
          <p:cNvSpPr/>
          <p:nvPr/>
        </p:nvSpPr>
        <p:spPr>
          <a:xfrm>
            <a:off x="2283843" y="300507"/>
            <a:ext cx="7697337" cy="1105469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tx1"/>
                </a:solidFill>
              </a:rPr>
              <a:t>Olvasd el és tanuld meg az aranymondást!</a:t>
            </a:r>
            <a:endParaRPr lang="hu-H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34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5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Nagy zárójel 61"/>
          <p:cNvSpPr/>
          <p:nvPr/>
        </p:nvSpPr>
        <p:spPr>
          <a:xfrm>
            <a:off x="294853" y="1888954"/>
            <a:ext cx="11602294" cy="3826043"/>
          </a:xfrm>
          <a:prstGeom prst="bracketPair">
            <a:avLst/>
          </a:prstGeom>
          <a:solidFill>
            <a:srgbClr val="93D2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 sz="2400" dirty="0"/>
          </a:p>
        </p:txBody>
      </p:sp>
      <p:sp>
        <p:nvSpPr>
          <p:cNvPr id="4" name="Lekerekített téglalap 3"/>
          <p:cNvSpPr/>
          <p:nvPr/>
        </p:nvSpPr>
        <p:spPr>
          <a:xfrm>
            <a:off x="1953809" y="5862579"/>
            <a:ext cx="8284383" cy="7258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55600" dist="1397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t" anchorCtr="0"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hu-HU" sz="3600" dirty="0" smtClean="0">
                <a:solidFill>
                  <a:srgbClr val="1A4F5C"/>
                </a:solidFill>
              </a:rPr>
              <a:t>Vajon hogyan imádkozott Mózes?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u-HU" sz="3600" dirty="0" smtClean="0">
              <a:solidFill>
                <a:srgbClr val="1A4F5C"/>
              </a:solidFill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u-HU" sz="3600" dirty="0" smtClean="0">
              <a:solidFill>
                <a:srgbClr val="1A4F5C"/>
              </a:solidFill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hu-HU" sz="3200" dirty="0">
              <a:solidFill>
                <a:srgbClr val="1A4F5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églalap 37"/>
          <p:cNvSpPr/>
          <p:nvPr/>
        </p:nvSpPr>
        <p:spPr>
          <a:xfrm>
            <a:off x="84221" y="113151"/>
            <a:ext cx="1949116" cy="1635978"/>
          </a:xfrm>
          <a:prstGeom prst="rect">
            <a:avLst/>
          </a:prstGeom>
          <a:blipFill>
            <a:blip r:embed="rId2"/>
            <a:stretch>
              <a:fillRect l="-5000"/>
            </a:stretch>
          </a:blip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Szövegdoboz 34"/>
          <p:cNvSpPr txBox="1"/>
          <p:nvPr/>
        </p:nvSpPr>
        <p:spPr>
          <a:xfrm>
            <a:off x="219825" y="226208"/>
            <a:ext cx="1677907" cy="1409863"/>
          </a:xfrm>
          <a:prstGeom prst="rect">
            <a:avLst/>
          </a:prstGeom>
          <a:blipFill>
            <a:blip r:embed="rId2"/>
            <a:stretch>
              <a:fillRect l="-5000"/>
            </a:stretch>
          </a:blipFill>
          <a:effectLst>
            <a:outerShdw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0">
            <a:noAutofit/>
          </a:bodyPr>
          <a:lstStyle/>
          <a:p>
            <a:pPr algn="ctr"/>
            <a:endParaRPr lang="hu-HU" sz="3200" dirty="0" smtClean="0">
              <a:solidFill>
                <a:srgbClr val="4A77E8"/>
              </a:solidFill>
              <a:latin typeface="Arial Rounded MT Bold" panose="020F0704030504030204" pitchFamily="34" charset="0"/>
            </a:endParaRPr>
          </a:p>
          <a:p>
            <a:pPr algn="ctr"/>
            <a:endParaRPr lang="hu-HU" sz="3200" dirty="0" smtClean="0">
              <a:solidFill>
                <a:srgbClr val="4A77E8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hu-HU" sz="2800" dirty="0" smtClean="0">
                <a:solidFill>
                  <a:srgbClr val="AD5649"/>
                </a:solidFill>
                <a:latin typeface="Arial Rounded MT Bold" panose="020F0704030504030204" pitchFamily="34" charset="0"/>
              </a:rPr>
              <a:t>Képzeld el!</a:t>
            </a:r>
          </a:p>
          <a:p>
            <a:pPr algn="ctr"/>
            <a:endParaRPr lang="hu-HU" sz="3200" dirty="0" smtClean="0">
              <a:solidFill>
                <a:srgbClr val="4A77E8"/>
              </a:solidFill>
              <a:latin typeface="Arial Rounded MT Bold" panose="020F0704030504030204" pitchFamily="34" charset="0"/>
            </a:endParaRPr>
          </a:p>
          <a:p>
            <a:pPr algn="ctr"/>
            <a:endParaRPr lang="hu-HU" sz="3200" dirty="0">
              <a:solidFill>
                <a:srgbClr val="4A77E8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05" name="Csoportba foglalás 104"/>
          <p:cNvGrpSpPr/>
          <p:nvPr/>
        </p:nvGrpSpPr>
        <p:grpSpPr>
          <a:xfrm>
            <a:off x="541421" y="2112494"/>
            <a:ext cx="5537424" cy="3415955"/>
            <a:chOff x="541421" y="2112494"/>
            <a:chExt cx="5537424" cy="341595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43" name="Nagy zárójel 42"/>
            <p:cNvSpPr/>
            <p:nvPr/>
          </p:nvSpPr>
          <p:spPr>
            <a:xfrm>
              <a:off x="541421" y="2112494"/>
              <a:ext cx="5537424" cy="3415955"/>
            </a:xfrm>
            <a:prstGeom prst="bracketPair">
              <a:avLst/>
            </a:prstGeom>
            <a:solidFill>
              <a:srgbClr val="40B0C9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numCol="2" rtlCol="0" anchor="ctr"/>
            <a:lstStyle/>
            <a:p>
              <a:pPr algn="ctr"/>
              <a:r>
                <a:rPr lang="hu-HU" sz="2400" dirty="0">
                  <a:solidFill>
                    <a:schemeClr val="bg1"/>
                  </a:solidFill>
                </a:rPr>
                <a:t>Szerinted mit 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KÖSZÖNT MEG </a:t>
              </a:r>
              <a:r>
                <a:rPr lang="hu-HU" sz="2400" dirty="0" smtClean="0">
                  <a:solidFill>
                    <a:schemeClr val="bg1"/>
                  </a:solidFill>
                </a:rPr>
                <a:t>Mózes </a:t>
              </a:r>
              <a:r>
                <a:rPr lang="hu-HU" sz="2400" dirty="0">
                  <a:solidFill>
                    <a:schemeClr val="bg1"/>
                  </a:solidFill>
                </a:rPr>
                <a:t>imádságban </a:t>
              </a:r>
              <a:r>
                <a:rPr lang="hu-HU" sz="2400" dirty="0" smtClean="0">
                  <a:solidFill>
                    <a:schemeClr val="bg1"/>
                  </a:solidFill>
                </a:rPr>
                <a:t>Istennek, </a:t>
              </a:r>
              <a:r>
                <a:rPr lang="hu-HU" sz="2400" dirty="0">
                  <a:solidFill>
                    <a:schemeClr val="bg1"/>
                  </a:solidFill>
                </a:rPr>
                <a:t>amikor megkapta a küldetését?</a:t>
              </a:r>
              <a:endParaRPr lang="hu-HU" sz="2400" dirty="0"/>
            </a:p>
          </p:txBody>
        </p:sp>
        <p:sp>
          <p:nvSpPr>
            <p:cNvPr id="63" name="Nagy zárójel 62"/>
            <p:cNvSpPr/>
            <p:nvPr/>
          </p:nvSpPr>
          <p:spPr>
            <a:xfrm>
              <a:off x="3258818" y="2465708"/>
              <a:ext cx="2295240" cy="2719645"/>
            </a:xfrm>
            <a:prstGeom prst="bracketPair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numCol="2" rtlCol="0" anchor="ctr"/>
            <a:lstStyle/>
            <a:p>
              <a:pPr algn="ctr"/>
              <a:endParaRPr lang="hu-HU" sz="2400" dirty="0"/>
            </a:p>
          </p:txBody>
        </p:sp>
        <p:cxnSp>
          <p:nvCxnSpPr>
            <p:cNvPr id="67" name="Egyenes összekötő 66"/>
            <p:cNvCxnSpPr/>
            <p:nvPr/>
          </p:nvCxnSpPr>
          <p:spPr>
            <a:xfrm>
              <a:off x="3622574" y="3115480"/>
              <a:ext cx="1639920" cy="0"/>
            </a:xfrm>
            <a:prstGeom prst="line">
              <a:avLst/>
            </a:prstGeom>
            <a:ln w="22225">
              <a:solidFill>
                <a:srgbClr val="40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Egyenes összekötő 67"/>
            <p:cNvCxnSpPr/>
            <p:nvPr/>
          </p:nvCxnSpPr>
          <p:spPr>
            <a:xfrm>
              <a:off x="3622574" y="3735540"/>
              <a:ext cx="1639920" cy="0"/>
            </a:xfrm>
            <a:prstGeom prst="line">
              <a:avLst/>
            </a:prstGeom>
            <a:ln w="22225">
              <a:solidFill>
                <a:srgbClr val="40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Egyenes összekötő 68"/>
            <p:cNvCxnSpPr/>
            <p:nvPr/>
          </p:nvCxnSpPr>
          <p:spPr>
            <a:xfrm>
              <a:off x="3622574" y="4355600"/>
              <a:ext cx="1639920" cy="0"/>
            </a:xfrm>
            <a:prstGeom prst="line">
              <a:avLst/>
            </a:prstGeom>
            <a:ln w="22225">
              <a:solidFill>
                <a:srgbClr val="40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Lekerekített téglalap 97"/>
          <p:cNvSpPr/>
          <p:nvPr/>
        </p:nvSpPr>
        <p:spPr>
          <a:xfrm>
            <a:off x="2168942" y="280907"/>
            <a:ext cx="8042610" cy="1340854"/>
          </a:xfrm>
          <a:prstGeom prst="roundRect">
            <a:avLst/>
          </a:prstGeom>
          <a:solidFill>
            <a:srgbClr val="93D2E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t" anchorCtr="0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2400" dirty="0" smtClean="0">
                <a:solidFill>
                  <a:srgbClr val="1A4F5C"/>
                </a:solidFill>
              </a:rPr>
              <a:t>Írd le a füzetedbe vagy egy lapra!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2400" dirty="0" smtClean="0">
                <a:solidFill>
                  <a:srgbClr val="1A4F5C"/>
                </a:solidFill>
              </a:rPr>
              <a:t>Beszéld meg a padtársaddal vagy írd le és küldd el a fotóját a Hittanoktatódnak!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hu-HU" sz="2400" dirty="0" smtClean="0">
              <a:solidFill>
                <a:srgbClr val="1A4F5C"/>
              </a:solidFill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hu-HU" sz="2400" dirty="0" smtClean="0">
              <a:solidFill>
                <a:srgbClr val="1A4F5C"/>
              </a:solidFill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hu-HU" sz="2400" dirty="0">
              <a:solidFill>
                <a:srgbClr val="1A4F5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3" name="Csoportba foglalás 102"/>
          <p:cNvGrpSpPr/>
          <p:nvPr/>
        </p:nvGrpSpPr>
        <p:grpSpPr>
          <a:xfrm>
            <a:off x="6158428" y="2112494"/>
            <a:ext cx="5494612" cy="3415955"/>
            <a:chOff x="6158428" y="2112494"/>
            <a:chExt cx="5494612" cy="3415955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61" name="Nagy zárójel 60"/>
            <p:cNvSpPr/>
            <p:nvPr/>
          </p:nvSpPr>
          <p:spPr>
            <a:xfrm>
              <a:off x="6158428" y="2112494"/>
              <a:ext cx="5494612" cy="3415955"/>
            </a:xfrm>
            <a:prstGeom prst="bracketPair">
              <a:avLst/>
            </a:prstGeom>
            <a:solidFill>
              <a:srgbClr val="3093AA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numCol="2" rtlCol="0" anchor="ctr"/>
            <a:lstStyle/>
            <a:p>
              <a:pPr algn="ctr"/>
              <a:r>
                <a:rPr lang="hu-HU" sz="2400" dirty="0">
                  <a:solidFill>
                    <a:schemeClr val="bg1"/>
                  </a:solidFill>
                </a:rPr>
                <a:t>Szerinted mit </a:t>
              </a:r>
              <a:r>
                <a:rPr lang="hu-HU" sz="2400" b="1" dirty="0" smtClean="0">
                  <a:solidFill>
                    <a:schemeClr val="bg1"/>
                  </a:solidFill>
                </a:rPr>
                <a:t>KÉRT</a:t>
              </a:r>
              <a:r>
                <a:rPr lang="hu-HU" sz="2400" dirty="0" smtClean="0">
                  <a:solidFill>
                    <a:schemeClr val="bg1"/>
                  </a:solidFill>
                </a:rPr>
                <a:t> Mózes </a:t>
              </a:r>
              <a:r>
                <a:rPr lang="hu-HU" sz="2400" dirty="0">
                  <a:solidFill>
                    <a:schemeClr val="bg1"/>
                  </a:solidFill>
                </a:rPr>
                <a:t>imádságban </a:t>
              </a:r>
              <a:r>
                <a:rPr lang="hu-HU" sz="2400" dirty="0" smtClean="0">
                  <a:solidFill>
                    <a:schemeClr val="bg1"/>
                  </a:solidFill>
                </a:rPr>
                <a:t>Istentől, </a:t>
              </a:r>
              <a:r>
                <a:rPr lang="hu-HU" sz="2400" dirty="0">
                  <a:solidFill>
                    <a:schemeClr val="bg1"/>
                  </a:solidFill>
                </a:rPr>
                <a:t>amikor megkapta a küldetését?</a:t>
              </a:r>
              <a:endParaRPr lang="hu-HU" sz="2400" dirty="0"/>
            </a:p>
          </p:txBody>
        </p:sp>
        <p:sp>
          <p:nvSpPr>
            <p:cNvPr id="65" name="Nagy zárójel 64"/>
            <p:cNvSpPr/>
            <p:nvPr/>
          </p:nvSpPr>
          <p:spPr>
            <a:xfrm>
              <a:off x="9100221" y="2424156"/>
              <a:ext cx="2295240" cy="2719645"/>
            </a:xfrm>
            <a:prstGeom prst="bracketPair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numCol="2" rtlCol="0" anchor="ctr"/>
            <a:lstStyle/>
            <a:p>
              <a:pPr algn="ctr"/>
              <a:endParaRPr lang="hu-HU" sz="2400" dirty="0"/>
            </a:p>
          </p:txBody>
        </p:sp>
        <p:cxnSp>
          <p:nvCxnSpPr>
            <p:cNvPr id="95" name="Egyenes összekötő 94"/>
            <p:cNvCxnSpPr/>
            <p:nvPr/>
          </p:nvCxnSpPr>
          <p:spPr>
            <a:xfrm>
              <a:off x="9427881" y="3117223"/>
              <a:ext cx="1639920" cy="0"/>
            </a:xfrm>
            <a:prstGeom prst="line">
              <a:avLst/>
            </a:prstGeom>
            <a:ln w="22225">
              <a:solidFill>
                <a:srgbClr val="40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Egyenes összekötő 95"/>
            <p:cNvCxnSpPr/>
            <p:nvPr/>
          </p:nvCxnSpPr>
          <p:spPr>
            <a:xfrm>
              <a:off x="9427881" y="3737283"/>
              <a:ext cx="1639920" cy="0"/>
            </a:xfrm>
            <a:prstGeom prst="line">
              <a:avLst/>
            </a:prstGeom>
            <a:ln w="22225">
              <a:solidFill>
                <a:srgbClr val="40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Egyenes összekötő 96"/>
            <p:cNvCxnSpPr/>
            <p:nvPr/>
          </p:nvCxnSpPr>
          <p:spPr>
            <a:xfrm>
              <a:off x="9427881" y="4357343"/>
              <a:ext cx="1639920" cy="0"/>
            </a:xfrm>
            <a:prstGeom prst="line">
              <a:avLst/>
            </a:prstGeom>
            <a:ln w="22225">
              <a:solidFill>
                <a:srgbClr val="40B0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Csoportba foglalás 103"/>
          <p:cNvGrpSpPr/>
          <p:nvPr/>
        </p:nvGrpSpPr>
        <p:grpSpPr>
          <a:xfrm>
            <a:off x="5828250" y="2622996"/>
            <a:ext cx="551860" cy="2384833"/>
            <a:chOff x="5828250" y="2622996"/>
            <a:chExt cx="551860" cy="2384833"/>
          </a:xfrm>
        </p:grpSpPr>
        <p:grpSp>
          <p:nvGrpSpPr>
            <p:cNvPr id="73" name="Csoportba foglalás 72"/>
            <p:cNvGrpSpPr/>
            <p:nvPr/>
          </p:nvGrpSpPr>
          <p:grpSpPr>
            <a:xfrm>
              <a:off x="5828250" y="2622996"/>
              <a:ext cx="540422" cy="1258612"/>
              <a:chOff x="5798644" y="2872366"/>
              <a:chExt cx="552003" cy="1473789"/>
            </a:xfrm>
          </p:grpSpPr>
          <p:sp>
            <p:nvSpPr>
              <p:cNvPr id="74" name="Ellipszis 73"/>
              <p:cNvSpPr>
                <a:spLocks noChangeAspect="1"/>
              </p:cNvSpPr>
              <p:nvPr/>
            </p:nvSpPr>
            <p:spPr>
              <a:xfrm>
                <a:off x="5798645" y="2872366"/>
                <a:ext cx="140968" cy="152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Ellipszis 74"/>
              <p:cNvSpPr>
                <a:spLocks noChangeAspect="1"/>
              </p:cNvSpPr>
              <p:nvPr/>
            </p:nvSpPr>
            <p:spPr>
              <a:xfrm>
                <a:off x="5798644" y="4194114"/>
                <a:ext cx="140968" cy="152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Ellipszis 75"/>
              <p:cNvSpPr>
                <a:spLocks noChangeAspect="1"/>
              </p:cNvSpPr>
              <p:nvPr/>
            </p:nvSpPr>
            <p:spPr>
              <a:xfrm>
                <a:off x="5798644" y="3533240"/>
                <a:ext cx="140968" cy="152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Ellipszis 76"/>
              <p:cNvSpPr>
                <a:spLocks noChangeAspect="1"/>
              </p:cNvSpPr>
              <p:nvPr/>
            </p:nvSpPr>
            <p:spPr>
              <a:xfrm>
                <a:off x="6209679" y="2872366"/>
                <a:ext cx="140968" cy="152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Ellipszis 77"/>
              <p:cNvSpPr>
                <a:spLocks noChangeAspect="1"/>
              </p:cNvSpPr>
              <p:nvPr/>
            </p:nvSpPr>
            <p:spPr>
              <a:xfrm>
                <a:off x="6209678" y="4194114"/>
                <a:ext cx="140968" cy="152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Ellipszis 78"/>
              <p:cNvSpPr>
                <a:spLocks noChangeAspect="1"/>
              </p:cNvSpPr>
              <p:nvPr/>
            </p:nvSpPr>
            <p:spPr>
              <a:xfrm>
                <a:off x="6209678" y="3533240"/>
                <a:ext cx="140968" cy="152041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Folyamatábra: Befejezés 79"/>
              <p:cNvSpPr/>
              <p:nvPr/>
            </p:nvSpPr>
            <p:spPr>
              <a:xfrm>
                <a:off x="5885171" y="2907688"/>
                <a:ext cx="381788" cy="88105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Folyamatábra: Befejezés 80"/>
              <p:cNvSpPr/>
              <p:nvPr/>
            </p:nvSpPr>
            <p:spPr>
              <a:xfrm>
                <a:off x="5882552" y="3566139"/>
                <a:ext cx="381788" cy="88105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Folyamatábra: Befejezés 81"/>
              <p:cNvSpPr/>
              <p:nvPr/>
            </p:nvSpPr>
            <p:spPr>
              <a:xfrm>
                <a:off x="5879932" y="4224590"/>
                <a:ext cx="381788" cy="88105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3" name="Csoportba foglalás 92"/>
            <p:cNvGrpSpPr/>
            <p:nvPr/>
          </p:nvGrpSpPr>
          <p:grpSpPr>
            <a:xfrm>
              <a:off x="5839688" y="4313601"/>
              <a:ext cx="540422" cy="694228"/>
              <a:chOff x="5833969" y="5906801"/>
              <a:chExt cx="540422" cy="694228"/>
            </a:xfrm>
          </p:grpSpPr>
          <p:sp>
            <p:nvSpPr>
              <p:cNvPr id="84" name="Ellipszis 83"/>
              <p:cNvSpPr>
                <a:spLocks noChangeAspect="1"/>
              </p:cNvSpPr>
              <p:nvPr/>
            </p:nvSpPr>
            <p:spPr>
              <a:xfrm>
                <a:off x="5833970" y="5906801"/>
                <a:ext cx="138010" cy="1298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Ellipszis 85"/>
              <p:cNvSpPr>
                <a:spLocks noChangeAspect="1"/>
              </p:cNvSpPr>
              <p:nvPr/>
            </p:nvSpPr>
            <p:spPr>
              <a:xfrm>
                <a:off x="5833969" y="6471186"/>
                <a:ext cx="138010" cy="1298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Ellipszis 86"/>
              <p:cNvSpPr>
                <a:spLocks noChangeAspect="1"/>
              </p:cNvSpPr>
              <p:nvPr/>
            </p:nvSpPr>
            <p:spPr>
              <a:xfrm>
                <a:off x="6236381" y="5906801"/>
                <a:ext cx="138010" cy="1298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Ellipszis 88"/>
              <p:cNvSpPr>
                <a:spLocks noChangeAspect="1"/>
              </p:cNvSpPr>
              <p:nvPr/>
            </p:nvSpPr>
            <p:spPr>
              <a:xfrm>
                <a:off x="6236380" y="6471186"/>
                <a:ext cx="138010" cy="129843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Folyamatábra: Befejezés 89"/>
              <p:cNvSpPr/>
              <p:nvPr/>
            </p:nvSpPr>
            <p:spPr>
              <a:xfrm>
                <a:off x="5918681" y="5936966"/>
                <a:ext cx="373778" cy="75241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olyamatábra: Befejezés 90"/>
              <p:cNvSpPr/>
              <p:nvPr/>
            </p:nvSpPr>
            <p:spPr>
              <a:xfrm>
                <a:off x="5916117" y="6499281"/>
                <a:ext cx="373778" cy="75241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hu-HU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106" name="Kép 1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537" y="113151"/>
            <a:ext cx="1549990" cy="15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8"/>
            <a:ext cx="1753961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solidFill>
            <a:srgbClr val="E8B63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</a:t>
            </a:r>
            <a:r>
              <a:rPr 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hittanórára!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4413" y="1364543"/>
            <a:ext cx="53283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7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1ACF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hu-HU" sz="2000" dirty="0">
                <a:solidFill>
                  <a:srgbClr val="248FE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52258" y="-1185276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Kedves Szülők!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!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248FE1"/>
                  </a:solidFill>
                  <a:effectLst/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schemeClr val="bg1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schemeClr val="bg1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7028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A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4A77E8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09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abadkézi sokszög 11"/>
          <p:cNvSpPr/>
          <p:nvPr/>
        </p:nvSpPr>
        <p:spPr>
          <a:xfrm>
            <a:off x="0" y="4471888"/>
            <a:ext cx="12192000" cy="2410589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217453" y="1968163"/>
            <a:ext cx="3295915" cy="2068191"/>
          </a:xfrm>
          <a:prstGeom prst="roundRect">
            <a:avLst/>
          </a:prstGeom>
          <a:solidFill>
            <a:srgbClr val="AD285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Szerinted az ének 3. versszaka hogyan kapcsolódik Mózes történetéhez?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Nevezz meg </a:t>
            </a:r>
          </a:p>
          <a:p>
            <a:pPr algn="ctr"/>
            <a:r>
              <a:rPr lang="hu-HU" sz="2000" dirty="0">
                <a:solidFill>
                  <a:schemeClr val="bg1"/>
                </a:solidFill>
              </a:rPr>
              <a:t>m</a:t>
            </a:r>
            <a:r>
              <a:rPr lang="hu-HU" sz="2000" dirty="0" smtClean="0">
                <a:solidFill>
                  <a:schemeClr val="bg1"/>
                </a:solidFill>
              </a:rPr>
              <a:t>inél több dolgot!</a:t>
            </a:r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424"/>
            <a:ext cx="1372219" cy="136037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274970" y="299128"/>
            <a:ext cx="7661666" cy="669608"/>
          </a:xfrm>
          <a:prstGeom prst="roundRect">
            <a:avLst>
              <a:gd name="adj" fmla="val 22261"/>
            </a:avLst>
          </a:prstGeom>
          <a:solidFill>
            <a:srgbClr val="E4D5B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hu-HU" sz="3200" b="1" dirty="0" smtClean="0">
                <a:solidFill>
                  <a:srgbClr val="BB5750"/>
                </a:solidFill>
              </a:rPr>
              <a:t>K</a:t>
            </a:r>
            <a:r>
              <a:rPr lang="hu-HU" sz="2400" b="1" dirty="0" smtClean="0">
                <a:solidFill>
                  <a:schemeClr val="accent6">
                    <a:lumMod val="75000"/>
                  </a:schemeClr>
                </a:solidFill>
              </a:rPr>
              <a:t>attints a hangszóróra és hallgasd meg az éneket!</a:t>
            </a:r>
            <a:endParaRPr lang="hu-HU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93" y="1352952"/>
            <a:ext cx="8327595" cy="5505048"/>
          </a:xfrm>
          <a:prstGeom prst="rect">
            <a:avLst/>
          </a:prstGeom>
        </p:spPr>
      </p:pic>
      <p:sp>
        <p:nvSpPr>
          <p:cNvPr id="26" name="Szövegdoboz 25"/>
          <p:cNvSpPr txBox="1"/>
          <p:nvPr/>
        </p:nvSpPr>
        <p:spPr>
          <a:xfrm>
            <a:off x="500944" y="4268058"/>
            <a:ext cx="2604570" cy="2511244"/>
          </a:xfrm>
          <a:prstGeom prst="ellipse">
            <a:avLst/>
          </a:prstGeom>
          <a:solidFill>
            <a:srgbClr val="BB57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304800" prst="coolSlant"/>
          </a:sp3d>
        </p:spPr>
        <p:txBody>
          <a:bodyPr wrap="square" rtlCol="0">
            <a:noAutofit/>
          </a:bodyPr>
          <a:lstStyle/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Gondolkozz egy kicsit, </a:t>
            </a: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és a megoldáshoz </a:t>
            </a:r>
            <a:r>
              <a:rPr lang="hu-HU" sz="2000" dirty="0" err="1" smtClean="0">
                <a:solidFill>
                  <a:schemeClr val="bg1"/>
                </a:solidFill>
              </a:rPr>
              <a:t>kattints</a:t>
            </a:r>
            <a:r>
              <a:rPr lang="hu-HU" sz="2000" dirty="0" smtClean="0">
                <a:solidFill>
                  <a:schemeClr val="bg1"/>
                </a:solidFill>
              </a:rPr>
              <a:t> </a:t>
            </a:r>
            <a:r>
              <a:rPr lang="hu-HU" sz="2400" dirty="0" smtClean="0">
                <a:solidFill>
                  <a:schemeClr val="bg1"/>
                </a:solidFill>
              </a:rPr>
              <a:t>IDE</a:t>
            </a:r>
            <a:r>
              <a:rPr lang="hu-HU" sz="2000" dirty="0" smtClean="0">
                <a:solidFill>
                  <a:schemeClr val="bg1"/>
                </a:solidFill>
              </a:rPr>
              <a:t>!</a:t>
            </a:r>
            <a:endParaRPr lang="hu-HU" sz="2000" dirty="0">
              <a:solidFill>
                <a:schemeClr val="bg1"/>
              </a:solidFill>
            </a:endParaRPr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3874581" y="1196695"/>
            <a:ext cx="8327596" cy="5679319"/>
            <a:chOff x="3874581" y="1196695"/>
            <a:chExt cx="8327596" cy="5679319"/>
          </a:xfrm>
        </p:grpSpPr>
        <p:sp>
          <p:nvSpPr>
            <p:cNvPr id="24" name="Szabadkézi sokszög 23"/>
            <p:cNvSpPr/>
            <p:nvPr/>
          </p:nvSpPr>
          <p:spPr>
            <a:xfrm>
              <a:off x="3874581" y="1196695"/>
              <a:ext cx="8327596" cy="5679319"/>
            </a:xfrm>
            <a:custGeom>
              <a:avLst/>
              <a:gdLst>
                <a:gd name="connsiteX0" fmla="*/ 0 w 8327596"/>
                <a:gd name="connsiteY0" fmla="*/ 0 h 5679319"/>
                <a:gd name="connsiteX1" fmla="*/ 8327596 w 8327596"/>
                <a:gd name="connsiteY1" fmla="*/ 0 h 5679319"/>
                <a:gd name="connsiteX2" fmla="*/ 8327596 w 8327596"/>
                <a:gd name="connsiteY2" fmla="*/ 5679319 h 5679319"/>
                <a:gd name="connsiteX3" fmla="*/ 0 w 8327596"/>
                <a:gd name="connsiteY3" fmla="*/ 5679319 h 5679319"/>
                <a:gd name="connsiteX4" fmla="*/ 0 w 8327596"/>
                <a:gd name="connsiteY4" fmla="*/ 0 h 5679319"/>
                <a:gd name="connsiteX5" fmla="*/ 5423975 w 8327596"/>
                <a:gd name="connsiteY5" fmla="*/ 1840831 h 5679319"/>
                <a:gd name="connsiteX6" fmla="*/ 5423975 w 8327596"/>
                <a:gd name="connsiteY6" fmla="*/ 3119609 h 5679319"/>
                <a:gd name="connsiteX7" fmla="*/ 8186519 w 8327596"/>
                <a:gd name="connsiteY7" fmla="*/ 3119609 h 5679319"/>
                <a:gd name="connsiteX8" fmla="*/ 8186519 w 8327596"/>
                <a:gd name="connsiteY8" fmla="*/ 1840831 h 5679319"/>
                <a:gd name="connsiteX9" fmla="*/ 5423975 w 8327596"/>
                <a:gd name="connsiteY9" fmla="*/ 1840831 h 5679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27596" h="5679319">
                  <a:moveTo>
                    <a:pt x="0" y="0"/>
                  </a:moveTo>
                  <a:lnTo>
                    <a:pt x="8327596" y="0"/>
                  </a:lnTo>
                  <a:lnTo>
                    <a:pt x="8327596" y="5679319"/>
                  </a:lnTo>
                  <a:lnTo>
                    <a:pt x="0" y="5679319"/>
                  </a:lnTo>
                  <a:lnTo>
                    <a:pt x="0" y="0"/>
                  </a:lnTo>
                  <a:close/>
                  <a:moveTo>
                    <a:pt x="5423975" y="1840831"/>
                  </a:moveTo>
                  <a:lnTo>
                    <a:pt x="5423975" y="3119609"/>
                  </a:lnTo>
                  <a:lnTo>
                    <a:pt x="8186519" y="3119609"/>
                  </a:lnTo>
                  <a:lnTo>
                    <a:pt x="8186519" y="1840831"/>
                  </a:lnTo>
                  <a:lnTo>
                    <a:pt x="5423975" y="1840831"/>
                  </a:lnTo>
                  <a:close/>
                </a:path>
              </a:pathLst>
            </a:custGeom>
            <a:solidFill>
              <a:schemeClr val="bg1"/>
            </a:solidFill>
            <a:ln w="34925">
              <a:noFill/>
              <a:prstDash val="sysDot"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6000" numCol="2" rtlCol="0" anchor="t" anchorCtr="0"/>
            <a:lstStyle/>
            <a:p>
              <a:pPr algn="ctr"/>
              <a:endParaRPr lang="hu-HU" dirty="0" smtClean="0">
                <a:solidFill>
                  <a:srgbClr val="BB5750"/>
                </a:solidFill>
              </a:endParaRPr>
            </a:p>
            <a:p>
              <a:pPr algn="ctr"/>
              <a:endParaRPr lang="hu-HU" dirty="0">
                <a:solidFill>
                  <a:srgbClr val="BB5750"/>
                </a:solidFill>
              </a:endParaRPr>
            </a:p>
            <a:p>
              <a:endParaRPr lang="hu-HU" sz="2400" dirty="0" smtClean="0">
                <a:solidFill>
                  <a:srgbClr val="BB5750"/>
                </a:solidFill>
              </a:endParaRPr>
            </a:p>
            <a:p>
              <a:endParaRPr lang="hu-HU" sz="2400" dirty="0">
                <a:solidFill>
                  <a:srgbClr val="BB5750"/>
                </a:solidFill>
              </a:endParaRPr>
            </a:p>
            <a:p>
              <a:endParaRPr lang="hu-HU" sz="2400" dirty="0">
                <a:solidFill>
                  <a:srgbClr val="BB5750"/>
                </a:solidFill>
              </a:endParaRPr>
            </a:p>
            <a:p>
              <a:r>
                <a:rPr lang="hu-HU" dirty="0" smtClean="0">
                  <a:solidFill>
                    <a:srgbClr val="BB5750"/>
                  </a:solidFill>
                </a:rPr>
                <a:t>	 	</a:t>
              </a:r>
              <a:endParaRPr lang="hu-HU" dirty="0">
                <a:solidFill>
                  <a:srgbClr val="BB5750"/>
                </a:solidFill>
              </a:endParaRPr>
            </a:p>
          </p:txBody>
        </p:sp>
        <p:sp>
          <p:nvSpPr>
            <p:cNvPr id="17" name="Téglalap 16"/>
            <p:cNvSpPr/>
            <p:nvPr/>
          </p:nvSpPr>
          <p:spPr>
            <a:xfrm>
              <a:off x="4686826" y="3458066"/>
              <a:ext cx="3681663" cy="1156575"/>
            </a:xfrm>
            <a:prstGeom prst="rect">
              <a:avLst/>
            </a:prstGeom>
            <a:solidFill>
              <a:srgbClr val="FDFCCF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>
                  <a:solidFill>
                    <a:srgbClr val="BB5750"/>
                  </a:solidFill>
                </a:rPr>
                <a:t>Mózesnek le kellett venni a</a:t>
              </a:r>
            </a:p>
            <a:p>
              <a:pPr algn="ctr"/>
              <a:r>
                <a:rPr lang="hu-HU" dirty="0" smtClean="0">
                  <a:solidFill>
                    <a:srgbClr val="BB5750"/>
                  </a:solidFill>
                </a:rPr>
                <a:t>LÁBÁRÓL a sarut a szent helyen.</a:t>
              </a:r>
              <a:endParaRPr lang="hu-HU" dirty="0">
                <a:solidFill>
                  <a:srgbClr val="BB5750"/>
                </a:solidFill>
              </a:endParaRPr>
            </a:p>
          </p:txBody>
        </p:sp>
        <p:sp>
          <p:nvSpPr>
            <p:cNvPr id="27" name="Téglalap 26"/>
            <p:cNvSpPr/>
            <p:nvPr/>
          </p:nvSpPr>
          <p:spPr>
            <a:xfrm>
              <a:off x="4686827" y="1754460"/>
              <a:ext cx="3681663" cy="1157960"/>
            </a:xfrm>
            <a:prstGeom prst="rect">
              <a:avLst/>
            </a:prstGeom>
            <a:solidFill>
              <a:srgbClr val="FDFCCF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solidFill>
                    <a:srgbClr val="BB5750"/>
                  </a:solidFill>
                </a:rPr>
                <a:t>SZENT volt a hely, </a:t>
              </a:r>
              <a:endParaRPr lang="hu-HU" dirty="0" smtClean="0">
                <a:solidFill>
                  <a:srgbClr val="BB5750"/>
                </a:solidFill>
              </a:endParaRPr>
            </a:p>
            <a:p>
              <a:pPr algn="ctr"/>
              <a:r>
                <a:rPr lang="hu-HU" dirty="0" smtClean="0">
                  <a:solidFill>
                    <a:srgbClr val="BB5750"/>
                  </a:solidFill>
                </a:rPr>
                <a:t>ahol </a:t>
              </a:r>
              <a:r>
                <a:rPr lang="hu-HU" dirty="0">
                  <a:solidFill>
                    <a:srgbClr val="BB5750"/>
                  </a:solidFill>
                </a:rPr>
                <a:t>Isten megjelent </a:t>
              </a:r>
            </a:p>
            <a:p>
              <a:pPr algn="ctr"/>
              <a:r>
                <a:rPr lang="hu-HU" dirty="0">
                  <a:solidFill>
                    <a:srgbClr val="BB5750"/>
                  </a:solidFill>
                </a:rPr>
                <a:t>a csipkebokorban Mózesnek.</a:t>
              </a:r>
            </a:p>
          </p:txBody>
        </p:sp>
        <p:sp>
          <p:nvSpPr>
            <p:cNvPr id="32" name="Téglalap 31"/>
            <p:cNvSpPr/>
            <p:nvPr/>
          </p:nvSpPr>
          <p:spPr>
            <a:xfrm>
              <a:off x="4686826" y="5159853"/>
              <a:ext cx="3681663" cy="1156575"/>
            </a:xfrm>
            <a:prstGeom prst="rect">
              <a:avLst/>
            </a:prstGeom>
            <a:solidFill>
              <a:srgbClr val="FDFCCF"/>
            </a:soli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>
                  <a:solidFill>
                    <a:srgbClr val="BB5750"/>
                  </a:solidFill>
                </a:rPr>
                <a:t>Mózes</a:t>
              </a:r>
              <a:r>
                <a:rPr lang="hu-HU" dirty="0" smtClean="0">
                  <a:solidFill>
                    <a:srgbClr val="BB5750"/>
                  </a:solidFill>
                </a:rPr>
                <a:t> </a:t>
              </a:r>
              <a:r>
                <a:rPr lang="hu-HU" dirty="0">
                  <a:solidFill>
                    <a:srgbClr val="BB5750"/>
                  </a:solidFill>
                </a:rPr>
                <a:t>KÜLDETÉST </a:t>
              </a:r>
            </a:p>
            <a:p>
              <a:pPr algn="ctr"/>
              <a:r>
                <a:rPr lang="hu-HU" dirty="0">
                  <a:solidFill>
                    <a:srgbClr val="BB5750"/>
                  </a:solidFill>
                </a:rPr>
                <a:t>kapott Istentől. </a:t>
              </a:r>
            </a:p>
          </p:txBody>
        </p:sp>
      </p:grpSp>
      <p:pic>
        <p:nvPicPr>
          <p:cNvPr id="31" name="Szentelj meg Úr Isten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17870" y="139335"/>
            <a:ext cx="1860884" cy="18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8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zabadkézi sokszög 10"/>
          <p:cNvSpPr/>
          <p:nvPr/>
        </p:nvSpPr>
        <p:spPr>
          <a:xfrm>
            <a:off x="0" y="5249479"/>
            <a:ext cx="12208041" cy="1608521"/>
          </a:xfrm>
          <a:custGeom>
            <a:avLst/>
            <a:gdLst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633624 w 12250264"/>
              <a:gd name="connsiteY5" fmla="*/ 1143374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  <a:gd name="connsiteX0" fmla="*/ 12193434 w 12250264"/>
              <a:gd name="connsiteY0" fmla="*/ 962 h 3016798"/>
              <a:gd name="connsiteX1" fmla="*/ 12250264 w 12250264"/>
              <a:gd name="connsiteY1" fmla="*/ 6930 h 3016798"/>
              <a:gd name="connsiteX2" fmla="*/ 12250264 w 12250264"/>
              <a:gd name="connsiteY2" fmla="*/ 3016798 h 3016798"/>
              <a:gd name="connsiteX3" fmla="*/ 0 w 12250264"/>
              <a:gd name="connsiteY3" fmla="*/ 3016798 h 3016798"/>
              <a:gd name="connsiteX4" fmla="*/ 20066 w 12250264"/>
              <a:gd name="connsiteY4" fmla="*/ 2966687 h 3016798"/>
              <a:gd name="connsiteX5" fmla="*/ 2417055 w 12250264"/>
              <a:gd name="connsiteY5" fmla="*/ 565858 h 3016798"/>
              <a:gd name="connsiteX6" fmla="*/ 6438626 w 12250264"/>
              <a:gd name="connsiteY6" fmla="*/ 1937457 h 3016798"/>
              <a:gd name="connsiteX7" fmla="*/ 12193434 w 12250264"/>
              <a:gd name="connsiteY7" fmla="*/ 962 h 301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264" h="3016798">
                <a:moveTo>
                  <a:pt x="12193434" y="962"/>
                </a:moveTo>
                <a:lnTo>
                  <a:pt x="12250264" y="6930"/>
                </a:lnTo>
                <a:lnTo>
                  <a:pt x="12250264" y="3016798"/>
                </a:lnTo>
                <a:lnTo>
                  <a:pt x="0" y="3016798"/>
                </a:lnTo>
                <a:lnTo>
                  <a:pt x="20066" y="2966687"/>
                </a:lnTo>
                <a:cubicBezTo>
                  <a:pt x="400834" y="2103425"/>
                  <a:pt x="1090481" y="513720"/>
                  <a:pt x="2417055" y="565858"/>
                </a:cubicBezTo>
                <a:cubicBezTo>
                  <a:pt x="4405187" y="434451"/>
                  <a:pt x="4780016" y="2163954"/>
                  <a:pt x="6438626" y="1937457"/>
                </a:cubicBezTo>
                <a:cubicBezTo>
                  <a:pt x="8548600" y="1941151"/>
                  <a:pt x="11024640" y="-50019"/>
                  <a:pt x="12193434" y="962"/>
                </a:cubicBezTo>
                <a:close/>
              </a:path>
            </a:pathLst>
          </a:custGeom>
          <a:solidFill>
            <a:srgbClr val="E4D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" name="Csoportba foglalás 2"/>
          <p:cNvGrpSpPr/>
          <p:nvPr/>
        </p:nvGrpSpPr>
        <p:grpSpPr>
          <a:xfrm>
            <a:off x="133618" y="202950"/>
            <a:ext cx="8665356" cy="2337267"/>
            <a:chOff x="3308740" y="137976"/>
            <a:chExt cx="8665356" cy="2337267"/>
          </a:xfrm>
        </p:grpSpPr>
        <p:sp>
          <p:nvSpPr>
            <p:cNvPr id="12" name="Szabadkézi sokszög 11"/>
            <p:cNvSpPr/>
            <p:nvPr/>
          </p:nvSpPr>
          <p:spPr>
            <a:xfrm>
              <a:off x="7731356" y="213937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3" name="Szabadkézi sokszög 12"/>
            <p:cNvSpPr/>
            <p:nvPr/>
          </p:nvSpPr>
          <p:spPr>
            <a:xfrm>
              <a:off x="3308740" y="405697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4" name="Szabadkézi sokszög 13"/>
            <p:cNvSpPr/>
            <p:nvPr/>
          </p:nvSpPr>
          <p:spPr>
            <a:xfrm>
              <a:off x="7854340" y="137976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Szabadkézi sokszög 14"/>
            <p:cNvSpPr/>
            <p:nvPr/>
          </p:nvSpPr>
          <p:spPr>
            <a:xfrm>
              <a:off x="4404413" y="390288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Szabadkézi sokszög 15"/>
            <p:cNvSpPr/>
            <p:nvPr/>
          </p:nvSpPr>
          <p:spPr>
            <a:xfrm>
              <a:off x="3651047" y="1215783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24303" cy="1309285"/>
          </a:xfrm>
          <a:prstGeom prst="rect">
            <a:avLst/>
          </a:prstGeom>
        </p:spPr>
      </p:pic>
      <p:sp>
        <p:nvSpPr>
          <p:cNvPr id="33" name="Lekerekített téglalap 32"/>
          <p:cNvSpPr/>
          <p:nvPr/>
        </p:nvSpPr>
        <p:spPr>
          <a:xfrm>
            <a:off x="1387583" y="98020"/>
            <a:ext cx="10680487" cy="731585"/>
          </a:xfrm>
          <a:prstGeom prst="roundRect">
            <a:avLst/>
          </a:prstGeom>
          <a:solidFill>
            <a:srgbClr val="FCF6D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tx1"/>
              </a:solidFill>
            </a:endParaRPr>
          </a:p>
          <a:p>
            <a:pPr algn="ctr"/>
            <a:endParaRPr lang="hu-HU" sz="2400" dirty="0">
              <a:solidFill>
                <a:schemeClr val="tx1"/>
              </a:solidFill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</a:rPr>
              <a:t>M</a:t>
            </a:r>
            <a:r>
              <a:rPr lang="hu-HU" sz="2400" dirty="0" smtClean="0">
                <a:solidFill>
                  <a:schemeClr val="tx1"/>
                </a:solidFill>
              </a:rPr>
              <a:t>it </a:t>
            </a:r>
            <a:r>
              <a:rPr lang="hu-HU" sz="2400" dirty="0" smtClean="0">
                <a:solidFill>
                  <a:schemeClr val="tx1"/>
                </a:solidFill>
              </a:rPr>
              <a:t>gondoltál </a:t>
            </a:r>
            <a:r>
              <a:rPr lang="hu-HU" sz="2400" dirty="0" smtClean="0">
                <a:solidFill>
                  <a:schemeClr val="tx1"/>
                </a:solidFill>
              </a:rPr>
              <a:t>volna Mózes helyében,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smtClean="0">
                <a:solidFill>
                  <a:schemeClr val="tx1"/>
                </a:solidFill>
              </a:rPr>
              <a:t>amikor meghallod, hogy Isten </a:t>
            </a:r>
            <a:r>
              <a:rPr lang="hu-HU" sz="2400" dirty="0" smtClean="0">
                <a:solidFill>
                  <a:schemeClr val="tx1"/>
                </a:solidFill>
              </a:rPr>
              <a:t>ezt a küldetést</a:t>
            </a:r>
            <a:r>
              <a:rPr lang="hu-HU" sz="2400" dirty="0" smtClean="0">
                <a:solidFill>
                  <a:schemeClr val="tx1"/>
                </a:solidFill>
              </a:rPr>
              <a:t> </a:t>
            </a:r>
            <a:r>
              <a:rPr lang="hu-HU" sz="2400" dirty="0" smtClean="0">
                <a:solidFill>
                  <a:schemeClr val="tx1"/>
                </a:solidFill>
              </a:rPr>
              <a:t>bízza </a:t>
            </a:r>
            <a:r>
              <a:rPr lang="hu-HU" sz="2400" dirty="0" smtClean="0">
                <a:solidFill>
                  <a:schemeClr val="tx1"/>
                </a:solidFill>
              </a:rPr>
              <a:t>rád:</a:t>
            </a:r>
            <a:endParaRPr lang="hu-HU" sz="2400" dirty="0" smtClean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</p:txBody>
      </p:sp>
      <p:sp>
        <p:nvSpPr>
          <p:cNvPr id="4" name="Ellipszis buborék 3"/>
          <p:cNvSpPr/>
          <p:nvPr/>
        </p:nvSpPr>
        <p:spPr>
          <a:xfrm>
            <a:off x="499754" y="940721"/>
            <a:ext cx="3980178" cy="2168097"/>
          </a:xfrm>
          <a:prstGeom prst="wedgeEllipseCallout">
            <a:avLst>
              <a:gd name="adj1" fmla="val 79782"/>
              <a:gd name="adj2" fmla="val -60017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Menj </a:t>
            </a:r>
            <a:r>
              <a:rPr lang="hu-HU" dirty="0">
                <a:solidFill>
                  <a:srgbClr val="BB5750"/>
                </a:solidFill>
              </a:rPr>
              <a:t>vissza </a:t>
            </a:r>
            <a:r>
              <a:rPr lang="hu-HU" dirty="0" smtClean="0">
                <a:solidFill>
                  <a:srgbClr val="BB5750"/>
                </a:solidFill>
              </a:rPr>
              <a:t>Egyiptomba!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21" name="Ellipszis buborék 20"/>
          <p:cNvSpPr/>
          <p:nvPr/>
        </p:nvSpPr>
        <p:spPr>
          <a:xfrm>
            <a:off x="4349798" y="1229505"/>
            <a:ext cx="3556731" cy="1702973"/>
          </a:xfrm>
          <a:prstGeom prst="wedgeEllipseCallout">
            <a:avLst>
              <a:gd name="adj1" fmla="val -2033"/>
              <a:gd name="adj2" fmla="val -81157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BB5750"/>
                </a:solidFill>
              </a:rPr>
              <a:t>Állj a fáraó elé!</a:t>
            </a:r>
          </a:p>
        </p:txBody>
      </p:sp>
      <p:sp>
        <p:nvSpPr>
          <p:cNvPr id="22" name="Ellipszis buborék 21"/>
          <p:cNvSpPr/>
          <p:nvPr/>
        </p:nvSpPr>
        <p:spPr>
          <a:xfrm>
            <a:off x="8105815" y="829605"/>
            <a:ext cx="3556731" cy="2069995"/>
          </a:xfrm>
          <a:prstGeom prst="wedgeEllipseCallout">
            <a:avLst>
              <a:gd name="adj1" fmla="val -82269"/>
              <a:gd name="adj2" fmla="val -60141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rgbClr val="BB5750"/>
                </a:solidFill>
              </a:rPr>
              <a:t>Vezesd el a népemet egy új hazába!</a:t>
            </a:r>
          </a:p>
        </p:txBody>
      </p:sp>
      <p:sp>
        <p:nvSpPr>
          <p:cNvPr id="23" name="Lekerekített téglalap 22"/>
          <p:cNvSpPr/>
          <p:nvPr/>
        </p:nvSpPr>
        <p:spPr>
          <a:xfrm>
            <a:off x="133618" y="2229330"/>
            <a:ext cx="11694991" cy="495807"/>
          </a:xfrm>
          <a:prstGeom prst="roundRect">
            <a:avLst/>
          </a:prstGeom>
          <a:solidFill>
            <a:srgbClr val="AAD7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tx1"/>
              </a:solidFill>
            </a:endParaRPr>
          </a:p>
          <a:p>
            <a:pPr algn="ctr"/>
            <a:endParaRPr lang="hu-HU" sz="2400" dirty="0">
              <a:solidFill>
                <a:schemeClr val="tx1"/>
              </a:solidFill>
            </a:endParaRPr>
          </a:p>
          <a:p>
            <a:pPr marL="457200" indent="-457200" algn="ctr">
              <a:buAutoNum type="arabicPeriod"/>
            </a:pPr>
            <a:r>
              <a:rPr lang="hu-HU" sz="2400" dirty="0" smtClean="0">
                <a:solidFill>
                  <a:schemeClr val="tx1"/>
                </a:solidFill>
              </a:rPr>
              <a:t>Válaszd ki az alábbi gondolatbuborékok közül azt, amelyiket te gondoltad volna!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</p:txBody>
      </p:sp>
      <p:sp>
        <p:nvSpPr>
          <p:cNvPr id="8" name="Én ugyan nem!"/>
          <p:cNvSpPr/>
          <p:nvPr/>
        </p:nvSpPr>
        <p:spPr>
          <a:xfrm>
            <a:off x="504069" y="4322687"/>
            <a:ext cx="2388518" cy="1166632"/>
          </a:xfrm>
          <a:prstGeom prst="cloudCallout">
            <a:avLst>
              <a:gd name="adj1" fmla="val 124001"/>
              <a:gd name="adj2" fmla="val 47560"/>
            </a:avLst>
          </a:prstGeom>
          <a:solidFill>
            <a:srgbClr val="FFF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Én ugyan nem megyek oda vissza!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26" name="Ezt a küldetést!"/>
          <p:cNvSpPr/>
          <p:nvPr/>
        </p:nvSpPr>
        <p:spPr>
          <a:xfrm>
            <a:off x="692943" y="2919524"/>
            <a:ext cx="2782036" cy="1333835"/>
          </a:xfrm>
          <a:prstGeom prst="cloudCallout">
            <a:avLst>
              <a:gd name="adj1" fmla="val 66345"/>
              <a:gd name="adj2" fmla="val 105648"/>
            </a:avLst>
          </a:prstGeom>
          <a:solidFill>
            <a:srgbClr val="FDFC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Ezt a küldetést nagyon nehéz lesz teljesíteni!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27" name="Mi lesz, ha nem?"/>
          <p:cNvSpPr/>
          <p:nvPr/>
        </p:nvSpPr>
        <p:spPr>
          <a:xfrm>
            <a:off x="3744800" y="2883038"/>
            <a:ext cx="2174185" cy="1257123"/>
          </a:xfrm>
          <a:prstGeom prst="cloudCallout">
            <a:avLst>
              <a:gd name="adj1" fmla="val 28585"/>
              <a:gd name="adj2" fmla="val 91233"/>
            </a:avLst>
          </a:prstGeom>
          <a:solidFill>
            <a:srgbClr val="FAF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Mi lesz, ha nem sikerül?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28" name="Miért?"/>
          <p:cNvSpPr/>
          <p:nvPr/>
        </p:nvSpPr>
        <p:spPr>
          <a:xfrm>
            <a:off x="6491860" y="2830604"/>
            <a:ext cx="2174185" cy="1257123"/>
          </a:xfrm>
          <a:prstGeom prst="cloudCallout">
            <a:avLst>
              <a:gd name="adj1" fmla="val -31593"/>
              <a:gd name="adj2" fmla="val 129242"/>
            </a:avLst>
          </a:prstGeom>
          <a:solidFill>
            <a:srgbClr val="FBF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Miért pont én?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29" name="Végre!"/>
          <p:cNvSpPr/>
          <p:nvPr/>
        </p:nvSpPr>
        <p:spPr>
          <a:xfrm>
            <a:off x="9090143" y="2863304"/>
            <a:ext cx="2371038" cy="1348290"/>
          </a:xfrm>
          <a:prstGeom prst="cloudCallout">
            <a:avLst>
              <a:gd name="adj1" fmla="val -117556"/>
              <a:gd name="adj2" fmla="val 159616"/>
            </a:avLst>
          </a:prstGeom>
          <a:solidFill>
            <a:srgbClr val="FAF7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Végre egy nekem való feladat!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30" name="Hogy tudnék?"/>
          <p:cNvSpPr/>
          <p:nvPr/>
        </p:nvSpPr>
        <p:spPr>
          <a:xfrm>
            <a:off x="9496994" y="4322687"/>
            <a:ext cx="2564029" cy="1333835"/>
          </a:xfrm>
          <a:prstGeom prst="cloudCallout">
            <a:avLst>
              <a:gd name="adj1" fmla="val -88374"/>
              <a:gd name="adj2" fmla="val 38283"/>
            </a:avLst>
          </a:prstGeom>
          <a:solidFill>
            <a:srgbClr val="FAF5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BB5750"/>
                </a:solidFill>
              </a:rPr>
              <a:t>Hogy tudnék én ilyen dolgot véghezvinni?</a:t>
            </a:r>
            <a:endParaRPr lang="hu-HU" dirty="0">
              <a:solidFill>
                <a:srgbClr val="BB5750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4977694" y="5301912"/>
            <a:ext cx="2201779" cy="1257175"/>
          </a:xfrm>
          <a:prstGeom prst="ellipse">
            <a:avLst/>
          </a:prstGeom>
          <a:solidFill>
            <a:srgbClr val="FDFCC8"/>
          </a:solidFill>
          <a:ln>
            <a:noFill/>
          </a:ln>
          <a:effectLst>
            <a:glow rad="101600">
              <a:schemeClr val="bg1"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rgbClr val="BB5750"/>
                </a:solidFill>
                <a:latin typeface="Arial Rounded MT Bold" panose="020F0704030504030204" pitchFamily="34" charset="0"/>
              </a:rPr>
              <a:t>TE</a:t>
            </a:r>
            <a:endParaRPr lang="hu-HU" sz="4000" dirty="0">
              <a:solidFill>
                <a:srgbClr val="BB575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Lekerekített téglalap 23"/>
          <p:cNvSpPr/>
          <p:nvPr/>
        </p:nvSpPr>
        <p:spPr>
          <a:xfrm>
            <a:off x="111358" y="5550894"/>
            <a:ext cx="11934452" cy="1143513"/>
          </a:xfrm>
          <a:prstGeom prst="roundRect">
            <a:avLst/>
          </a:prstGeom>
          <a:solidFill>
            <a:srgbClr val="AAD7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>
              <a:solidFill>
                <a:schemeClr val="tx1"/>
              </a:solidFill>
            </a:endParaRPr>
          </a:p>
          <a:p>
            <a:pPr algn="ctr"/>
            <a:endParaRPr lang="hu-HU" sz="2400" dirty="0">
              <a:solidFill>
                <a:schemeClr val="tx1"/>
              </a:solidFill>
            </a:endParaRP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2. Miért gondoltad volna ezt?  </a:t>
            </a:r>
          </a:p>
          <a:p>
            <a:pPr algn="ctr"/>
            <a:r>
              <a:rPr lang="hu-HU" sz="2400" dirty="0" smtClean="0">
                <a:solidFill>
                  <a:schemeClr val="tx1"/>
                </a:solidFill>
              </a:rPr>
              <a:t>Beszéld meg a padszomszédoddal vagy írd meg a Hittanoktatódnak!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zabadkézi sokszög 182"/>
          <p:cNvSpPr/>
          <p:nvPr/>
        </p:nvSpPr>
        <p:spPr>
          <a:xfrm>
            <a:off x="0" y="3086249"/>
            <a:ext cx="12192000" cy="3786344"/>
          </a:xfrm>
          <a:custGeom>
            <a:avLst/>
            <a:gdLst>
              <a:gd name="connsiteX0" fmla="*/ 10456773 w 12192000"/>
              <a:gd name="connsiteY0" fmla="*/ 4 h 3786344"/>
              <a:gd name="connsiteX1" fmla="*/ 12105317 w 12192000"/>
              <a:gd name="connsiteY1" fmla="*/ 85856 h 3786344"/>
              <a:gd name="connsiteX2" fmla="*/ 12192000 w 12192000"/>
              <a:gd name="connsiteY2" fmla="*/ 99886 h 3786344"/>
              <a:gd name="connsiteX3" fmla="*/ 12192000 w 12192000"/>
              <a:gd name="connsiteY3" fmla="*/ 3786344 h 3786344"/>
              <a:gd name="connsiteX4" fmla="*/ 0 w 12192000"/>
              <a:gd name="connsiteY4" fmla="*/ 3784453 h 3786344"/>
              <a:gd name="connsiteX5" fmla="*/ 0 w 12192000"/>
              <a:gd name="connsiteY5" fmla="*/ 1326378 h 3786344"/>
              <a:gd name="connsiteX6" fmla="*/ 40031 w 12192000"/>
              <a:gd name="connsiteY6" fmla="*/ 1310985 h 3786344"/>
              <a:gd name="connsiteX7" fmla="*/ 2846784 w 12192000"/>
              <a:gd name="connsiteY7" fmla="*/ 575362 h 3786344"/>
              <a:gd name="connsiteX8" fmla="*/ 10456773 w 12192000"/>
              <a:gd name="connsiteY8" fmla="*/ 4 h 378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786344">
                <a:moveTo>
                  <a:pt x="10456773" y="4"/>
                </a:moveTo>
                <a:cubicBezTo>
                  <a:pt x="11119514" y="-365"/>
                  <a:pt x="11693103" y="24834"/>
                  <a:pt x="12105317" y="85856"/>
                </a:cubicBezTo>
                <a:lnTo>
                  <a:pt x="12192000" y="99886"/>
                </a:lnTo>
                <a:lnTo>
                  <a:pt x="12192000" y="3786344"/>
                </a:lnTo>
                <a:lnTo>
                  <a:pt x="0" y="3784453"/>
                </a:lnTo>
                <a:lnTo>
                  <a:pt x="0" y="1326378"/>
                </a:lnTo>
                <a:lnTo>
                  <a:pt x="40031" y="1310985"/>
                </a:lnTo>
                <a:cubicBezTo>
                  <a:pt x="760982" y="1041475"/>
                  <a:pt x="1669765" y="779452"/>
                  <a:pt x="2846784" y="575362"/>
                </a:cubicBezTo>
                <a:cubicBezTo>
                  <a:pt x="3728402" y="412059"/>
                  <a:pt x="7805807" y="1484"/>
                  <a:pt x="10456773" y="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0" name="Szabadkézi sokszög 179"/>
          <p:cNvSpPr/>
          <p:nvPr/>
        </p:nvSpPr>
        <p:spPr>
          <a:xfrm>
            <a:off x="0" y="2214940"/>
            <a:ext cx="12192000" cy="2269098"/>
          </a:xfrm>
          <a:custGeom>
            <a:avLst/>
            <a:gdLst>
              <a:gd name="connsiteX0" fmla="*/ 10427329 w 12192000"/>
              <a:gd name="connsiteY0" fmla="*/ 5 h 2269098"/>
              <a:gd name="connsiteX1" fmla="*/ 12132212 w 12192000"/>
              <a:gd name="connsiteY1" fmla="*/ 136244 h 2269098"/>
              <a:gd name="connsiteX2" fmla="*/ 12192000 w 12192000"/>
              <a:gd name="connsiteY2" fmla="*/ 152843 h 2269098"/>
              <a:gd name="connsiteX3" fmla="*/ 12192000 w 12192000"/>
              <a:gd name="connsiteY3" fmla="*/ 1043345 h 2269098"/>
              <a:gd name="connsiteX4" fmla="*/ 12033503 w 12192000"/>
              <a:gd name="connsiteY4" fmla="*/ 1018520 h 2269098"/>
              <a:gd name="connsiteX5" fmla="*/ 2846784 w 12192000"/>
              <a:gd name="connsiteY5" fmla="*/ 1518082 h 2269098"/>
              <a:gd name="connsiteX6" fmla="*/ 40031 w 12192000"/>
              <a:gd name="connsiteY6" fmla="*/ 2253705 h 2269098"/>
              <a:gd name="connsiteX7" fmla="*/ 0 w 12192000"/>
              <a:gd name="connsiteY7" fmla="*/ 2269098 h 2269098"/>
              <a:gd name="connsiteX8" fmla="*/ 0 w 12192000"/>
              <a:gd name="connsiteY8" fmla="*/ 1898603 h 2269098"/>
              <a:gd name="connsiteX9" fmla="*/ 38566 w 12192000"/>
              <a:gd name="connsiteY9" fmla="*/ 1876480 h 2269098"/>
              <a:gd name="connsiteX10" fmla="*/ 3251329 w 12192000"/>
              <a:gd name="connsiteY10" fmla="*/ 694668 h 2269098"/>
              <a:gd name="connsiteX11" fmla="*/ 10427329 w 12192000"/>
              <a:gd name="connsiteY11" fmla="*/ 5 h 226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269098">
                <a:moveTo>
                  <a:pt x="10427329" y="5"/>
                </a:moveTo>
                <a:cubicBezTo>
                  <a:pt x="11137495" y="-502"/>
                  <a:pt x="11739101" y="38855"/>
                  <a:pt x="12132212" y="136244"/>
                </a:cubicBezTo>
                <a:lnTo>
                  <a:pt x="12192000" y="152843"/>
                </a:lnTo>
                <a:lnTo>
                  <a:pt x="12192000" y="1043345"/>
                </a:lnTo>
                <a:lnTo>
                  <a:pt x="12033503" y="1018520"/>
                </a:lnTo>
                <a:cubicBezTo>
                  <a:pt x="9906359" y="736832"/>
                  <a:pt x="3936283" y="1316273"/>
                  <a:pt x="2846784" y="1518082"/>
                </a:cubicBezTo>
                <a:cubicBezTo>
                  <a:pt x="1669765" y="1722172"/>
                  <a:pt x="760982" y="1984195"/>
                  <a:pt x="40031" y="2253705"/>
                </a:cubicBezTo>
                <a:lnTo>
                  <a:pt x="0" y="2269098"/>
                </a:lnTo>
                <a:lnTo>
                  <a:pt x="0" y="1898603"/>
                </a:lnTo>
                <a:lnTo>
                  <a:pt x="38566" y="1876480"/>
                </a:lnTo>
                <a:cubicBezTo>
                  <a:pt x="793068" y="1453540"/>
                  <a:pt x="1808466" y="1015001"/>
                  <a:pt x="3251329" y="694668"/>
                </a:cubicBezTo>
                <a:cubicBezTo>
                  <a:pt x="4082669" y="497502"/>
                  <a:pt x="7927545" y="1791"/>
                  <a:pt x="10427329" y="5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2217801" y="-40845"/>
            <a:ext cx="7519968" cy="7001303"/>
            <a:chOff x="2228835" y="16300"/>
            <a:chExt cx="7519968" cy="7001303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72" b="96760" l="4490" r="96729">
                          <a14:backgroundMark x1="13085" y1="63150" x2="73573" y2="10324"/>
                          <a14:backgroundMark x1="37652" y1="68500" x2="40667" y2="52298"/>
                          <a14:backgroundMark x1="49904" y1="53353" x2="52854" y2="44687"/>
                          <a14:backgroundMark x1="46376" y1="53504" x2="46376" y2="53504"/>
                          <a14:backgroundMark x1="46376" y1="53504" x2="46761" y2="52072"/>
                          <a14:backgroundMark x1="49006" y1="54182" x2="47979" y2="44913"/>
                        </a14:backgroundRemoval>
                      </a14:imgEffect>
                    </a14:imgLayer>
                  </a14:imgProps>
                </a:ext>
              </a:extLst>
            </a:blip>
            <a:srcRect l="38528" t="15578" r="1" b="6678"/>
            <a:stretch/>
          </p:blipFill>
          <p:spPr>
            <a:xfrm>
              <a:off x="3245177" y="16300"/>
              <a:ext cx="6503626" cy="7001303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2228835" y="4388274"/>
              <a:ext cx="1768398" cy="2216085"/>
            </a:xfrm>
            <a:custGeom>
              <a:avLst/>
              <a:gdLst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128 w 1768398"/>
                <a:gd name="connsiteY0" fmla="*/ 1249932 h 2216085"/>
                <a:gd name="connsiteX1" fmla="*/ 884263 w 1768398"/>
                <a:gd name="connsiteY1" fmla="*/ 0 h 2216085"/>
                <a:gd name="connsiteX2" fmla="*/ 1768398 w 1768398"/>
                <a:gd name="connsiteY2" fmla="*/ 1249932 h 2216085"/>
                <a:gd name="connsiteX3" fmla="*/ 836967 w 1768398"/>
                <a:gd name="connsiteY3" fmla="*/ 2216085 h 2216085"/>
                <a:gd name="connsiteX4" fmla="*/ 128 w 1768398"/>
                <a:gd name="connsiteY4" fmla="*/ 1249932 h 221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398" h="2216085">
                  <a:moveTo>
                    <a:pt x="128" y="1249932"/>
                  </a:moveTo>
                  <a:cubicBezTo>
                    <a:pt x="8011" y="880585"/>
                    <a:pt x="395969" y="0"/>
                    <a:pt x="884263" y="0"/>
                  </a:cubicBezTo>
                  <a:cubicBezTo>
                    <a:pt x="1372557" y="0"/>
                    <a:pt x="1768398" y="559614"/>
                    <a:pt x="1768398" y="1249932"/>
                  </a:cubicBezTo>
                  <a:cubicBezTo>
                    <a:pt x="1642274" y="2113671"/>
                    <a:pt x="1325261" y="2216085"/>
                    <a:pt x="836967" y="2216085"/>
                  </a:cubicBezTo>
                  <a:cubicBezTo>
                    <a:pt x="348673" y="2216085"/>
                    <a:pt x="-7755" y="1619279"/>
                    <a:pt x="128" y="1249932"/>
                  </a:cubicBezTo>
                  <a:close/>
                </a:path>
              </a:pathLst>
            </a:custGeom>
            <a:solidFill>
              <a:srgbClr val="E7B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7" name="Ellipszis 4"/>
          <p:cNvSpPr/>
          <p:nvPr/>
        </p:nvSpPr>
        <p:spPr>
          <a:xfrm>
            <a:off x="4844542" y="2934846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 flipH="1">
            <a:off x="7427274" y="3404164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4"/>
          <p:cNvSpPr/>
          <p:nvPr/>
        </p:nvSpPr>
        <p:spPr>
          <a:xfrm flipH="1">
            <a:off x="5193916" y="2701883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4"/>
          <p:cNvSpPr/>
          <p:nvPr/>
        </p:nvSpPr>
        <p:spPr>
          <a:xfrm>
            <a:off x="6389045" y="2036218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"/>
          <p:cNvSpPr/>
          <p:nvPr/>
        </p:nvSpPr>
        <p:spPr>
          <a:xfrm>
            <a:off x="7290238" y="2230782"/>
            <a:ext cx="312299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"/>
          <p:cNvSpPr/>
          <p:nvPr/>
        </p:nvSpPr>
        <p:spPr>
          <a:xfrm flipH="1">
            <a:off x="5599718" y="2505568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"/>
          <p:cNvSpPr/>
          <p:nvPr/>
        </p:nvSpPr>
        <p:spPr>
          <a:xfrm>
            <a:off x="4128716" y="3406286"/>
            <a:ext cx="286617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"/>
          <p:cNvSpPr/>
          <p:nvPr/>
        </p:nvSpPr>
        <p:spPr>
          <a:xfrm flipH="1">
            <a:off x="5626881" y="3516952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"/>
          <p:cNvSpPr/>
          <p:nvPr/>
        </p:nvSpPr>
        <p:spPr>
          <a:xfrm flipH="1">
            <a:off x="6763898" y="3413148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2" name="Csoportba foglalás 31"/>
          <p:cNvGrpSpPr/>
          <p:nvPr/>
        </p:nvGrpSpPr>
        <p:grpSpPr>
          <a:xfrm>
            <a:off x="-183253" y="-218824"/>
            <a:ext cx="8623938" cy="3251696"/>
            <a:chOff x="2546697" y="25875"/>
            <a:chExt cx="8623938" cy="3251696"/>
          </a:xfrm>
        </p:grpSpPr>
        <p:sp>
          <p:nvSpPr>
            <p:cNvPr id="33" name="Szabadkézi sokszög 32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abadkézi sokszög 34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Szabadkézi sokszög 35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Szabadkézi sokszög 50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6" name="Ellipszis 4"/>
          <p:cNvSpPr/>
          <p:nvPr/>
        </p:nvSpPr>
        <p:spPr>
          <a:xfrm flipH="1">
            <a:off x="6260533" y="2537231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"/>
          <p:cNvSpPr/>
          <p:nvPr/>
        </p:nvSpPr>
        <p:spPr>
          <a:xfrm flipH="1">
            <a:off x="4554273" y="4015686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"/>
          <p:cNvSpPr/>
          <p:nvPr/>
        </p:nvSpPr>
        <p:spPr>
          <a:xfrm flipH="1">
            <a:off x="6036478" y="4068126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"/>
          <p:cNvSpPr/>
          <p:nvPr/>
        </p:nvSpPr>
        <p:spPr>
          <a:xfrm flipH="1">
            <a:off x="4075011" y="4270251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"/>
          <p:cNvSpPr/>
          <p:nvPr/>
        </p:nvSpPr>
        <p:spPr>
          <a:xfrm flipH="1">
            <a:off x="4957459" y="3822179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4"/>
          <p:cNvSpPr/>
          <p:nvPr/>
        </p:nvSpPr>
        <p:spPr>
          <a:xfrm flipH="1">
            <a:off x="4471189" y="2609110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0" b="100000" l="7989" r="100000">
                        <a14:foregroundMark x1="58678" y1="68285" x2="61983" y2="48220"/>
                        <a14:foregroundMark x1="37741" y1="85761" x2="73829" y2="88350"/>
                        <a14:foregroundMark x1="69421" y1="86084" x2="77961" y2="89644"/>
                        <a14:foregroundMark x1="41598" y1="86731" x2="7989" y2="93528"/>
                        <a14:foregroundMark x1="12948" y1="95146" x2="95317" y2="96440"/>
                        <a14:foregroundMark x1="9917" y1="84790" x2="24793" y2="88350"/>
                        <a14:backgroundMark x1="70523" y1="5502" x2="93939" y2="91262"/>
                        <a14:backgroundMark x1="19835" y1="79288" x2="25895" y2="84790"/>
                      </a14:backgroundRemoval>
                    </a14:imgEffect>
                  </a14:imgLayer>
                </a14:imgProps>
              </a:ext>
            </a:extLst>
          </a:blip>
          <a:srcRect l="16290" t="7145" r="20625" b="10654"/>
          <a:stretch/>
        </p:blipFill>
        <p:spPr>
          <a:xfrm>
            <a:off x="5296911" y="3682429"/>
            <a:ext cx="2709045" cy="3278029"/>
          </a:xfrm>
          <a:prstGeom prst="rect">
            <a:avLst/>
          </a:prstGeom>
        </p:spPr>
      </p:pic>
      <p:sp>
        <p:nvSpPr>
          <p:cNvPr id="53" name="Lekerekített téglalap 52"/>
          <p:cNvSpPr/>
          <p:nvPr/>
        </p:nvSpPr>
        <p:spPr>
          <a:xfrm>
            <a:off x="2493204" y="237234"/>
            <a:ext cx="8812106" cy="107205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2400" dirty="0" smtClean="0">
              <a:solidFill>
                <a:schemeClr val="tx1"/>
              </a:solidFill>
            </a:endParaRPr>
          </a:p>
          <a:p>
            <a:endParaRPr lang="hu-HU" sz="2400" dirty="0">
              <a:solidFill>
                <a:schemeClr val="tx1"/>
              </a:solidFill>
            </a:endParaRPr>
          </a:p>
          <a:p>
            <a:r>
              <a:rPr lang="hu-HU" sz="2400" dirty="0" smtClean="0">
                <a:solidFill>
                  <a:schemeClr val="tx1"/>
                </a:solidFill>
              </a:rPr>
              <a:t>Felbátorítani egy rabszolga népet, hogy szembeszálljanak a világ leghatalmasabb uralkodójával? Micsoda feladat!</a:t>
            </a:r>
          </a:p>
          <a:p>
            <a:r>
              <a:rPr lang="hu-HU" sz="2400" dirty="0" smtClean="0">
                <a:solidFill>
                  <a:schemeClr val="tx1"/>
                </a:solidFill>
              </a:rPr>
              <a:t>Vajon Mózes mit felelt Istennek?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u-HU" sz="2400" dirty="0" smtClean="0">
              <a:solidFill>
                <a:schemeClr val="tx1"/>
              </a:solidFill>
            </a:endParaRPr>
          </a:p>
        </p:txBody>
      </p:sp>
      <p:sp>
        <p:nvSpPr>
          <p:cNvPr id="54" name="Ellipszis buborék 53"/>
          <p:cNvSpPr/>
          <p:nvPr/>
        </p:nvSpPr>
        <p:spPr>
          <a:xfrm>
            <a:off x="471263" y="1958067"/>
            <a:ext cx="2731165" cy="2572703"/>
          </a:xfrm>
          <a:prstGeom prst="wedgeEllipseCallout">
            <a:avLst>
              <a:gd name="adj1" fmla="val 111248"/>
              <a:gd name="adj2" fmla="val 508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Mi lesz, ha nem hisznek nekem?</a:t>
            </a:r>
            <a:endParaRPr lang="hu-HU" sz="2800" dirty="0">
              <a:solidFill>
                <a:srgbClr val="1A4CC8"/>
              </a:solidFill>
            </a:endParaRPr>
          </a:p>
        </p:txBody>
      </p:sp>
      <p:sp>
        <p:nvSpPr>
          <p:cNvPr id="55" name="Ellipszis buborék 54"/>
          <p:cNvSpPr/>
          <p:nvPr/>
        </p:nvSpPr>
        <p:spPr>
          <a:xfrm>
            <a:off x="9156532" y="947563"/>
            <a:ext cx="2731165" cy="2361115"/>
          </a:xfrm>
          <a:prstGeom prst="wedgeEllipseCallout">
            <a:avLst>
              <a:gd name="adj1" fmla="val -93068"/>
              <a:gd name="adj2" fmla="val 907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Mi lesz, ha nem hallgatnak rám?</a:t>
            </a:r>
            <a:endParaRPr lang="hu-H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6" name="Kép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1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zabadkézi sokszög 182"/>
          <p:cNvSpPr/>
          <p:nvPr/>
        </p:nvSpPr>
        <p:spPr>
          <a:xfrm>
            <a:off x="0" y="3086249"/>
            <a:ext cx="12192000" cy="3786344"/>
          </a:xfrm>
          <a:custGeom>
            <a:avLst/>
            <a:gdLst>
              <a:gd name="connsiteX0" fmla="*/ 10456773 w 12192000"/>
              <a:gd name="connsiteY0" fmla="*/ 4 h 3786344"/>
              <a:gd name="connsiteX1" fmla="*/ 12105317 w 12192000"/>
              <a:gd name="connsiteY1" fmla="*/ 85856 h 3786344"/>
              <a:gd name="connsiteX2" fmla="*/ 12192000 w 12192000"/>
              <a:gd name="connsiteY2" fmla="*/ 99886 h 3786344"/>
              <a:gd name="connsiteX3" fmla="*/ 12192000 w 12192000"/>
              <a:gd name="connsiteY3" fmla="*/ 3786344 h 3786344"/>
              <a:gd name="connsiteX4" fmla="*/ 0 w 12192000"/>
              <a:gd name="connsiteY4" fmla="*/ 3784453 h 3786344"/>
              <a:gd name="connsiteX5" fmla="*/ 0 w 12192000"/>
              <a:gd name="connsiteY5" fmla="*/ 1326378 h 3786344"/>
              <a:gd name="connsiteX6" fmla="*/ 40031 w 12192000"/>
              <a:gd name="connsiteY6" fmla="*/ 1310985 h 3786344"/>
              <a:gd name="connsiteX7" fmla="*/ 2846784 w 12192000"/>
              <a:gd name="connsiteY7" fmla="*/ 575362 h 3786344"/>
              <a:gd name="connsiteX8" fmla="*/ 10456773 w 12192000"/>
              <a:gd name="connsiteY8" fmla="*/ 4 h 378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786344">
                <a:moveTo>
                  <a:pt x="10456773" y="4"/>
                </a:moveTo>
                <a:cubicBezTo>
                  <a:pt x="11119514" y="-365"/>
                  <a:pt x="11693103" y="24834"/>
                  <a:pt x="12105317" y="85856"/>
                </a:cubicBezTo>
                <a:lnTo>
                  <a:pt x="12192000" y="99886"/>
                </a:lnTo>
                <a:lnTo>
                  <a:pt x="12192000" y="3786344"/>
                </a:lnTo>
                <a:lnTo>
                  <a:pt x="0" y="3784453"/>
                </a:lnTo>
                <a:lnTo>
                  <a:pt x="0" y="1326378"/>
                </a:lnTo>
                <a:lnTo>
                  <a:pt x="40031" y="1310985"/>
                </a:lnTo>
                <a:cubicBezTo>
                  <a:pt x="760982" y="1041475"/>
                  <a:pt x="1669765" y="779452"/>
                  <a:pt x="2846784" y="575362"/>
                </a:cubicBezTo>
                <a:cubicBezTo>
                  <a:pt x="3728402" y="412059"/>
                  <a:pt x="7805807" y="1484"/>
                  <a:pt x="10456773" y="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0" name="Szabadkézi sokszög 179"/>
          <p:cNvSpPr/>
          <p:nvPr/>
        </p:nvSpPr>
        <p:spPr>
          <a:xfrm>
            <a:off x="0" y="2214940"/>
            <a:ext cx="12192000" cy="2269098"/>
          </a:xfrm>
          <a:custGeom>
            <a:avLst/>
            <a:gdLst>
              <a:gd name="connsiteX0" fmla="*/ 10427329 w 12192000"/>
              <a:gd name="connsiteY0" fmla="*/ 5 h 2269098"/>
              <a:gd name="connsiteX1" fmla="*/ 12132212 w 12192000"/>
              <a:gd name="connsiteY1" fmla="*/ 136244 h 2269098"/>
              <a:gd name="connsiteX2" fmla="*/ 12192000 w 12192000"/>
              <a:gd name="connsiteY2" fmla="*/ 152843 h 2269098"/>
              <a:gd name="connsiteX3" fmla="*/ 12192000 w 12192000"/>
              <a:gd name="connsiteY3" fmla="*/ 1043345 h 2269098"/>
              <a:gd name="connsiteX4" fmla="*/ 12033503 w 12192000"/>
              <a:gd name="connsiteY4" fmla="*/ 1018520 h 2269098"/>
              <a:gd name="connsiteX5" fmla="*/ 2846784 w 12192000"/>
              <a:gd name="connsiteY5" fmla="*/ 1518082 h 2269098"/>
              <a:gd name="connsiteX6" fmla="*/ 40031 w 12192000"/>
              <a:gd name="connsiteY6" fmla="*/ 2253705 h 2269098"/>
              <a:gd name="connsiteX7" fmla="*/ 0 w 12192000"/>
              <a:gd name="connsiteY7" fmla="*/ 2269098 h 2269098"/>
              <a:gd name="connsiteX8" fmla="*/ 0 w 12192000"/>
              <a:gd name="connsiteY8" fmla="*/ 1898603 h 2269098"/>
              <a:gd name="connsiteX9" fmla="*/ 38566 w 12192000"/>
              <a:gd name="connsiteY9" fmla="*/ 1876480 h 2269098"/>
              <a:gd name="connsiteX10" fmla="*/ 3251329 w 12192000"/>
              <a:gd name="connsiteY10" fmla="*/ 694668 h 2269098"/>
              <a:gd name="connsiteX11" fmla="*/ 10427329 w 12192000"/>
              <a:gd name="connsiteY11" fmla="*/ 5 h 226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269098">
                <a:moveTo>
                  <a:pt x="10427329" y="5"/>
                </a:moveTo>
                <a:cubicBezTo>
                  <a:pt x="11137495" y="-502"/>
                  <a:pt x="11739101" y="38855"/>
                  <a:pt x="12132212" y="136244"/>
                </a:cubicBezTo>
                <a:lnTo>
                  <a:pt x="12192000" y="152843"/>
                </a:lnTo>
                <a:lnTo>
                  <a:pt x="12192000" y="1043345"/>
                </a:lnTo>
                <a:lnTo>
                  <a:pt x="12033503" y="1018520"/>
                </a:lnTo>
                <a:cubicBezTo>
                  <a:pt x="9906359" y="736832"/>
                  <a:pt x="3936283" y="1316273"/>
                  <a:pt x="2846784" y="1518082"/>
                </a:cubicBezTo>
                <a:cubicBezTo>
                  <a:pt x="1669765" y="1722172"/>
                  <a:pt x="760982" y="1984195"/>
                  <a:pt x="40031" y="2253705"/>
                </a:cubicBezTo>
                <a:lnTo>
                  <a:pt x="0" y="2269098"/>
                </a:lnTo>
                <a:lnTo>
                  <a:pt x="0" y="1898603"/>
                </a:lnTo>
                <a:lnTo>
                  <a:pt x="38566" y="1876480"/>
                </a:lnTo>
                <a:cubicBezTo>
                  <a:pt x="793068" y="1453540"/>
                  <a:pt x="1808466" y="1015001"/>
                  <a:pt x="3251329" y="694668"/>
                </a:cubicBezTo>
                <a:cubicBezTo>
                  <a:pt x="4082669" y="497502"/>
                  <a:pt x="7927545" y="1791"/>
                  <a:pt x="10427329" y="5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6" name="Csoportba foglalás 5"/>
          <p:cNvGrpSpPr/>
          <p:nvPr/>
        </p:nvGrpSpPr>
        <p:grpSpPr>
          <a:xfrm>
            <a:off x="2217800" y="-40845"/>
            <a:ext cx="7519969" cy="7001303"/>
            <a:chOff x="2228834" y="16300"/>
            <a:chExt cx="7519969" cy="7001303"/>
          </a:xfrm>
        </p:grpSpPr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BFD9E0">
                    <a:alpha val="92941"/>
                  </a:srgbClr>
                </a:clrFrom>
                <a:clrTo>
                  <a:srgbClr val="BFD9E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72" b="96760" l="4490" r="96729">
                          <a14:backgroundMark x1="13085" y1="63150" x2="73573" y2="10324"/>
                          <a14:backgroundMark x1="37652" y1="68500" x2="40667" y2="52298"/>
                          <a14:backgroundMark x1="49904" y1="53353" x2="52854" y2="44687"/>
                          <a14:backgroundMark x1="46376" y1="53504" x2="46376" y2="53504"/>
                          <a14:backgroundMark x1="46376" y1="53504" x2="46761" y2="52072"/>
                          <a14:backgroundMark x1="49006" y1="54182" x2="47979" y2="44913"/>
                        </a14:backgroundRemoval>
                      </a14:imgEffect>
                    </a14:imgLayer>
                  </a14:imgProps>
                </a:ext>
              </a:extLst>
            </a:blip>
            <a:srcRect l="38528" t="15578" r="1" b="6678"/>
            <a:stretch/>
          </p:blipFill>
          <p:spPr>
            <a:xfrm>
              <a:off x="3245177" y="16300"/>
              <a:ext cx="6503626" cy="7001303"/>
            </a:xfrm>
            <a:prstGeom prst="rect">
              <a:avLst/>
            </a:prstGeom>
          </p:spPr>
        </p:pic>
        <p:sp>
          <p:nvSpPr>
            <p:cNvPr id="5" name="Ellipszis 4"/>
            <p:cNvSpPr/>
            <p:nvPr/>
          </p:nvSpPr>
          <p:spPr>
            <a:xfrm>
              <a:off x="2228834" y="4365343"/>
              <a:ext cx="1793009" cy="2239016"/>
            </a:xfrm>
            <a:custGeom>
              <a:avLst/>
              <a:gdLst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0 w 1768270"/>
                <a:gd name="connsiteY0" fmla="*/ 1249932 h 2499864"/>
                <a:gd name="connsiteX1" fmla="*/ 884135 w 1768270"/>
                <a:gd name="connsiteY1" fmla="*/ 0 h 2499864"/>
                <a:gd name="connsiteX2" fmla="*/ 1768270 w 1768270"/>
                <a:gd name="connsiteY2" fmla="*/ 1249932 h 2499864"/>
                <a:gd name="connsiteX3" fmla="*/ 884135 w 1768270"/>
                <a:gd name="connsiteY3" fmla="*/ 2499864 h 2499864"/>
                <a:gd name="connsiteX4" fmla="*/ 0 w 1768270"/>
                <a:gd name="connsiteY4" fmla="*/ 1249932 h 2499864"/>
                <a:gd name="connsiteX0" fmla="*/ 128 w 1768398"/>
                <a:gd name="connsiteY0" fmla="*/ 1249932 h 2216085"/>
                <a:gd name="connsiteX1" fmla="*/ 884263 w 1768398"/>
                <a:gd name="connsiteY1" fmla="*/ 0 h 2216085"/>
                <a:gd name="connsiteX2" fmla="*/ 1768398 w 1768398"/>
                <a:gd name="connsiteY2" fmla="*/ 1249932 h 2216085"/>
                <a:gd name="connsiteX3" fmla="*/ 836967 w 1768398"/>
                <a:gd name="connsiteY3" fmla="*/ 2216085 h 2216085"/>
                <a:gd name="connsiteX4" fmla="*/ 128 w 1768398"/>
                <a:gd name="connsiteY4" fmla="*/ 1249932 h 2216085"/>
                <a:gd name="connsiteX0" fmla="*/ 128 w 1793702"/>
                <a:gd name="connsiteY0" fmla="*/ 1272863 h 2239016"/>
                <a:gd name="connsiteX1" fmla="*/ 884263 w 1793702"/>
                <a:gd name="connsiteY1" fmla="*/ 22931 h 2239016"/>
                <a:gd name="connsiteX2" fmla="*/ 1385208 w 1793702"/>
                <a:gd name="connsiteY2" fmla="*/ 523109 h 2239016"/>
                <a:gd name="connsiteX3" fmla="*/ 1768398 w 1793702"/>
                <a:gd name="connsiteY3" fmla="*/ 1272863 h 2239016"/>
                <a:gd name="connsiteX4" fmla="*/ 836967 w 1793702"/>
                <a:gd name="connsiteY4" fmla="*/ 2239016 h 2239016"/>
                <a:gd name="connsiteX5" fmla="*/ 128 w 1793702"/>
                <a:gd name="connsiteY5" fmla="*/ 1272863 h 2239016"/>
                <a:gd name="connsiteX0" fmla="*/ 128 w 1793009"/>
                <a:gd name="connsiteY0" fmla="*/ 1272863 h 2239016"/>
                <a:gd name="connsiteX1" fmla="*/ 884263 w 1793009"/>
                <a:gd name="connsiteY1" fmla="*/ 22931 h 2239016"/>
                <a:gd name="connsiteX2" fmla="*/ 1385208 w 1793009"/>
                <a:gd name="connsiteY2" fmla="*/ 523109 h 2239016"/>
                <a:gd name="connsiteX3" fmla="*/ 1768398 w 1793009"/>
                <a:gd name="connsiteY3" fmla="*/ 1272863 h 2239016"/>
                <a:gd name="connsiteX4" fmla="*/ 836967 w 1793009"/>
                <a:gd name="connsiteY4" fmla="*/ 2239016 h 2239016"/>
                <a:gd name="connsiteX5" fmla="*/ 128 w 1793009"/>
                <a:gd name="connsiteY5" fmla="*/ 1272863 h 223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3009" h="2239016">
                  <a:moveTo>
                    <a:pt x="128" y="1272863"/>
                  </a:moveTo>
                  <a:cubicBezTo>
                    <a:pt x="8011" y="903516"/>
                    <a:pt x="653416" y="147890"/>
                    <a:pt x="884263" y="22931"/>
                  </a:cubicBezTo>
                  <a:cubicBezTo>
                    <a:pt x="1115110" y="-102028"/>
                    <a:pt x="1237852" y="314787"/>
                    <a:pt x="1385208" y="523109"/>
                  </a:cubicBezTo>
                  <a:cubicBezTo>
                    <a:pt x="1518916" y="977091"/>
                    <a:pt x="1891616" y="986879"/>
                    <a:pt x="1768398" y="1272863"/>
                  </a:cubicBezTo>
                  <a:cubicBezTo>
                    <a:pt x="1642274" y="2136602"/>
                    <a:pt x="1325261" y="2239016"/>
                    <a:pt x="836967" y="2239016"/>
                  </a:cubicBezTo>
                  <a:cubicBezTo>
                    <a:pt x="348673" y="2239016"/>
                    <a:pt x="-7755" y="1642210"/>
                    <a:pt x="128" y="1272863"/>
                  </a:cubicBezTo>
                  <a:close/>
                </a:path>
              </a:pathLst>
            </a:custGeom>
            <a:solidFill>
              <a:srgbClr val="E7BE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37" name="Ellipszis 4"/>
          <p:cNvSpPr/>
          <p:nvPr/>
        </p:nvSpPr>
        <p:spPr>
          <a:xfrm>
            <a:off x="4844542" y="2934846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4"/>
          <p:cNvSpPr/>
          <p:nvPr/>
        </p:nvSpPr>
        <p:spPr>
          <a:xfrm flipH="1">
            <a:off x="7427274" y="3404164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4"/>
          <p:cNvSpPr/>
          <p:nvPr/>
        </p:nvSpPr>
        <p:spPr>
          <a:xfrm flipH="1">
            <a:off x="5015752" y="2592183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4"/>
          <p:cNvSpPr/>
          <p:nvPr/>
        </p:nvSpPr>
        <p:spPr>
          <a:xfrm>
            <a:off x="6815688" y="1966025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"/>
          <p:cNvSpPr/>
          <p:nvPr/>
        </p:nvSpPr>
        <p:spPr>
          <a:xfrm>
            <a:off x="8150315" y="2409750"/>
            <a:ext cx="312299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"/>
          <p:cNvSpPr/>
          <p:nvPr/>
        </p:nvSpPr>
        <p:spPr>
          <a:xfrm flipH="1">
            <a:off x="5599718" y="2505568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"/>
          <p:cNvSpPr/>
          <p:nvPr/>
        </p:nvSpPr>
        <p:spPr>
          <a:xfrm>
            <a:off x="3978073" y="3173374"/>
            <a:ext cx="286617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"/>
          <p:cNvSpPr/>
          <p:nvPr/>
        </p:nvSpPr>
        <p:spPr>
          <a:xfrm flipH="1">
            <a:off x="8276239" y="3260325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"/>
          <p:cNvSpPr/>
          <p:nvPr/>
        </p:nvSpPr>
        <p:spPr>
          <a:xfrm flipH="1">
            <a:off x="6763898" y="3413148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32" name="Csoportba foglalás 31"/>
          <p:cNvGrpSpPr/>
          <p:nvPr/>
        </p:nvGrpSpPr>
        <p:grpSpPr>
          <a:xfrm>
            <a:off x="-183253" y="-218824"/>
            <a:ext cx="8623938" cy="3251696"/>
            <a:chOff x="2546697" y="25875"/>
            <a:chExt cx="8623938" cy="3251696"/>
          </a:xfrm>
        </p:grpSpPr>
        <p:sp>
          <p:nvSpPr>
            <p:cNvPr id="33" name="Szabadkézi sokszög 32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abadkézi sokszög 34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Szabadkézi sokszög 35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Szabadkézi sokszög 50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6" name="Ellipszis 4"/>
          <p:cNvSpPr/>
          <p:nvPr/>
        </p:nvSpPr>
        <p:spPr>
          <a:xfrm flipH="1">
            <a:off x="6260533" y="2537231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Ellipszis 4"/>
          <p:cNvSpPr/>
          <p:nvPr/>
        </p:nvSpPr>
        <p:spPr>
          <a:xfrm flipH="1">
            <a:off x="4554273" y="4015686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Ellipszis 4"/>
          <p:cNvSpPr/>
          <p:nvPr/>
        </p:nvSpPr>
        <p:spPr>
          <a:xfrm flipH="1">
            <a:off x="7644190" y="1888406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Ellipszis 4"/>
          <p:cNvSpPr/>
          <p:nvPr/>
        </p:nvSpPr>
        <p:spPr>
          <a:xfrm flipH="1">
            <a:off x="4075011" y="4270251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0" name="Ellipszis 4"/>
          <p:cNvSpPr/>
          <p:nvPr/>
        </p:nvSpPr>
        <p:spPr>
          <a:xfrm flipH="1">
            <a:off x="4957459" y="3822179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2" name="Ellipszis 4"/>
          <p:cNvSpPr/>
          <p:nvPr/>
        </p:nvSpPr>
        <p:spPr>
          <a:xfrm flipH="1">
            <a:off x="4471189" y="2609110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1" name="Kép 3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0" b="100000" l="7989" r="100000">
                        <a14:foregroundMark x1="58678" y1="68285" x2="61983" y2="48220"/>
                        <a14:foregroundMark x1="37741" y1="85761" x2="73829" y2="88350"/>
                        <a14:foregroundMark x1="69421" y1="86084" x2="77961" y2="89644"/>
                        <a14:foregroundMark x1="41598" y1="86731" x2="7989" y2="93528"/>
                        <a14:foregroundMark x1="12948" y1="95146" x2="95317" y2="96440"/>
                        <a14:foregroundMark x1="9917" y1="84790" x2="24793" y2="88350"/>
                        <a14:backgroundMark x1="70523" y1="5502" x2="93939" y2="91262"/>
                        <a14:backgroundMark x1="19835" y1="79288" x2="25895" y2="84790"/>
                      </a14:backgroundRemoval>
                    </a14:imgEffect>
                  </a14:imgLayer>
                </a14:imgProps>
              </a:ext>
            </a:extLst>
          </a:blip>
          <a:srcRect l="16290" t="7145" r="20625" b="10654"/>
          <a:stretch/>
        </p:blipFill>
        <p:spPr>
          <a:xfrm>
            <a:off x="4969813" y="3594791"/>
            <a:ext cx="2709045" cy="3278029"/>
          </a:xfrm>
          <a:prstGeom prst="rect">
            <a:avLst/>
          </a:prstGeom>
        </p:spPr>
      </p:pic>
      <p:pic>
        <p:nvPicPr>
          <p:cNvPr id="56" name="Kép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  <p:sp>
        <p:nvSpPr>
          <p:cNvPr id="57" name="Ellipszis buborék 56"/>
          <p:cNvSpPr/>
          <p:nvPr/>
        </p:nvSpPr>
        <p:spPr>
          <a:xfrm>
            <a:off x="8569197" y="263409"/>
            <a:ext cx="3345667" cy="2273822"/>
          </a:xfrm>
          <a:prstGeom prst="wedgeEllipseCallout">
            <a:avLst>
              <a:gd name="adj1" fmla="val -70870"/>
              <a:gd name="adj2" fmla="val 27699"/>
            </a:avLst>
          </a:prstGeom>
          <a:solidFill>
            <a:schemeClr val="bg1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Mi van a kezedben?</a:t>
            </a:r>
          </a:p>
        </p:txBody>
      </p:sp>
      <p:sp>
        <p:nvSpPr>
          <p:cNvPr id="59" name="Ellipszis buborék 58"/>
          <p:cNvSpPr/>
          <p:nvPr/>
        </p:nvSpPr>
        <p:spPr>
          <a:xfrm>
            <a:off x="578069" y="3425152"/>
            <a:ext cx="2731165" cy="2572703"/>
          </a:xfrm>
          <a:prstGeom prst="wedgeEllipseCallout">
            <a:avLst>
              <a:gd name="adj1" fmla="val 130874"/>
              <a:gd name="adj2" fmla="val 18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Egy bot.</a:t>
            </a:r>
            <a:endParaRPr lang="hu-H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62" name="Csoportba foglalás 61"/>
          <p:cNvGrpSpPr/>
          <p:nvPr/>
        </p:nvGrpSpPr>
        <p:grpSpPr>
          <a:xfrm>
            <a:off x="8056640" y="6625278"/>
            <a:ext cx="446885" cy="3981699"/>
            <a:chOff x="3425589" y="751301"/>
            <a:chExt cx="559802" cy="5226417"/>
          </a:xfrm>
        </p:grpSpPr>
        <p:sp>
          <p:nvSpPr>
            <p:cNvPr id="63" name="Téglalap 5"/>
            <p:cNvSpPr/>
            <p:nvPr/>
          </p:nvSpPr>
          <p:spPr>
            <a:xfrm>
              <a:off x="3425589" y="818866"/>
              <a:ext cx="559802" cy="5158852"/>
            </a:xfrm>
            <a:custGeom>
              <a:avLst/>
              <a:gdLst>
                <a:gd name="connsiteX0" fmla="*/ 0 w 450376"/>
                <a:gd name="connsiteY0" fmla="*/ 0 h 5131557"/>
                <a:gd name="connsiteX1" fmla="*/ 450376 w 450376"/>
                <a:gd name="connsiteY1" fmla="*/ 0 h 5131557"/>
                <a:gd name="connsiteX2" fmla="*/ 450376 w 450376"/>
                <a:gd name="connsiteY2" fmla="*/ 5131557 h 5131557"/>
                <a:gd name="connsiteX3" fmla="*/ 0 w 450376"/>
                <a:gd name="connsiteY3" fmla="*/ 5131557 h 5131557"/>
                <a:gd name="connsiteX4" fmla="*/ 0 w 450376"/>
                <a:gd name="connsiteY4" fmla="*/ 0 h 5131557"/>
                <a:gd name="connsiteX0" fmla="*/ 0 w 450376"/>
                <a:gd name="connsiteY0" fmla="*/ 0 h 5131557"/>
                <a:gd name="connsiteX1" fmla="*/ 450376 w 450376"/>
                <a:gd name="connsiteY1" fmla="*/ 0 h 5131557"/>
                <a:gd name="connsiteX2" fmla="*/ 450132 w 450376"/>
                <a:gd name="connsiteY2" fmla="*/ 368490 h 5131557"/>
                <a:gd name="connsiteX3" fmla="*/ 450376 w 450376"/>
                <a:gd name="connsiteY3" fmla="*/ 5131557 h 5131557"/>
                <a:gd name="connsiteX4" fmla="*/ 0 w 450376"/>
                <a:gd name="connsiteY4" fmla="*/ 5131557 h 5131557"/>
                <a:gd name="connsiteX5" fmla="*/ 0 w 450376"/>
                <a:gd name="connsiteY5" fmla="*/ 0 h 5131557"/>
                <a:gd name="connsiteX0" fmla="*/ 0 w 450376"/>
                <a:gd name="connsiteY0" fmla="*/ 0 h 5131557"/>
                <a:gd name="connsiteX1" fmla="*/ 450376 w 450376"/>
                <a:gd name="connsiteY1" fmla="*/ 0 h 5131557"/>
                <a:gd name="connsiteX2" fmla="*/ 381893 w 450376"/>
                <a:gd name="connsiteY2" fmla="*/ 696036 h 5131557"/>
                <a:gd name="connsiteX3" fmla="*/ 450376 w 450376"/>
                <a:gd name="connsiteY3" fmla="*/ 5131557 h 5131557"/>
                <a:gd name="connsiteX4" fmla="*/ 0 w 450376"/>
                <a:gd name="connsiteY4" fmla="*/ 5131557 h 5131557"/>
                <a:gd name="connsiteX5" fmla="*/ 0 w 450376"/>
                <a:gd name="connsiteY5" fmla="*/ 0 h 5131557"/>
                <a:gd name="connsiteX0" fmla="*/ 0 w 518615"/>
                <a:gd name="connsiteY0" fmla="*/ 27295 h 5158852"/>
                <a:gd name="connsiteX1" fmla="*/ 518615 w 518615"/>
                <a:gd name="connsiteY1" fmla="*/ 0 h 5158852"/>
                <a:gd name="connsiteX2" fmla="*/ 381893 w 518615"/>
                <a:gd name="connsiteY2" fmla="*/ 723331 h 5158852"/>
                <a:gd name="connsiteX3" fmla="*/ 450376 w 518615"/>
                <a:gd name="connsiteY3" fmla="*/ 5158852 h 5158852"/>
                <a:gd name="connsiteX4" fmla="*/ 0 w 518615"/>
                <a:gd name="connsiteY4" fmla="*/ 5158852 h 5158852"/>
                <a:gd name="connsiteX5" fmla="*/ 0 w 518615"/>
                <a:gd name="connsiteY5" fmla="*/ 27295 h 5158852"/>
                <a:gd name="connsiteX0" fmla="*/ 0 w 521665"/>
                <a:gd name="connsiteY0" fmla="*/ 27295 h 5158852"/>
                <a:gd name="connsiteX1" fmla="*/ 518615 w 521665"/>
                <a:gd name="connsiteY1" fmla="*/ 0 h 5158852"/>
                <a:gd name="connsiteX2" fmla="*/ 381893 w 521665"/>
                <a:gd name="connsiteY2" fmla="*/ 723331 h 5158852"/>
                <a:gd name="connsiteX3" fmla="*/ 450376 w 521665"/>
                <a:gd name="connsiteY3" fmla="*/ 5158852 h 5158852"/>
                <a:gd name="connsiteX4" fmla="*/ 0 w 521665"/>
                <a:gd name="connsiteY4" fmla="*/ 5158852 h 5158852"/>
                <a:gd name="connsiteX5" fmla="*/ 0 w 521665"/>
                <a:gd name="connsiteY5" fmla="*/ 27295 h 5158852"/>
                <a:gd name="connsiteX0" fmla="*/ 0 w 521665"/>
                <a:gd name="connsiteY0" fmla="*/ 27295 h 5158852"/>
                <a:gd name="connsiteX1" fmla="*/ 518615 w 521665"/>
                <a:gd name="connsiteY1" fmla="*/ 0 h 5158852"/>
                <a:gd name="connsiteX2" fmla="*/ 381893 w 521665"/>
                <a:gd name="connsiteY2" fmla="*/ 723331 h 5158852"/>
                <a:gd name="connsiteX3" fmla="*/ 450376 w 521665"/>
                <a:gd name="connsiteY3" fmla="*/ 5158852 h 5158852"/>
                <a:gd name="connsiteX4" fmla="*/ 0 w 521665"/>
                <a:gd name="connsiteY4" fmla="*/ 5158852 h 5158852"/>
                <a:gd name="connsiteX5" fmla="*/ 0 w 521665"/>
                <a:gd name="connsiteY5" fmla="*/ 27295 h 5158852"/>
                <a:gd name="connsiteX0" fmla="*/ 41187 w 562852"/>
                <a:gd name="connsiteY0" fmla="*/ 27295 h 5158852"/>
                <a:gd name="connsiteX1" fmla="*/ 559802 w 562852"/>
                <a:gd name="connsiteY1" fmla="*/ 0 h 5158852"/>
                <a:gd name="connsiteX2" fmla="*/ 423080 w 562852"/>
                <a:gd name="connsiteY2" fmla="*/ 723331 h 5158852"/>
                <a:gd name="connsiteX3" fmla="*/ 491563 w 562852"/>
                <a:gd name="connsiteY3" fmla="*/ 5158852 h 5158852"/>
                <a:gd name="connsiteX4" fmla="*/ 41187 w 562852"/>
                <a:gd name="connsiteY4" fmla="*/ 5158852 h 5158852"/>
                <a:gd name="connsiteX5" fmla="*/ 0 w 562852"/>
                <a:gd name="connsiteY5" fmla="*/ 1105468 h 5158852"/>
                <a:gd name="connsiteX6" fmla="*/ 41187 w 562852"/>
                <a:gd name="connsiteY6" fmla="*/ 27295 h 5158852"/>
                <a:gd name="connsiteX0" fmla="*/ 41187 w 559802"/>
                <a:gd name="connsiteY0" fmla="*/ 27295 h 5158852"/>
                <a:gd name="connsiteX1" fmla="*/ 559802 w 559802"/>
                <a:gd name="connsiteY1" fmla="*/ 0 h 5158852"/>
                <a:gd name="connsiteX2" fmla="*/ 423080 w 559802"/>
                <a:gd name="connsiteY2" fmla="*/ 723331 h 5158852"/>
                <a:gd name="connsiteX3" fmla="*/ 491563 w 559802"/>
                <a:gd name="connsiteY3" fmla="*/ 5158852 h 5158852"/>
                <a:gd name="connsiteX4" fmla="*/ 41187 w 559802"/>
                <a:gd name="connsiteY4" fmla="*/ 5158852 h 5158852"/>
                <a:gd name="connsiteX5" fmla="*/ 0 w 559802"/>
                <a:gd name="connsiteY5" fmla="*/ 1105468 h 5158852"/>
                <a:gd name="connsiteX6" fmla="*/ 41187 w 559802"/>
                <a:gd name="connsiteY6" fmla="*/ 27295 h 5158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59802" h="5158852">
                  <a:moveTo>
                    <a:pt x="41187" y="27295"/>
                  </a:moveTo>
                  <a:lnTo>
                    <a:pt x="559802" y="0"/>
                  </a:lnTo>
                  <a:cubicBezTo>
                    <a:pt x="477834" y="382138"/>
                    <a:pt x="423161" y="600501"/>
                    <a:pt x="423080" y="723331"/>
                  </a:cubicBezTo>
                  <a:cubicBezTo>
                    <a:pt x="423161" y="2311020"/>
                    <a:pt x="327709" y="3748584"/>
                    <a:pt x="491563" y="5158852"/>
                  </a:cubicBezTo>
                  <a:lnTo>
                    <a:pt x="41187" y="5158852"/>
                  </a:lnTo>
                  <a:cubicBezTo>
                    <a:pt x="41106" y="3798626"/>
                    <a:pt x="81" y="2465694"/>
                    <a:pt x="0" y="1105468"/>
                  </a:cubicBezTo>
                  <a:lnTo>
                    <a:pt x="41187" y="27295"/>
                  </a:lnTo>
                  <a:close/>
                </a:path>
              </a:pathLst>
            </a:custGeom>
            <a:gradFill flip="none" rotWithShape="1">
              <a:gsLst>
                <a:gs pos="37000">
                  <a:srgbClr val="9A6B52"/>
                </a:gs>
                <a:gs pos="100000">
                  <a:srgbClr val="BD8060"/>
                </a:gs>
              </a:gsLst>
              <a:lin ang="0" scaled="1"/>
              <a:tileRect/>
            </a:gra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" name="Ellipszis 63"/>
            <p:cNvSpPr/>
            <p:nvPr/>
          </p:nvSpPr>
          <p:spPr>
            <a:xfrm>
              <a:off x="3471935" y="751301"/>
              <a:ext cx="504000" cy="176748"/>
            </a:xfrm>
            <a:prstGeom prst="ellipse">
              <a:avLst/>
            </a:prstGeom>
            <a:gradFill>
              <a:gsLst>
                <a:gs pos="37000">
                  <a:srgbClr val="9A6B52"/>
                </a:gs>
                <a:gs pos="100000">
                  <a:srgbClr val="BD8060"/>
                </a:gs>
              </a:gsLst>
              <a:lin ang="0" scaled="1"/>
            </a:gra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Ellipszis 64"/>
            <p:cNvSpPr/>
            <p:nvPr/>
          </p:nvSpPr>
          <p:spPr>
            <a:xfrm rot="16439566">
              <a:off x="3374151" y="1214119"/>
              <a:ext cx="475205" cy="45719"/>
            </a:xfrm>
            <a:prstGeom prst="ellipse">
              <a:avLst/>
            </a:prstGeom>
            <a:solidFill>
              <a:schemeClr val="tx1">
                <a:alpha val="4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Ellipszis 65"/>
            <p:cNvSpPr/>
            <p:nvPr/>
          </p:nvSpPr>
          <p:spPr>
            <a:xfrm rot="16033315">
              <a:off x="3402400" y="2103497"/>
              <a:ext cx="475205" cy="45719"/>
            </a:xfrm>
            <a:prstGeom prst="ellipse">
              <a:avLst/>
            </a:prstGeom>
            <a:solidFill>
              <a:schemeClr val="tx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7" name="Ellipszis 66"/>
            <p:cNvSpPr/>
            <p:nvPr/>
          </p:nvSpPr>
          <p:spPr>
            <a:xfrm rot="16033315">
              <a:off x="3305331" y="3023421"/>
              <a:ext cx="475205" cy="4571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Ellipszis 4"/>
            <p:cNvSpPr/>
            <p:nvPr/>
          </p:nvSpPr>
          <p:spPr>
            <a:xfrm>
              <a:off x="3524359" y="3727771"/>
              <a:ext cx="81294" cy="769801"/>
            </a:xfrm>
            <a:custGeom>
              <a:avLst/>
              <a:gdLst>
                <a:gd name="connsiteX0" fmla="*/ 0 w 546494"/>
                <a:gd name="connsiteY0" fmla="*/ 1272777 h 2545554"/>
                <a:gd name="connsiteX1" fmla="*/ 273247 w 546494"/>
                <a:gd name="connsiteY1" fmla="*/ 0 h 2545554"/>
                <a:gd name="connsiteX2" fmla="*/ 546494 w 546494"/>
                <a:gd name="connsiteY2" fmla="*/ 1272777 h 2545554"/>
                <a:gd name="connsiteX3" fmla="*/ 273247 w 546494"/>
                <a:gd name="connsiteY3" fmla="*/ 2545554 h 2545554"/>
                <a:gd name="connsiteX4" fmla="*/ 0 w 546494"/>
                <a:gd name="connsiteY4" fmla="*/ 1272777 h 2545554"/>
                <a:gd name="connsiteX0" fmla="*/ 0 w 546494"/>
                <a:gd name="connsiteY0" fmla="*/ 1449339 h 2722116"/>
                <a:gd name="connsiteX1" fmla="*/ 273247 w 546494"/>
                <a:gd name="connsiteY1" fmla="*/ 176562 h 2722116"/>
                <a:gd name="connsiteX2" fmla="*/ 546494 w 546494"/>
                <a:gd name="connsiteY2" fmla="*/ 1449339 h 2722116"/>
                <a:gd name="connsiteX3" fmla="*/ 273247 w 546494"/>
                <a:gd name="connsiteY3" fmla="*/ 2722116 h 2722116"/>
                <a:gd name="connsiteX4" fmla="*/ 0 w 546494"/>
                <a:gd name="connsiteY4" fmla="*/ 1449339 h 2722116"/>
                <a:gd name="connsiteX0" fmla="*/ 0 w 546494"/>
                <a:gd name="connsiteY0" fmla="*/ 1442109 h 2714886"/>
                <a:gd name="connsiteX1" fmla="*/ 273247 w 546494"/>
                <a:gd name="connsiteY1" fmla="*/ 169332 h 2714886"/>
                <a:gd name="connsiteX2" fmla="*/ 546494 w 546494"/>
                <a:gd name="connsiteY2" fmla="*/ 1442109 h 2714886"/>
                <a:gd name="connsiteX3" fmla="*/ 273247 w 546494"/>
                <a:gd name="connsiteY3" fmla="*/ 2714886 h 2714886"/>
                <a:gd name="connsiteX4" fmla="*/ 0 w 546494"/>
                <a:gd name="connsiteY4" fmla="*/ 1442109 h 2714886"/>
                <a:gd name="connsiteX0" fmla="*/ 0 w 508394"/>
                <a:gd name="connsiteY0" fmla="*/ 1273331 h 2546557"/>
                <a:gd name="connsiteX1" fmla="*/ 273247 w 508394"/>
                <a:gd name="connsiteY1" fmla="*/ 554 h 2546557"/>
                <a:gd name="connsiteX2" fmla="*/ 508394 w 508394"/>
                <a:gd name="connsiteY2" fmla="*/ 1159031 h 2546557"/>
                <a:gd name="connsiteX3" fmla="*/ 273247 w 508394"/>
                <a:gd name="connsiteY3" fmla="*/ 2546108 h 2546557"/>
                <a:gd name="connsiteX4" fmla="*/ 0 w 508394"/>
                <a:gd name="connsiteY4" fmla="*/ 1273331 h 2546557"/>
                <a:gd name="connsiteX0" fmla="*/ 0 w 652563"/>
                <a:gd name="connsiteY0" fmla="*/ 1273228 h 2546454"/>
                <a:gd name="connsiteX1" fmla="*/ 273247 w 652563"/>
                <a:gd name="connsiteY1" fmla="*/ 451 h 2546454"/>
                <a:gd name="connsiteX2" fmla="*/ 508394 w 652563"/>
                <a:gd name="connsiteY2" fmla="*/ 1158928 h 2546454"/>
                <a:gd name="connsiteX3" fmla="*/ 273247 w 652563"/>
                <a:gd name="connsiteY3" fmla="*/ 2546005 h 2546454"/>
                <a:gd name="connsiteX4" fmla="*/ 0 w 652563"/>
                <a:gd name="connsiteY4" fmla="*/ 1273228 h 2546454"/>
                <a:gd name="connsiteX0" fmla="*/ 0 w 424289"/>
                <a:gd name="connsiteY0" fmla="*/ 1273403 h 2546786"/>
                <a:gd name="connsiteX1" fmla="*/ 273247 w 424289"/>
                <a:gd name="connsiteY1" fmla="*/ 626 h 2546786"/>
                <a:gd name="connsiteX2" fmla="*/ 222644 w 424289"/>
                <a:gd name="connsiteY2" fmla="*/ 1140053 h 2546786"/>
                <a:gd name="connsiteX3" fmla="*/ 273247 w 424289"/>
                <a:gd name="connsiteY3" fmla="*/ 2546180 h 2546786"/>
                <a:gd name="connsiteX4" fmla="*/ 0 w 424289"/>
                <a:gd name="connsiteY4" fmla="*/ 1273403 h 2546786"/>
                <a:gd name="connsiteX0" fmla="*/ 6672 w 606135"/>
                <a:gd name="connsiteY0" fmla="*/ 1273403 h 2565640"/>
                <a:gd name="connsiteX1" fmla="*/ 279919 w 606135"/>
                <a:gd name="connsiteY1" fmla="*/ 626 h 2565640"/>
                <a:gd name="connsiteX2" fmla="*/ 229316 w 606135"/>
                <a:gd name="connsiteY2" fmla="*/ 1140053 h 2565640"/>
                <a:gd name="connsiteX3" fmla="*/ 603769 w 606135"/>
                <a:gd name="connsiteY3" fmla="*/ 2565230 h 2565640"/>
                <a:gd name="connsiteX4" fmla="*/ 6672 w 606135"/>
                <a:gd name="connsiteY4" fmla="*/ 1273403 h 2565640"/>
                <a:gd name="connsiteX0" fmla="*/ 5200 w 604663"/>
                <a:gd name="connsiteY0" fmla="*/ 1382631 h 2674868"/>
                <a:gd name="connsiteX1" fmla="*/ 278447 w 604663"/>
                <a:gd name="connsiteY1" fmla="*/ 109854 h 2674868"/>
                <a:gd name="connsiteX2" fmla="*/ 227844 w 604663"/>
                <a:gd name="connsiteY2" fmla="*/ 1249281 h 2674868"/>
                <a:gd name="connsiteX3" fmla="*/ 602297 w 604663"/>
                <a:gd name="connsiteY3" fmla="*/ 2674458 h 2674868"/>
                <a:gd name="connsiteX4" fmla="*/ 5200 w 604663"/>
                <a:gd name="connsiteY4" fmla="*/ 1382631 h 2674868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5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207 w 608181"/>
                <a:gd name="connsiteY0" fmla="*/ 1298628 h 2590532"/>
                <a:gd name="connsiteX1" fmla="*/ 279454 w 608181"/>
                <a:gd name="connsiteY1" fmla="*/ 25851 h 2590532"/>
                <a:gd name="connsiteX2" fmla="*/ 305051 w 608181"/>
                <a:gd name="connsiteY2" fmla="*/ 1241478 h 2590532"/>
                <a:gd name="connsiteX3" fmla="*/ 603304 w 608181"/>
                <a:gd name="connsiteY3" fmla="*/ 2590455 h 2590532"/>
                <a:gd name="connsiteX4" fmla="*/ 6207 w 608181"/>
                <a:gd name="connsiteY4" fmla="*/ 1298628 h 2590532"/>
                <a:gd name="connsiteX0" fmla="*/ 4909 w 606883"/>
                <a:gd name="connsiteY0" fmla="*/ 1419799 h 2711703"/>
                <a:gd name="connsiteX1" fmla="*/ 278156 w 606883"/>
                <a:gd name="connsiteY1" fmla="*/ 147022 h 2711703"/>
                <a:gd name="connsiteX2" fmla="*/ 303753 w 606883"/>
                <a:gd name="connsiteY2" fmla="*/ 1362649 h 2711703"/>
                <a:gd name="connsiteX3" fmla="*/ 602006 w 606883"/>
                <a:gd name="connsiteY3" fmla="*/ 2711626 h 2711703"/>
                <a:gd name="connsiteX4" fmla="*/ 4909 w 606883"/>
                <a:gd name="connsiteY4" fmla="*/ 1419799 h 2711703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4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931 w 608905"/>
                <a:gd name="connsiteY0" fmla="*/ 1272909 h 2564813"/>
                <a:gd name="connsiteX1" fmla="*/ 280178 w 608905"/>
                <a:gd name="connsiteY1" fmla="*/ 132 h 2564813"/>
                <a:gd name="connsiteX2" fmla="*/ 305774 w 608905"/>
                <a:gd name="connsiteY2" fmla="*/ 1215759 h 2564813"/>
                <a:gd name="connsiteX3" fmla="*/ 604028 w 608905"/>
                <a:gd name="connsiteY3" fmla="*/ 2564736 h 2564813"/>
                <a:gd name="connsiteX4" fmla="*/ 6931 w 608905"/>
                <a:gd name="connsiteY4" fmla="*/ 1272909 h 2564813"/>
                <a:gd name="connsiteX0" fmla="*/ 6931 w 608905"/>
                <a:gd name="connsiteY0" fmla="*/ 1272890 h 2564794"/>
                <a:gd name="connsiteX1" fmla="*/ 280178 w 608905"/>
                <a:gd name="connsiteY1" fmla="*/ 113 h 2564794"/>
                <a:gd name="connsiteX2" fmla="*/ 305774 w 608905"/>
                <a:gd name="connsiteY2" fmla="*/ 1215740 h 2564794"/>
                <a:gd name="connsiteX3" fmla="*/ 604028 w 608905"/>
                <a:gd name="connsiteY3" fmla="*/ 2564717 h 2564794"/>
                <a:gd name="connsiteX4" fmla="*/ 6931 w 608905"/>
                <a:gd name="connsiteY4" fmla="*/ 1272890 h 2564794"/>
                <a:gd name="connsiteX0" fmla="*/ 5793 w 607767"/>
                <a:gd name="connsiteY0" fmla="*/ 1355723 h 2647627"/>
                <a:gd name="connsiteX1" fmla="*/ 279040 w 607767"/>
                <a:gd name="connsiteY1" fmla="*/ 82946 h 2647627"/>
                <a:gd name="connsiteX2" fmla="*/ 304636 w 607767"/>
                <a:gd name="connsiteY2" fmla="*/ 1298573 h 2647627"/>
                <a:gd name="connsiteX3" fmla="*/ 602890 w 607767"/>
                <a:gd name="connsiteY3" fmla="*/ 2647550 h 2647627"/>
                <a:gd name="connsiteX4" fmla="*/ 5793 w 607767"/>
                <a:gd name="connsiteY4" fmla="*/ 1355723 h 2647627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4792 w 681490"/>
                <a:gd name="connsiteY0" fmla="*/ 1272780 h 2564610"/>
                <a:gd name="connsiteX1" fmla="*/ 348039 w 681490"/>
                <a:gd name="connsiteY1" fmla="*/ 3 h 2564610"/>
                <a:gd name="connsiteX2" fmla="*/ 458872 w 681490"/>
                <a:gd name="connsiteY2" fmla="*/ 1282955 h 2564610"/>
                <a:gd name="connsiteX3" fmla="*/ 671889 w 681490"/>
                <a:gd name="connsiteY3" fmla="*/ 2564607 h 2564610"/>
                <a:gd name="connsiteX4" fmla="*/ 74792 w 681490"/>
                <a:gd name="connsiteY4" fmla="*/ 1272780 h 2564610"/>
                <a:gd name="connsiteX0" fmla="*/ 84486 w 536547"/>
                <a:gd name="connsiteY0" fmla="*/ 1161027 h 2565567"/>
                <a:gd name="connsiteX1" fmla="*/ 208568 w 536547"/>
                <a:gd name="connsiteY1" fmla="*/ 458 h 2565567"/>
                <a:gd name="connsiteX2" fmla="*/ 319401 w 536547"/>
                <a:gd name="connsiteY2" fmla="*/ 1283410 h 2565567"/>
                <a:gd name="connsiteX3" fmla="*/ 532418 w 536547"/>
                <a:gd name="connsiteY3" fmla="*/ 2565062 h 2565567"/>
                <a:gd name="connsiteX4" fmla="*/ 84486 w 536547"/>
                <a:gd name="connsiteY4" fmla="*/ 1161027 h 2565567"/>
                <a:gd name="connsiteX0" fmla="*/ 84486 w 535419"/>
                <a:gd name="connsiteY0" fmla="*/ 1161027 h 2565375"/>
                <a:gd name="connsiteX1" fmla="*/ 208568 w 535419"/>
                <a:gd name="connsiteY1" fmla="*/ 458 h 2565375"/>
                <a:gd name="connsiteX2" fmla="*/ 319401 w 535419"/>
                <a:gd name="connsiteY2" fmla="*/ 1283410 h 2565375"/>
                <a:gd name="connsiteX3" fmla="*/ 532418 w 535419"/>
                <a:gd name="connsiteY3" fmla="*/ 2565062 h 2565375"/>
                <a:gd name="connsiteX4" fmla="*/ 84486 w 535419"/>
                <a:gd name="connsiteY4" fmla="*/ 1161027 h 256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419" h="2565375">
                  <a:moveTo>
                    <a:pt x="84486" y="1161027"/>
                  </a:moveTo>
                  <a:cubicBezTo>
                    <a:pt x="414077" y="643827"/>
                    <a:pt x="169416" y="-19939"/>
                    <a:pt x="208568" y="458"/>
                  </a:cubicBezTo>
                  <a:cubicBezTo>
                    <a:pt x="247720" y="20855"/>
                    <a:pt x="698142" y="611792"/>
                    <a:pt x="319401" y="1283410"/>
                  </a:cubicBezTo>
                  <a:cubicBezTo>
                    <a:pt x="212855" y="1604839"/>
                    <a:pt x="571570" y="2585459"/>
                    <a:pt x="532418" y="2565062"/>
                  </a:cubicBezTo>
                  <a:cubicBezTo>
                    <a:pt x="493266" y="2544665"/>
                    <a:pt x="-245105" y="1678227"/>
                    <a:pt x="84486" y="1161027"/>
                  </a:cubicBezTo>
                  <a:close/>
                </a:path>
              </a:pathLst>
            </a:cu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Ellipszis 4"/>
            <p:cNvSpPr/>
            <p:nvPr/>
          </p:nvSpPr>
          <p:spPr>
            <a:xfrm>
              <a:off x="3721825" y="2364788"/>
              <a:ext cx="81294" cy="769801"/>
            </a:xfrm>
            <a:custGeom>
              <a:avLst/>
              <a:gdLst>
                <a:gd name="connsiteX0" fmla="*/ 0 w 546494"/>
                <a:gd name="connsiteY0" fmla="*/ 1272777 h 2545554"/>
                <a:gd name="connsiteX1" fmla="*/ 273247 w 546494"/>
                <a:gd name="connsiteY1" fmla="*/ 0 h 2545554"/>
                <a:gd name="connsiteX2" fmla="*/ 546494 w 546494"/>
                <a:gd name="connsiteY2" fmla="*/ 1272777 h 2545554"/>
                <a:gd name="connsiteX3" fmla="*/ 273247 w 546494"/>
                <a:gd name="connsiteY3" fmla="*/ 2545554 h 2545554"/>
                <a:gd name="connsiteX4" fmla="*/ 0 w 546494"/>
                <a:gd name="connsiteY4" fmla="*/ 1272777 h 2545554"/>
                <a:gd name="connsiteX0" fmla="*/ 0 w 546494"/>
                <a:gd name="connsiteY0" fmla="*/ 1449339 h 2722116"/>
                <a:gd name="connsiteX1" fmla="*/ 273247 w 546494"/>
                <a:gd name="connsiteY1" fmla="*/ 176562 h 2722116"/>
                <a:gd name="connsiteX2" fmla="*/ 546494 w 546494"/>
                <a:gd name="connsiteY2" fmla="*/ 1449339 h 2722116"/>
                <a:gd name="connsiteX3" fmla="*/ 273247 w 546494"/>
                <a:gd name="connsiteY3" fmla="*/ 2722116 h 2722116"/>
                <a:gd name="connsiteX4" fmla="*/ 0 w 546494"/>
                <a:gd name="connsiteY4" fmla="*/ 1449339 h 2722116"/>
                <a:gd name="connsiteX0" fmla="*/ 0 w 546494"/>
                <a:gd name="connsiteY0" fmla="*/ 1442109 h 2714886"/>
                <a:gd name="connsiteX1" fmla="*/ 273247 w 546494"/>
                <a:gd name="connsiteY1" fmla="*/ 169332 h 2714886"/>
                <a:gd name="connsiteX2" fmla="*/ 546494 w 546494"/>
                <a:gd name="connsiteY2" fmla="*/ 1442109 h 2714886"/>
                <a:gd name="connsiteX3" fmla="*/ 273247 w 546494"/>
                <a:gd name="connsiteY3" fmla="*/ 2714886 h 2714886"/>
                <a:gd name="connsiteX4" fmla="*/ 0 w 546494"/>
                <a:gd name="connsiteY4" fmla="*/ 1442109 h 2714886"/>
                <a:gd name="connsiteX0" fmla="*/ 0 w 508394"/>
                <a:gd name="connsiteY0" fmla="*/ 1273331 h 2546557"/>
                <a:gd name="connsiteX1" fmla="*/ 273247 w 508394"/>
                <a:gd name="connsiteY1" fmla="*/ 554 h 2546557"/>
                <a:gd name="connsiteX2" fmla="*/ 508394 w 508394"/>
                <a:gd name="connsiteY2" fmla="*/ 1159031 h 2546557"/>
                <a:gd name="connsiteX3" fmla="*/ 273247 w 508394"/>
                <a:gd name="connsiteY3" fmla="*/ 2546108 h 2546557"/>
                <a:gd name="connsiteX4" fmla="*/ 0 w 508394"/>
                <a:gd name="connsiteY4" fmla="*/ 1273331 h 2546557"/>
                <a:gd name="connsiteX0" fmla="*/ 0 w 652563"/>
                <a:gd name="connsiteY0" fmla="*/ 1273228 h 2546454"/>
                <a:gd name="connsiteX1" fmla="*/ 273247 w 652563"/>
                <a:gd name="connsiteY1" fmla="*/ 451 h 2546454"/>
                <a:gd name="connsiteX2" fmla="*/ 508394 w 652563"/>
                <a:gd name="connsiteY2" fmla="*/ 1158928 h 2546454"/>
                <a:gd name="connsiteX3" fmla="*/ 273247 w 652563"/>
                <a:gd name="connsiteY3" fmla="*/ 2546005 h 2546454"/>
                <a:gd name="connsiteX4" fmla="*/ 0 w 652563"/>
                <a:gd name="connsiteY4" fmla="*/ 1273228 h 2546454"/>
                <a:gd name="connsiteX0" fmla="*/ 0 w 424289"/>
                <a:gd name="connsiteY0" fmla="*/ 1273403 h 2546786"/>
                <a:gd name="connsiteX1" fmla="*/ 273247 w 424289"/>
                <a:gd name="connsiteY1" fmla="*/ 626 h 2546786"/>
                <a:gd name="connsiteX2" fmla="*/ 222644 w 424289"/>
                <a:gd name="connsiteY2" fmla="*/ 1140053 h 2546786"/>
                <a:gd name="connsiteX3" fmla="*/ 273247 w 424289"/>
                <a:gd name="connsiteY3" fmla="*/ 2546180 h 2546786"/>
                <a:gd name="connsiteX4" fmla="*/ 0 w 424289"/>
                <a:gd name="connsiteY4" fmla="*/ 1273403 h 2546786"/>
                <a:gd name="connsiteX0" fmla="*/ 6672 w 606135"/>
                <a:gd name="connsiteY0" fmla="*/ 1273403 h 2565640"/>
                <a:gd name="connsiteX1" fmla="*/ 279919 w 606135"/>
                <a:gd name="connsiteY1" fmla="*/ 626 h 2565640"/>
                <a:gd name="connsiteX2" fmla="*/ 229316 w 606135"/>
                <a:gd name="connsiteY2" fmla="*/ 1140053 h 2565640"/>
                <a:gd name="connsiteX3" fmla="*/ 603769 w 606135"/>
                <a:gd name="connsiteY3" fmla="*/ 2565230 h 2565640"/>
                <a:gd name="connsiteX4" fmla="*/ 6672 w 606135"/>
                <a:gd name="connsiteY4" fmla="*/ 1273403 h 2565640"/>
                <a:gd name="connsiteX0" fmla="*/ 5200 w 604663"/>
                <a:gd name="connsiteY0" fmla="*/ 1382631 h 2674868"/>
                <a:gd name="connsiteX1" fmla="*/ 278447 w 604663"/>
                <a:gd name="connsiteY1" fmla="*/ 109854 h 2674868"/>
                <a:gd name="connsiteX2" fmla="*/ 227844 w 604663"/>
                <a:gd name="connsiteY2" fmla="*/ 1249281 h 2674868"/>
                <a:gd name="connsiteX3" fmla="*/ 602297 w 604663"/>
                <a:gd name="connsiteY3" fmla="*/ 2674458 h 2674868"/>
                <a:gd name="connsiteX4" fmla="*/ 5200 w 604663"/>
                <a:gd name="connsiteY4" fmla="*/ 1382631 h 2674868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5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207 w 608181"/>
                <a:gd name="connsiteY0" fmla="*/ 1298628 h 2590532"/>
                <a:gd name="connsiteX1" fmla="*/ 279454 w 608181"/>
                <a:gd name="connsiteY1" fmla="*/ 25851 h 2590532"/>
                <a:gd name="connsiteX2" fmla="*/ 305051 w 608181"/>
                <a:gd name="connsiteY2" fmla="*/ 1241478 h 2590532"/>
                <a:gd name="connsiteX3" fmla="*/ 603304 w 608181"/>
                <a:gd name="connsiteY3" fmla="*/ 2590455 h 2590532"/>
                <a:gd name="connsiteX4" fmla="*/ 6207 w 608181"/>
                <a:gd name="connsiteY4" fmla="*/ 1298628 h 2590532"/>
                <a:gd name="connsiteX0" fmla="*/ 4909 w 606883"/>
                <a:gd name="connsiteY0" fmla="*/ 1419799 h 2711703"/>
                <a:gd name="connsiteX1" fmla="*/ 278156 w 606883"/>
                <a:gd name="connsiteY1" fmla="*/ 147022 h 2711703"/>
                <a:gd name="connsiteX2" fmla="*/ 303753 w 606883"/>
                <a:gd name="connsiteY2" fmla="*/ 1362649 h 2711703"/>
                <a:gd name="connsiteX3" fmla="*/ 602006 w 606883"/>
                <a:gd name="connsiteY3" fmla="*/ 2711626 h 2711703"/>
                <a:gd name="connsiteX4" fmla="*/ 4909 w 606883"/>
                <a:gd name="connsiteY4" fmla="*/ 1419799 h 2711703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4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931 w 608905"/>
                <a:gd name="connsiteY0" fmla="*/ 1272909 h 2564813"/>
                <a:gd name="connsiteX1" fmla="*/ 280178 w 608905"/>
                <a:gd name="connsiteY1" fmla="*/ 132 h 2564813"/>
                <a:gd name="connsiteX2" fmla="*/ 305774 w 608905"/>
                <a:gd name="connsiteY2" fmla="*/ 1215759 h 2564813"/>
                <a:gd name="connsiteX3" fmla="*/ 604028 w 608905"/>
                <a:gd name="connsiteY3" fmla="*/ 2564736 h 2564813"/>
                <a:gd name="connsiteX4" fmla="*/ 6931 w 608905"/>
                <a:gd name="connsiteY4" fmla="*/ 1272909 h 2564813"/>
                <a:gd name="connsiteX0" fmla="*/ 6931 w 608905"/>
                <a:gd name="connsiteY0" fmla="*/ 1272890 h 2564794"/>
                <a:gd name="connsiteX1" fmla="*/ 280178 w 608905"/>
                <a:gd name="connsiteY1" fmla="*/ 113 h 2564794"/>
                <a:gd name="connsiteX2" fmla="*/ 305774 w 608905"/>
                <a:gd name="connsiteY2" fmla="*/ 1215740 h 2564794"/>
                <a:gd name="connsiteX3" fmla="*/ 604028 w 608905"/>
                <a:gd name="connsiteY3" fmla="*/ 2564717 h 2564794"/>
                <a:gd name="connsiteX4" fmla="*/ 6931 w 608905"/>
                <a:gd name="connsiteY4" fmla="*/ 1272890 h 2564794"/>
                <a:gd name="connsiteX0" fmla="*/ 5793 w 607767"/>
                <a:gd name="connsiteY0" fmla="*/ 1355723 h 2647627"/>
                <a:gd name="connsiteX1" fmla="*/ 279040 w 607767"/>
                <a:gd name="connsiteY1" fmla="*/ 82946 h 2647627"/>
                <a:gd name="connsiteX2" fmla="*/ 304636 w 607767"/>
                <a:gd name="connsiteY2" fmla="*/ 1298573 h 2647627"/>
                <a:gd name="connsiteX3" fmla="*/ 602890 w 607767"/>
                <a:gd name="connsiteY3" fmla="*/ 2647550 h 2647627"/>
                <a:gd name="connsiteX4" fmla="*/ 5793 w 607767"/>
                <a:gd name="connsiteY4" fmla="*/ 1355723 h 2647627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4792 w 681490"/>
                <a:gd name="connsiteY0" fmla="*/ 1272780 h 2564610"/>
                <a:gd name="connsiteX1" fmla="*/ 348039 w 681490"/>
                <a:gd name="connsiteY1" fmla="*/ 3 h 2564610"/>
                <a:gd name="connsiteX2" fmla="*/ 458872 w 681490"/>
                <a:gd name="connsiteY2" fmla="*/ 1282955 h 2564610"/>
                <a:gd name="connsiteX3" fmla="*/ 671889 w 681490"/>
                <a:gd name="connsiteY3" fmla="*/ 2564607 h 2564610"/>
                <a:gd name="connsiteX4" fmla="*/ 74792 w 681490"/>
                <a:gd name="connsiteY4" fmla="*/ 1272780 h 2564610"/>
                <a:gd name="connsiteX0" fmla="*/ 84486 w 536547"/>
                <a:gd name="connsiteY0" fmla="*/ 1161027 h 2565567"/>
                <a:gd name="connsiteX1" fmla="*/ 208568 w 536547"/>
                <a:gd name="connsiteY1" fmla="*/ 458 h 2565567"/>
                <a:gd name="connsiteX2" fmla="*/ 319401 w 536547"/>
                <a:gd name="connsiteY2" fmla="*/ 1283410 h 2565567"/>
                <a:gd name="connsiteX3" fmla="*/ 532418 w 536547"/>
                <a:gd name="connsiteY3" fmla="*/ 2565062 h 2565567"/>
                <a:gd name="connsiteX4" fmla="*/ 84486 w 536547"/>
                <a:gd name="connsiteY4" fmla="*/ 1161027 h 2565567"/>
                <a:gd name="connsiteX0" fmla="*/ 84486 w 535419"/>
                <a:gd name="connsiteY0" fmla="*/ 1161027 h 2565375"/>
                <a:gd name="connsiteX1" fmla="*/ 208568 w 535419"/>
                <a:gd name="connsiteY1" fmla="*/ 458 h 2565375"/>
                <a:gd name="connsiteX2" fmla="*/ 319401 w 535419"/>
                <a:gd name="connsiteY2" fmla="*/ 1283410 h 2565375"/>
                <a:gd name="connsiteX3" fmla="*/ 532418 w 535419"/>
                <a:gd name="connsiteY3" fmla="*/ 2565062 h 2565375"/>
                <a:gd name="connsiteX4" fmla="*/ 84486 w 535419"/>
                <a:gd name="connsiteY4" fmla="*/ 1161027 h 256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419" h="2565375">
                  <a:moveTo>
                    <a:pt x="84486" y="1161027"/>
                  </a:moveTo>
                  <a:cubicBezTo>
                    <a:pt x="414077" y="643827"/>
                    <a:pt x="169416" y="-19939"/>
                    <a:pt x="208568" y="458"/>
                  </a:cubicBezTo>
                  <a:cubicBezTo>
                    <a:pt x="247720" y="20855"/>
                    <a:pt x="698142" y="611792"/>
                    <a:pt x="319401" y="1283410"/>
                  </a:cubicBezTo>
                  <a:cubicBezTo>
                    <a:pt x="212855" y="1604839"/>
                    <a:pt x="571570" y="2585459"/>
                    <a:pt x="532418" y="2565062"/>
                  </a:cubicBezTo>
                  <a:cubicBezTo>
                    <a:pt x="493266" y="2544665"/>
                    <a:pt x="-245105" y="1678227"/>
                    <a:pt x="84486" y="1161027"/>
                  </a:cubicBezTo>
                  <a:close/>
                </a:path>
              </a:pathLst>
            </a:cu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0" name="Ellipszis 4"/>
            <p:cNvSpPr/>
            <p:nvPr/>
          </p:nvSpPr>
          <p:spPr>
            <a:xfrm flipH="1">
              <a:off x="3624930" y="4624315"/>
              <a:ext cx="77673" cy="934305"/>
            </a:xfrm>
            <a:custGeom>
              <a:avLst/>
              <a:gdLst>
                <a:gd name="connsiteX0" fmla="*/ 0 w 546494"/>
                <a:gd name="connsiteY0" fmla="*/ 1272777 h 2545554"/>
                <a:gd name="connsiteX1" fmla="*/ 273247 w 546494"/>
                <a:gd name="connsiteY1" fmla="*/ 0 h 2545554"/>
                <a:gd name="connsiteX2" fmla="*/ 546494 w 546494"/>
                <a:gd name="connsiteY2" fmla="*/ 1272777 h 2545554"/>
                <a:gd name="connsiteX3" fmla="*/ 273247 w 546494"/>
                <a:gd name="connsiteY3" fmla="*/ 2545554 h 2545554"/>
                <a:gd name="connsiteX4" fmla="*/ 0 w 546494"/>
                <a:gd name="connsiteY4" fmla="*/ 1272777 h 2545554"/>
                <a:gd name="connsiteX0" fmla="*/ 0 w 546494"/>
                <a:gd name="connsiteY0" fmla="*/ 1449339 h 2722116"/>
                <a:gd name="connsiteX1" fmla="*/ 273247 w 546494"/>
                <a:gd name="connsiteY1" fmla="*/ 176562 h 2722116"/>
                <a:gd name="connsiteX2" fmla="*/ 546494 w 546494"/>
                <a:gd name="connsiteY2" fmla="*/ 1449339 h 2722116"/>
                <a:gd name="connsiteX3" fmla="*/ 273247 w 546494"/>
                <a:gd name="connsiteY3" fmla="*/ 2722116 h 2722116"/>
                <a:gd name="connsiteX4" fmla="*/ 0 w 546494"/>
                <a:gd name="connsiteY4" fmla="*/ 1449339 h 2722116"/>
                <a:gd name="connsiteX0" fmla="*/ 0 w 546494"/>
                <a:gd name="connsiteY0" fmla="*/ 1442109 h 2714886"/>
                <a:gd name="connsiteX1" fmla="*/ 273247 w 546494"/>
                <a:gd name="connsiteY1" fmla="*/ 169332 h 2714886"/>
                <a:gd name="connsiteX2" fmla="*/ 546494 w 546494"/>
                <a:gd name="connsiteY2" fmla="*/ 1442109 h 2714886"/>
                <a:gd name="connsiteX3" fmla="*/ 273247 w 546494"/>
                <a:gd name="connsiteY3" fmla="*/ 2714886 h 2714886"/>
                <a:gd name="connsiteX4" fmla="*/ 0 w 546494"/>
                <a:gd name="connsiteY4" fmla="*/ 1442109 h 2714886"/>
                <a:gd name="connsiteX0" fmla="*/ 0 w 508394"/>
                <a:gd name="connsiteY0" fmla="*/ 1273331 h 2546557"/>
                <a:gd name="connsiteX1" fmla="*/ 273247 w 508394"/>
                <a:gd name="connsiteY1" fmla="*/ 554 h 2546557"/>
                <a:gd name="connsiteX2" fmla="*/ 508394 w 508394"/>
                <a:gd name="connsiteY2" fmla="*/ 1159031 h 2546557"/>
                <a:gd name="connsiteX3" fmla="*/ 273247 w 508394"/>
                <a:gd name="connsiteY3" fmla="*/ 2546108 h 2546557"/>
                <a:gd name="connsiteX4" fmla="*/ 0 w 508394"/>
                <a:gd name="connsiteY4" fmla="*/ 1273331 h 2546557"/>
                <a:gd name="connsiteX0" fmla="*/ 0 w 652563"/>
                <a:gd name="connsiteY0" fmla="*/ 1273228 h 2546454"/>
                <a:gd name="connsiteX1" fmla="*/ 273247 w 652563"/>
                <a:gd name="connsiteY1" fmla="*/ 451 h 2546454"/>
                <a:gd name="connsiteX2" fmla="*/ 508394 w 652563"/>
                <a:gd name="connsiteY2" fmla="*/ 1158928 h 2546454"/>
                <a:gd name="connsiteX3" fmla="*/ 273247 w 652563"/>
                <a:gd name="connsiteY3" fmla="*/ 2546005 h 2546454"/>
                <a:gd name="connsiteX4" fmla="*/ 0 w 652563"/>
                <a:gd name="connsiteY4" fmla="*/ 1273228 h 2546454"/>
                <a:gd name="connsiteX0" fmla="*/ 0 w 424289"/>
                <a:gd name="connsiteY0" fmla="*/ 1273403 h 2546786"/>
                <a:gd name="connsiteX1" fmla="*/ 273247 w 424289"/>
                <a:gd name="connsiteY1" fmla="*/ 626 h 2546786"/>
                <a:gd name="connsiteX2" fmla="*/ 222644 w 424289"/>
                <a:gd name="connsiteY2" fmla="*/ 1140053 h 2546786"/>
                <a:gd name="connsiteX3" fmla="*/ 273247 w 424289"/>
                <a:gd name="connsiteY3" fmla="*/ 2546180 h 2546786"/>
                <a:gd name="connsiteX4" fmla="*/ 0 w 424289"/>
                <a:gd name="connsiteY4" fmla="*/ 1273403 h 2546786"/>
                <a:gd name="connsiteX0" fmla="*/ 6672 w 606135"/>
                <a:gd name="connsiteY0" fmla="*/ 1273403 h 2565640"/>
                <a:gd name="connsiteX1" fmla="*/ 279919 w 606135"/>
                <a:gd name="connsiteY1" fmla="*/ 626 h 2565640"/>
                <a:gd name="connsiteX2" fmla="*/ 229316 w 606135"/>
                <a:gd name="connsiteY2" fmla="*/ 1140053 h 2565640"/>
                <a:gd name="connsiteX3" fmla="*/ 603769 w 606135"/>
                <a:gd name="connsiteY3" fmla="*/ 2565230 h 2565640"/>
                <a:gd name="connsiteX4" fmla="*/ 6672 w 606135"/>
                <a:gd name="connsiteY4" fmla="*/ 1273403 h 2565640"/>
                <a:gd name="connsiteX0" fmla="*/ 5200 w 604663"/>
                <a:gd name="connsiteY0" fmla="*/ 1382631 h 2674868"/>
                <a:gd name="connsiteX1" fmla="*/ 278447 w 604663"/>
                <a:gd name="connsiteY1" fmla="*/ 109854 h 2674868"/>
                <a:gd name="connsiteX2" fmla="*/ 227844 w 604663"/>
                <a:gd name="connsiteY2" fmla="*/ 1249281 h 2674868"/>
                <a:gd name="connsiteX3" fmla="*/ 602297 w 604663"/>
                <a:gd name="connsiteY3" fmla="*/ 2674458 h 2674868"/>
                <a:gd name="connsiteX4" fmla="*/ 5200 w 604663"/>
                <a:gd name="connsiteY4" fmla="*/ 1382631 h 2674868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5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207 w 608181"/>
                <a:gd name="connsiteY0" fmla="*/ 1298628 h 2590532"/>
                <a:gd name="connsiteX1" fmla="*/ 279454 w 608181"/>
                <a:gd name="connsiteY1" fmla="*/ 25851 h 2590532"/>
                <a:gd name="connsiteX2" fmla="*/ 305051 w 608181"/>
                <a:gd name="connsiteY2" fmla="*/ 1241478 h 2590532"/>
                <a:gd name="connsiteX3" fmla="*/ 603304 w 608181"/>
                <a:gd name="connsiteY3" fmla="*/ 2590455 h 2590532"/>
                <a:gd name="connsiteX4" fmla="*/ 6207 w 608181"/>
                <a:gd name="connsiteY4" fmla="*/ 1298628 h 2590532"/>
                <a:gd name="connsiteX0" fmla="*/ 4909 w 606883"/>
                <a:gd name="connsiteY0" fmla="*/ 1419799 h 2711703"/>
                <a:gd name="connsiteX1" fmla="*/ 278156 w 606883"/>
                <a:gd name="connsiteY1" fmla="*/ 147022 h 2711703"/>
                <a:gd name="connsiteX2" fmla="*/ 303753 w 606883"/>
                <a:gd name="connsiteY2" fmla="*/ 1362649 h 2711703"/>
                <a:gd name="connsiteX3" fmla="*/ 602006 w 606883"/>
                <a:gd name="connsiteY3" fmla="*/ 2711626 h 2711703"/>
                <a:gd name="connsiteX4" fmla="*/ 4909 w 606883"/>
                <a:gd name="connsiteY4" fmla="*/ 1419799 h 2711703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4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931 w 608905"/>
                <a:gd name="connsiteY0" fmla="*/ 1272909 h 2564813"/>
                <a:gd name="connsiteX1" fmla="*/ 280178 w 608905"/>
                <a:gd name="connsiteY1" fmla="*/ 132 h 2564813"/>
                <a:gd name="connsiteX2" fmla="*/ 305774 w 608905"/>
                <a:gd name="connsiteY2" fmla="*/ 1215759 h 2564813"/>
                <a:gd name="connsiteX3" fmla="*/ 604028 w 608905"/>
                <a:gd name="connsiteY3" fmla="*/ 2564736 h 2564813"/>
                <a:gd name="connsiteX4" fmla="*/ 6931 w 608905"/>
                <a:gd name="connsiteY4" fmla="*/ 1272909 h 2564813"/>
                <a:gd name="connsiteX0" fmla="*/ 6931 w 608905"/>
                <a:gd name="connsiteY0" fmla="*/ 1272890 h 2564794"/>
                <a:gd name="connsiteX1" fmla="*/ 280178 w 608905"/>
                <a:gd name="connsiteY1" fmla="*/ 113 h 2564794"/>
                <a:gd name="connsiteX2" fmla="*/ 305774 w 608905"/>
                <a:gd name="connsiteY2" fmla="*/ 1215740 h 2564794"/>
                <a:gd name="connsiteX3" fmla="*/ 604028 w 608905"/>
                <a:gd name="connsiteY3" fmla="*/ 2564717 h 2564794"/>
                <a:gd name="connsiteX4" fmla="*/ 6931 w 608905"/>
                <a:gd name="connsiteY4" fmla="*/ 1272890 h 2564794"/>
                <a:gd name="connsiteX0" fmla="*/ 5793 w 607767"/>
                <a:gd name="connsiteY0" fmla="*/ 1355723 h 2647627"/>
                <a:gd name="connsiteX1" fmla="*/ 279040 w 607767"/>
                <a:gd name="connsiteY1" fmla="*/ 82946 h 2647627"/>
                <a:gd name="connsiteX2" fmla="*/ 304636 w 607767"/>
                <a:gd name="connsiteY2" fmla="*/ 1298573 h 2647627"/>
                <a:gd name="connsiteX3" fmla="*/ 602890 w 607767"/>
                <a:gd name="connsiteY3" fmla="*/ 2647550 h 2647627"/>
                <a:gd name="connsiteX4" fmla="*/ 5793 w 607767"/>
                <a:gd name="connsiteY4" fmla="*/ 1355723 h 2647627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4792 w 681490"/>
                <a:gd name="connsiteY0" fmla="*/ 1272780 h 2564610"/>
                <a:gd name="connsiteX1" fmla="*/ 348039 w 681490"/>
                <a:gd name="connsiteY1" fmla="*/ 3 h 2564610"/>
                <a:gd name="connsiteX2" fmla="*/ 458872 w 681490"/>
                <a:gd name="connsiteY2" fmla="*/ 1282955 h 2564610"/>
                <a:gd name="connsiteX3" fmla="*/ 671889 w 681490"/>
                <a:gd name="connsiteY3" fmla="*/ 2564607 h 2564610"/>
                <a:gd name="connsiteX4" fmla="*/ 74792 w 681490"/>
                <a:gd name="connsiteY4" fmla="*/ 1272780 h 2564610"/>
                <a:gd name="connsiteX0" fmla="*/ 84486 w 536547"/>
                <a:gd name="connsiteY0" fmla="*/ 1161027 h 2565567"/>
                <a:gd name="connsiteX1" fmla="*/ 208568 w 536547"/>
                <a:gd name="connsiteY1" fmla="*/ 458 h 2565567"/>
                <a:gd name="connsiteX2" fmla="*/ 319401 w 536547"/>
                <a:gd name="connsiteY2" fmla="*/ 1283410 h 2565567"/>
                <a:gd name="connsiteX3" fmla="*/ 532418 w 536547"/>
                <a:gd name="connsiteY3" fmla="*/ 2565062 h 2565567"/>
                <a:gd name="connsiteX4" fmla="*/ 84486 w 536547"/>
                <a:gd name="connsiteY4" fmla="*/ 1161027 h 2565567"/>
                <a:gd name="connsiteX0" fmla="*/ 84486 w 535419"/>
                <a:gd name="connsiteY0" fmla="*/ 1161027 h 2565375"/>
                <a:gd name="connsiteX1" fmla="*/ 208568 w 535419"/>
                <a:gd name="connsiteY1" fmla="*/ 458 h 2565375"/>
                <a:gd name="connsiteX2" fmla="*/ 319401 w 535419"/>
                <a:gd name="connsiteY2" fmla="*/ 1283410 h 2565375"/>
                <a:gd name="connsiteX3" fmla="*/ 532418 w 535419"/>
                <a:gd name="connsiteY3" fmla="*/ 2565062 h 2565375"/>
                <a:gd name="connsiteX4" fmla="*/ 84486 w 535419"/>
                <a:gd name="connsiteY4" fmla="*/ 1161027 h 256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419" h="2565375">
                  <a:moveTo>
                    <a:pt x="84486" y="1161027"/>
                  </a:moveTo>
                  <a:cubicBezTo>
                    <a:pt x="414077" y="643827"/>
                    <a:pt x="169416" y="-19939"/>
                    <a:pt x="208568" y="458"/>
                  </a:cubicBezTo>
                  <a:cubicBezTo>
                    <a:pt x="247720" y="20855"/>
                    <a:pt x="698142" y="611792"/>
                    <a:pt x="319401" y="1283410"/>
                  </a:cubicBezTo>
                  <a:cubicBezTo>
                    <a:pt x="212855" y="1604839"/>
                    <a:pt x="571570" y="2585459"/>
                    <a:pt x="532418" y="2565062"/>
                  </a:cubicBezTo>
                  <a:cubicBezTo>
                    <a:pt x="493266" y="2544665"/>
                    <a:pt x="-245105" y="1678227"/>
                    <a:pt x="84486" y="1161027"/>
                  </a:cubicBezTo>
                  <a:close/>
                </a:path>
              </a:pathLst>
            </a:cu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Ellipszis 4"/>
            <p:cNvSpPr/>
            <p:nvPr/>
          </p:nvSpPr>
          <p:spPr>
            <a:xfrm>
              <a:off x="3691021" y="1003829"/>
              <a:ext cx="81294" cy="769801"/>
            </a:xfrm>
            <a:custGeom>
              <a:avLst/>
              <a:gdLst>
                <a:gd name="connsiteX0" fmla="*/ 0 w 546494"/>
                <a:gd name="connsiteY0" fmla="*/ 1272777 h 2545554"/>
                <a:gd name="connsiteX1" fmla="*/ 273247 w 546494"/>
                <a:gd name="connsiteY1" fmla="*/ 0 h 2545554"/>
                <a:gd name="connsiteX2" fmla="*/ 546494 w 546494"/>
                <a:gd name="connsiteY2" fmla="*/ 1272777 h 2545554"/>
                <a:gd name="connsiteX3" fmla="*/ 273247 w 546494"/>
                <a:gd name="connsiteY3" fmla="*/ 2545554 h 2545554"/>
                <a:gd name="connsiteX4" fmla="*/ 0 w 546494"/>
                <a:gd name="connsiteY4" fmla="*/ 1272777 h 2545554"/>
                <a:gd name="connsiteX0" fmla="*/ 0 w 546494"/>
                <a:gd name="connsiteY0" fmla="*/ 1449339 h 2722116"/>
                <a:gd name="connsiteX1" fmla="*/ 273247 w 546494"/>
                <a:gd name="connsiteY1" fmla="*/ 176562 h 2722116"/>
                <a:gd name="connsiteX2" fmla="*/ 546494 w 546494"/>
                <a:gd name="connsiteY2" fmla="*/ 1449339 h 2722116"/>
                <a:gd name="connsiteX3" fmla="*/ 273247 w 546494"/>
                <a:gd name="connsiteY3" fmla="*/ 2722116 h 2722116"/>
                <a:gd name="connsiteX4" fmla="*/ 0 w 546494"/>
                <a:gd name="connsiteY4" fmla="*/ 1449339 h 2722116"/>
                <a:gd name="connsiteX0" fmla="*/ 0 w 546494"/>
                <a:gd name="connsiteY0" fmla="*/ 1442109 h 2714886"/>
                <a:gd name="connsiteX1" fmla="*/ 273247 w 546494"/>
                <a:gd name="connsiteY1" fmla="*/ 169332 h 2714886"/>
                <a:gd name="connsiteX2" fmla="*/ 546494 w 546494"/>
                <a:gd name="connsiteY2" fmla="*/ 1442109 h 2714886"/>
                <a:gd name="connsiteX3" fmla="*/ 273247 w 546494"/>
                <a:gd name="connsiteY3" fmla="*/ 2714886 h 2714886"/>
                <a:gd name="connsiteX4" fmla="*/ 0 w 546494"/>
                <a:gd name="connsiteY4" fmla="*/ 1442109 h 2714886"/>
                <a:gd name="connsiteX0" fmla="*/ 0 w 508394"/>
                <a:gd name="connsiteY0" fmla="*/ 1273331 h 2546557"/>
                <a:gd name="connsiteX1" fmla="*/ 273247 w 508394"/>
                <a:gd name="connsiteY1" fmla="*/ 554 h 2546557"/>
                <a:gd name="connsiteX2" fmla="*/ 508394 w 508394"/>
                <a:gd name="connsiteY2" fmla="*/ 1159031 h 2546557"/>
                <a:gd name="connsiteX3" fmla="*/ 273247 w 508394"/>
                <a:gd name="connsiteY3" fmla="*/ 2546108 h 2546557"/>
                <a:gd name="connsiteX4" fmla="*/ 0 w 508394"/>
                <a:gd name="connsiteY4" fmla="*/ 1273331 h 2546557"/>
                <a:gd name="connsiteX0" fmla="*/ 0 w 652563"/>
                <a:gd name="connsiteY0" fmla="*/ 1273228 h 2546454"/>
                <a:gd name="connsiteX1" fmla="*/ 273247 w 652563"/>
                <a:gd name="connsiteY1" fmla="*/ 451 h 2546454"/>
                <a:gd name="connsiteX2" fmla="*/ 508394 w 652563"/>
                <a:gd name="connsiteY2" fmla="*/ 1158928 h 2546454"/>
                <a:gd name="connsiteX3" fmla="*/ 273247 w 652563"/>
                <a:gd name="connsiteY3" fmla="*/ 2546005 h 2546454"/>
                <a:gd name="connsiteX4" fmla="*/ 0 w 652563"/>
                <a:gd name="connsiteY4" fmla="*/ 1273228 h 2546454"/>
                <a:gd name="connsiteX0" fmla="*/ 0 w 424289"/>
                <a:gd name="connsiteY0" fmla="*/ 1273403 h 2546786"/>
                <a:gd name="connsiteX1" fmla="*/ 273247 w 424289"/>
                <a:gd name="connsiteY1" fmla="*/ 626 h 2546786"/>
                <a:gd name="connsiteX2" fmla="*/ 222644 w 424289"/>
                <a:gd name="connsiteY2" fmla="*/ 1140053 h 2546786"/>
                <a:gd name="connsiteX3" fmla="*/ 273247 w 424289"/>
                <a:gd name="connsiteY3" fmla="*/ 2546180 h 2546786"/>
                <a:gd name="connsiteX4" fmla="*/ 0 w 424289"/>
                <a:gd name="connsiteY4" fmla="*/ 1273403 h 2546786"/>
                <a:gd name="connsiteX0" fmla="*/ 6672 w 606135"/>
                <a:gd name="connsiteY0" fmla="*/ 1273403 h 2565640"/>
                <a:gd name="connsiteX1" fmla="*/ 279919 w 606135"/>
                <a:gd name="connsiteY1" fmla="*/ 626 h 2565640"/>
                <a:gd name="connsiteX2" fmla="*/ 229316 w 606135"/>
                <a:gd name="connsiteY2" fmla="*/ 1140053 h 2565640"/>
                <a:gd name="connsiteX3" fmla="*/ 603769 w 606135"/>
                <a:gd name="connsiteY3" fmla="*/ 2565230 h 2565640"/>
                <a:gd name="connsiteX4" fmla="*/ 6672 w 606135"/>
                <a:gd name="connsiteY4" fmla="*/ 1273403 h 2565640"/>
                <a:gd name="connsiteX0" fmla="*/ 5200 w 604663"/>
                <a:gd name="connsiteY0" fmla="*/ 1382631 h 2674868"/>
                <a:gd name="connsiteX1" fmla="*/ 278447 w 604663"/>
                <a:gd name="connsiteY1" fmla="*/ 109854 h 2674868"/>
                <a:gd name="connsiteX2" fmla="*/ 227844 w 604663"/>
                <a:gd name="connsiteY2" fmla="*/ 1249281 h 2674868"/>
                <a:gd name="connsiteX3" fmla="*/ 602297 w 604663"/>
                <a:gd name="connsiteY3" fmla="*/ 2674458 h 2674868"/>
                <a:gd name="connsiteX4" fmla="*/ 5200 w 604663"/>
                <a:gd name="connsiteY4" fmla="*/ 1382631 h 2674868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5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207 w 608181"/>
                <a:gd name="connsiteY0" fmla="*/ 1298628 h 2590532"/>
                <a:gd name="connsiteX1" fmla="*/ 279454 w 608181"/>
                <a:gd name="connsiteY1" fmla="*/ 25851 h 2590532"/>
                <a:gd name="connsiteX2" fmla="*/ 305051 w 608181"/>
                <a:gd name="connsiteY2" fmla="*/ 1241478 h 2590532"/>
                <a:gd name="connsiteX3" fmla="*/ 603304 w 608181"/>
                <a:gd name="connsiteY3" fmla="*/ 2590455 h 2590532"/>
                <a:gd name="connsiteX4" fmla="*/ 6207 w 608181"/>
                <a:gd name="connsiteY4" fmla="*/ 1298628 h 2590532"/>
                <a:gd name="connsiteX0" fmla="*/ 4909 w 606883"/>
                <a:gd name="connsiteY0" fmla="*/ 1419799 h 2711703"/>
                <a:gd name="connsiteX1" fmla="*/ 278156 w 606883"/>
                <a:gd name="connsiteY1" fmla="*/ 147022 h 2711703"/>
                <a:gd name="connsiteX2" fmla="*/ 303753 w 606883"/>
                <a:gd name="connsiteY2" fmla="*/ 1362649 h 2711703"/>
                <a:gd name="connsiteX3" fmla="*/ 602006 w 606883"/>
                <a:gd name="connsiteY3" fmla="*/ 2711626 h 2711703"/>
                <a:gd name="connsiteX4" fmla="*/ 4909 w 606883"/>
                <a:gd name="connsiteY4" fmla="*/ 1419799 h 2711703"/>
                <a:gd name="connsiteX0" fmla="*/ 6931 w 608905"/>
                <a:gd name="connsiteY0" fmla="*/ 1272883 h 2564787"/>
                <a:gd name="connsiteX1" fmla="*/ 280178 w 608905"/>
                <a:gd name="connsiteY1" fmla="*/ 106 h 2564787"/>
                <a:gd name="connsiteX2" fmla="*/ 305774 w 608905"/>
                <a:gd name="connsiteY2" fmla="*/ 1215733 h 2564787"/>
                <a:gd name="connsiteX3" fmla="*/ 604028 w 608905"/>
                <a:gd name="connsiteY3" fmla="*/ 2564710 h 2564787"/>
                <a:gd name="connsiteX4" fmla="*/ 6931 w 608905"/>
                <a:gd name="connsiteY4" fmla="*/ 1272883 h 2564787"/>
                <a:gd name="connsiteX0" fmla="*/ 6931 w 608905"/>
                <a:gd name="connsiteY0" fmla="*/ 1272909 h 2564813"/>
                <a:gd name="connsiteX1" fmla="*/ 280178 w 608905"/>
                <a:gd name="connsiteY1" fmla="*/ 132 h 2564813"/>
                <a:gd name="connsiteX2" fmla="*/ 305774 w 608905"/>
                <a:gd name="connsiteY2" fmla="*/ 1215759 h 2564813"/>
                <a:gd name="connsiteX3" fmla="*/ 604028 w 608905"/>
                <a:gd name="connsiteY3" fmla="*/ 2564736 h 2564813"/>
                <a:gd name="connsiteX4" fmla="*/ 6931 w 608905"/>
                <a:gd name="connsiteY4" fmla="*/ 1272909 h 2564813"/>
                <a:gd name="connsiteX0" fmla="*/ 6931 w 608905"/>
                <a:gd name="connsiteY0" fmla="*/ 1272890 h 2564794"/>
                <a:gd name="connsiteX1" fmla="*/ 280178 w 608905"/>
                <a:gd name="connsiteY1" fmla="*/ 113 h 2564794"/>
                <a:gd name="connsiteX2" fmla="*/ 305774 w 608905"/>
                <a:gd name="connsiteY2" fmla="*/ 1215740 h 2564794"/>
                <a:gd name="connsiteX3" fmla="*/ 604028 w 608905"/>
                <a:gd name="connsiteY3" fmla="*/ 2564717 h 2564794"/>
                <a:gd name="connsiteX4" fmla="*/ 6931 w 608905"/>
                <a:gd name="connsiteY4" fmla="*/ 1272890 h 2564794"/>
                <a:gd name="connsiteX0" fmla="*/ 5793 w 607767"/>
                <a:gd name="connsiteY0" fmla="*/ 1355723 h 2647627"/>
                <a:gd name="connsiteX1" fmla="*/ 279040 w 607767"/>
                <a:gd name="connsiteY1" fmla="*/ 82946 h 2647627"/>
                <a:gd name="connsiteX2" fmla="*/ 304636 w 607767"/>
                <a:gd name="connsiteY2" fmla="*/ 1298573 h 2647627"/>
                <a:gd name="connsiteX3" fmla="*/ 602890 w 607767"/>
                <a:gd name="connsiteY3" fmla="*/ 2647550 h 2647627"/>
                <a:gd name="connsiteX4" fmla="*/ 5793 w 607767"/>
                <a:gd name="connsiteY4" fmla="*/ 1355723 h 2647627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245 w 613943"/>
                <a:gd name="connsiteY0" fmla="*/ 1272780 h 2564610"/>
                <a:gd name="connsiteX1" fmla="*/ 280492 w 613943"/>
                <a:gd name="connsiteY1" fmla="*/ 3 h 2564610"/>
                <a:gd name="connsiteX2" fmla="*/ 391325 w 613943"/>
                <a:gd name="connsiteY2" fmla="*/ 1282955 h 2564610"/>
                <a:gd name="connsiteX3" fmla="*/ 604342 w 613943"/>
                <a:gd name="connsiteY3" fmla="*/ 2564607 h 2564610"/>
                <a:gd name="connsiteX4" fmla="*/ 7245 w 613943"/>
                <a:gd name="connsiteY4" fmla="*/ 1272780 h 2564610"/>
                <a:gd name="connsiteX0" fmla="*/ 74792 w 681490"/>
                <a:gd name="connsiteY0" fmla="*/ 1272780 h 2564610"/>
                <a:gd name="connsiteX1" fmla="*/ 348039 w 681490"/>
                <a:gd name="connsiteY1" fmla="*/ 3 h 2564610"/>
                <a:gd name="connsiteX2" fmla="*/ 458872 w 681490"/>
                <a:gd name="connsiteY2" fmla="*/ 1282955 h 2564610"/>
                <a:gd name="connsiteX3" fmla="*/ 671889 w 681490"/>
                <a:gd name="connsiteY3" fmla="*/ 2564607 h 2564610"/>
                <a:gd name="connsiteX4" fmla="*/ 74792 w 681490"/>
                <a:gd name="connsiteY4" fmla="*/ 1272780 h 2564610"/>
                <a:gd name="connsiteX0" fmla="*/ 84486 w 536547"/>
                <a:gd name="connsiteY0" fmla="*/ 1161027 h 2565567"/>
                <a:gd name="connsiteX1" fmla="*/ 208568 w 536547"/>
                <a:gd name="connsiteY1" fmla="*/ 458 h 2565567"/>
                <a:gd name="connsiteX2" fmla="*/ 319401 w 536547"/>
                <a:gd name="connsiteY2" fmla="*/ 1283410 h 2565567"/>
                <a:gd name="connsiteX3" fmla="*/ 532418 w 536547"/>
                <a:gd name="connsiteY3" fmla="*/ 2565062 h 2565567"/>
                <a:gd name="connsiteX4" fmla="*/ 84486 w 536547"/>
                <a:gd name="connsiteY4" fmla="*/ 1161027 h 2565567"/>
                <a:gd name="connsiteX0" fmla="*/ 84486 w 535419"/>
                <a:gd name="connsiteY0" fmla="*/ 1161027 h 2565375"/>
                <a:gd name="connsiteX1" fmla="*/ 208568 w 535419"/>
                <a:gd name="connsiteY1" fmla="*/ 458 h 2565375"/>
                <a:gd name="connsiteX2" fmla="*/ 319401 w 535419"/>
                <a:gd name="connsiteY2" fmla="*/ 1283410 h 2565375"/>
                <a:gd name="connsiteX3" fmla="*/ 532418 w 535419"/>
                <a:gd name="connsiteY3" fmla="*/ 2565062 h 2565375"/>
                <a:gd name="connsiteX4" fmla="*/ 84486 w 535419"/>
                <a:gd name="connsiteY4" fmla="*/ 1161027 h 2565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419" h="2565375">
                  <a:moveTo>
                    <a:pt x="84486" y="1161027"/>
                  </a:moveTo>
                  <a:cubicBezTo>
                    <a:pt x="414077" y="643827"/>
                    <a:pt x="169416" y="-19939"/>
                    <a:pt x="208568" y="458"/>
                  </a:cubicBezTo>
                  <a:cubicBezTo>
                    <a:pt x="247720" y="20855"/>
                    <a:pt x="698142" y="611792"/>
                    <a:pt x="319401" y="1283410"/>
                  </a:cubicBezTo>
                  <a:cubicBezTo>
                    <a:pt x="212855" y="1604839"/>
                    <a:pt x="571570" y="2585459"/>
                    <a:pt x="532418" y="2565062"/>
                  </a:cubicBezTo>
                  <a:cubicBezTo>
                    <a:pt x="493266" y="2544665"/>
                    <a:pt x="-245105" y="1678227"/>
                    <a:pt x="84486" y="1161027"/>
                  </a:cubicBezTo>
                  <a:close/>
                </a:path>
              </a:pathLst>
            </a:custGeom>
            <a:solidFill>
              <a:schemeClr val="tx1"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Ellipszis 71"/>
            <p:cNvSpPr/>
            <p:nvPr/>
          </p:nvSpPr>
          <p:spPr>
            <a:xfrm rot="16033315">
              <a:off x="3484223" y="3955305"/>
              <a:ext cx="475205" cy="4571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Ellipszis 72"/>
            <p:cNvSpPr/>
            <p:nvPr/>
          </p:nvSpPr>
          <p:spPr>
            <a:xfrm rot="16033315">
              <a:off x="3519074" y="5716427"/>
              <a:ext cx="475205" cy="45719"/>
            </a:xfrm>
            <a:prstGeom prst="ellipse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86" name="Ellipszis buborék 85"/>
          <p:cNvSpPr/>
          <p:nvPr/>
        </p:nvSpPr>
        <p:spPr>
          <a:xfrm>
            <a:off x="2254051" y="83115"/>
            <a:ext cx="3345667" cy="2273822"/>
          </a:xfrm>
          <a:prstGeom prst="wedgeEllipseCallout">
            <a:avLst>
              <a:gd name="adj1" fmla="val 42694"/>
              <a:gd name="adj2" fmla="val 71380"/>
            </a:avLst>
          </a:prstGeom>
          <a:solidFill>
            <a:schemeClr val="bg1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Dobd le a földre!</a:t>
            </a:r>
          </a:p>
        </p:txBody>
      </p:sp>
    </p:spTree>
    <p:extLst>
      <p:ext uri="{BB962C8B-B14F-4D97-AF65-F5344CB8AC3E}">
        <p14:creationId xmlns:p14="http://schemas.microsoft.com/office/powerpoint/2010/main" val="5279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14205 -0.4240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-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7" grpId="0" animBg="1"/>
      <p:bldP spid="59" grpId="1" animBg="1"/>
      <p:bldP spid="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26000">
              <a:srgbClr val="E7BE8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2983831" y="8446168"/>
            <a:ext cx="8301790" cy="1973179"/>
          </a:xfrm>
          <a:prstGeom prst="rect">
            <a:avLst/>
          </a:pr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/>
          <a:srcRect l="11475" t="11506" r="8587" b="10070"/>
          <a:stretch/>
        </p:blipFill>
        <p:spPr>
          <a:xfrm rot="5400000">
            <a:off x="8622520" y="1496937"/>
            <a:ext cx="3201808" cy="3937152"/>
          </a:xfrm>
          <a:prstGeom prst="rect">
            <a:avLst/>
          </a:prstGeom>
        </p:spPr>
      </p:pic>
      <p:sp>
        <p:nvSpPr>
          <p:cNvPr id="5" name="Szabadkézi sokszög 4"/>
          <p:cNvSpPr/>
          <p:nvPr/>
        </p:nvSpPr>
        <p:spPr>
          <a:xfrm>
            <a:off x="1" y="1806983"/>
            <a:ext cx="12191999" cy="3764984"/>
          </a:xfrm>
          <a:custGeom>
            <a:avLst/>
            <a:gdLst>
              <a:gd name="connsiteX0" fmla="*/ 0 w 12466320"/>
              <a:gd name="connsiteY0" fmla="*/ 0 h 2759144"/>
              <a:gd name="connsiteX1" fmla="*/ 12466320 w 12466320"/>
              <a:gd name="connsiteY1" fmla="*/ 0 h 2759144"/>
              <a:gd name="connsiteX2" fmla="*/ 12466320 w 12466320"/>
              <a:gd name="connsiteY2" fmla="*/ 2759144 h 2759144"/>
              <a:gd name="connsiteX3" fmla="*/ 0 w 12466320"/>
              <a:gd name="connsiteY3" fmla="*/ 2759144 h 2759144"/>
              <a:gd name="connsiteX4" fmla="*/ 0 w 12466320"/>
              <a:gd name="connsiteY4" fmla="*/ 0 h 2759144"/>
              <a:gd name="connsiteX5" fmla="*/ 5076157 w 12466320"/>
              <a:gd name="connsiteY5" fmla="*/ 960534 h 2759144"/>
              <a:gd name="connsiteX6" fmla="*/ 4967546 w 12466320"/>
              <a:gd name="connsiteY6" fmla="*/ 970864 h 2759144"/>
              <a:gd name="connsiteX7" fmla="*/ 4634385 w 12466320"/>
              <a:gd name="connsiteY7" fmla="*/ 1151009 h 2759144"/>
              <a:gd name="connsiteX8" fmla="*/ 4429839 w 12466320"/>
              <a:gd name="connsiteY8" fmla="*/ 1361448 h 2759144"/>
              <a:gd name="connsiteX9" fmla="*/ 4417296 w 12466320"/>
              <a:gd name="connsiteY9" fmla="*/ 1379572 h 2759144"/>
              <a:gd name="connsiteX10" fmla="*/ 4403888 w 12466320"/>
              <a:gd name="connsiteY10" fmla="*/ 1398946 h 2759144"/>
              <a:gd name="connsiteX11" fmla="*/ 4395096 w 12466320"/>
              <a:gd name="connsiteY11" fmla="*/ 1443118 h 2759144"/>
              <a:gd name="connsiteX12" fmla="*/ 4583275 w 12466320"/>
              <a:gd name="connsiteY12" fmla="*/ 1384947 h 2759144"/>
              <a:gd name="connsiteX13" fmla="*/ 4596511 w 12466320"/>
              <a:gd name="connsiteY13" fmla="*/ 1379572 h 2759144"/>
              <a:gd name="connsiteX14" fmla="*/ 4724696 w 12466320"/>
              <a:gd name="connsiteY14" fmla="*/ 1327515 h 2759144"/>
              <a:gd name="connsiteX15" fmla="*/ 4850275 w 12466320"/>
              <a:gd name="connsiteY15" fmla="*/ 1287522 h 2759144"/>
              <a:gd name="connsiteX16" fmla="*/ 5241565 w 12466320"/>
              <a:gd name="connsiteY16" fmla="*/ 1265597 h 2759144"/>
              <a:gd name="connsiteX17" fmla="*/ 5455581 w 12466320"/>
              <a:gd name="connsiteY17" fmla="*/ 1353747 h 2759144"/>
              <a:gd name="connsiteX18" fmla="*/ 5489670 w 12466320"/>
              <a:gd name="connsiteY18" fmla="*/ 1379572 h 2759144"/>
              <a:gd name="connsiteX19" fmla="*/ 5516993 w 12466320"/>
              <a:gd name="connsiteY19" fmla="*/ 1400271 h 2759144"/>
              <a:gd name="connsiteX20" fmla="*/ 5725149 w 12466320"/>
              <a:gd name="connsiteY20" fmla="*/ 1665590 h 2759144"/>
              <a:gd name="connsiteX21" fmla="*/ 5959635 w 12466320"/>
              <a:gd name="connsiteY21" fmla="*/ 1956404 h 2759144"/>
              <a:gd name="connsiteX22" fmla="*/ 6223628 w 12466320"/>
              <a:gd name="connsiteY22" fmla="*/ 2061227 h 2759144"/>
              <a:gd name="connsiteX23" fmla="*/ 6316986 w 12466320"/>
              <a:gd name="connsiteY23" fmla="*/ 2064773 h 2759144"/>
              <a:gd name="connsiteX24" fmla="*/ 6327652 w 12466320"/>
              <a:gd name="connsiteY24" fmla="*/ 2063567 h 2759144"/>
              <a:gd name="connsiteX25" fmla="*/ 6338307 w 12466320"/>
              <a:gd name="connsiteY25" fmla="*/ 2064771 h 2759144"/>
              <a:gd name="connsiteX26" fmla="*/ 6431664 w 12466320"/>
              <a:gd name="connsiteY26" fmla="*/ 2061225 h 2759144"/>
              <a:gd name="connsiteX27" fmla="*/ 6695657 w 12466320"/>
              <a:gd name="connsiteY27" fmla="*/ 1956404 h 2759144"/>
              <a:gd name="connsiteX28" fmla="*/ 6696906 w 12466320"/>
              <a:gd name="connsiteY28" fmla="*/ 1955527 h 2759144"/>
              <a:gd name="connsiteX29" fmla="*/ 6856208 w 12466320"/>
              <a:gd name="connsiteY29" fmla="*/ 1793116 h 2759144"/>
              <a:gd name="connsiteX30" fmla="*/ 7138300 w 12466320"/>
              <a:gd name="connsiteY30" fmla="*/ 1400270 h 2759144"/>
              <a:gd name="connsiteX31" fmla="*/ 7160527 w 12466320"/>
              <a:gd name="connsiteY31" fmla="*/ 1379572 h 2759144"/>
              <a:gd name="connsiteX32" fmla="*/ 7187542 w 12466320"/>
              <a:gd name="connsiteY32" fmla="*/ 1354415 h 2759144"/>
              <a:gd name="connsiteX33" fmla="*/ 7327753 w 12466320"/>
              <a:gd name="connsiteY33" fmla="*/ 1333148 h 2759144"/>
              <a:gd name="connsiteX34" fmla="*/ 7411426 w 12466320"/>
              <a:gd name="connsiteY34" fmla="*/ 1360708 h 2759144"/>
              <a:gd name="connsiteX35" fmla="*/ 7452157 w 12466320"/>
              <a:gd name="connsiteY35" fmla="*/ 1379572 h 2759144"/>
              <a:gd name="connsiteX36" fmla="*/ 7511066 w 12466320"/>
              <a:gd name="connsiteY36" fmla="*/ 1406855 h 2759144"/>
              <a:gd name="connsiteX37" fmla="*/ 7714950 w 12466320"/>
              <a:gd name="connsiteY37" fmla="*/ 1529387 h 2759144"/>
              <a:gd name="connsiteX38" fmla="*/ 8068976 w 12466320"/>
              <a:gd name="connsiteY38" fmla="*/ 1852876 h 2759144"/>
              <a:gd name="connsiteX39" fmla="*/ 8075843 w 12466320"/>
              <a:gd name="connsiteY39" fmla="*/ 1834859 h 2759144"/>
              <a:gd name="connsiteX40" fmla="*/ 7919786 w 12466320"/>
              <a:gd name="connsiteY40" fmla="*/ 1431371 h 2759144"/>
              <a:gd name="connsiteX41" fmla="*/ 7883851 w 12466320"/>
              <a:gd name="connsiteY41" fmla="*/ 1387254 h 2759144"/>
              <a:gd name="connsiteX42" fmla="*/ 7876380 w 12466320"/>
              <a:gd name="connsiteY42" fmla="*/ 1379572 h 2759144"/>
              <a:gd name="connsiteX43" fmla="*/ 7841048 w 12466320"/>
              <a:gd name="connsiteY43" fmla="*/ 1343246 h 2759144"/>
              <a:gd name="connsiteX44" fmla="*/ 7560442 w 12466320"/>
              <a:gd name="connsiteY44" fmla="*/ 1152920 h 2759144"/>
              <a:gd name="connsiteX45" fmla="*/ 7274259 w 12466320"/>
              <a:gd name="connsiteY45" fmla="*/ 1071607 h 2759144"/>
              <a:gd name="connsiteX46" fmla="*/ 7000069 w 12466320"/>
              <a:gd name="connsiteY46" fmla="*/ 1148861 h 2759144"/>
              <a:gd name="connsiteX47" fmla="*/ 6816090 w 12466320"/>
              <a:gd name="connsiteY47" fmla="*/ 1370292 h 2759144"/>
              <a:gd name="connsiteX48" fmla="*/ 6809461 w 12466320"/>
              <a:gd name="connsiteY48" fmla="*/ 1379572 h 2759144"/>
              <a:gd name="connsiteX49" fmla="*/ 6723397 w 12466320"/>
              <a:gd name="connsiteY49" fmla="*/ 1500055 h 2759144"/>
              <a:gd name="connsiteX50" fmla="*/ 6647863 w 12466320"/>
              <a:gd name="connsiteY50" fmla="*/ 1599874 h 2759144"/>
              <a:gd name="connsiteX51" fmla="*/ 6499684 w 12466320"/>
              <a:gd name="connsiteY51" fmla="*/ 1742344 h 2759144"/>
              <a:gd name="connsiteX52" fmla="*/ 6422874 w 12466320"/>
              <a:gd name="connsiteY52" fmla="*/ 1780713 h 2759144"/>
              <a:gd name="connsiteX53" fmla="*/ 6378339 w 12466320"/>
              <a:gd name="connsiteY53" fmla="*/ 1790736 h 2759144"/>
              <a:gd name="connsiteX54" fmla="*/ 6327640 w 12466320"/>
              <a:gd name="connsiteY54" fmla="*/ 1794141 h 2759144"/>
              <a:gd name="connsiteX55" fmla="*/ 6276954 w 12466320"/>
              <a:gd name="connsiteY55" fmla="*/ 1790737 h 2759144"/>
              <a:gd name="connsiteX56" fmla="*/ 6232424 w 12466320"/>
              <a:gd name="connsiteY56" fmla="*/ 1780715 h 2759144"/>
              <a:gd name="connsiteX57" fmla="*/ 6155608 w 12466320"/>
              <a:gd name="connsiteY57" fmla="*/ 1742343 h 2759144"/>
              <a:gd name="connsiteX58" fmla="*/ 6007429 w 12466320"/>
              <a:gd name="connsiteY58" fmla="*/ 1599873 h 2759144"/>
              <a:gd name="connsiteX59" fmla="*/ 5830656 w 12466320"/>
              <a:gd name="connsiteY59" fmla="*/ 1379572 h 2759144"/>
              <a:gd name="connsiteX60" fmla="*/ 5792546 w 12466320"/>
              <a:gd name="connsiteY60" fmla="*/ 1332079 h 2759144"/>
              <a:gd name="connsiteX61" fmla="*/ 5428882 w 12466320"/>
              <a:gd name="connsiteY61" fmla="*/ 1018543 h 2759144"/>
              <a:gd name="connsiteX62" fmla="*/ 5076157 w 12466320"/>
              <a:gd name="connsiteY62" fmla="*/ 960534 h 2759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466320" h="2759144">
                <a:moveTo>
                  <a:pt x="0" y="0"/>
                </a:moveTo>
                <a:lnTo>
                  <a:pt x="12466320" y="0"/>
                </a:lnTo>
                <a:lnTo>
                  <a:pt x="12466320" y="2759144"/>
                </a:lnTo>
                <a:lnTo>
                  <a:pt x="0" y="2759144"/>
                </a:lnTo>
                <a:lnTo>
                  <a:pt x="0" y="0"/>
                </a:lnTo>
                <a:close/>
                <a:moveTo>
                  <a:pt x="5076157" y="960534"/>
                </a:moveTo>
                <a:cubicBezTo>
                  <a:pt x="5037442" y="961802"/>
                  <a:pt x="5000650" y="965345"/>
                  <a:pt x="4967546" y="970864"/>
                </a:cubicBezTo>
                <a:cubicBezTo>
                  <a:pt x="4835130" y="992941"/>
                  <a:pt x="4729793" y="1072300"/>
                  <a:pt x="4634385" y="1151009"/>
                </a:cubicBezTo>
                <a:cubicBezTo>
                  <a:pt x="4574755" y="1200202"/>
                  <a:pt x="4482135" y="1293122"/>
                  <a:pt x="4429839" y="1361448"/>
                </a:cubicBezTo>
                <a:lnTo>
                  <a:pt x="4417296" y="1379572"/>
                </a:lnTo>
                <a:lnTo>
                  <a:pt x="4403888" y="1398946"/>
                </a:lnTo>
                <a:cubicBezTo>
                  <a:pt x="4390595" y="1421249"/>
                  <a:pt x="4386101" y="1437430"/>
                  <a:pt x="4395096" y="1443118"/>
                </a:cubicBezTo>
                <a:cubicBezTo>
                  <a:pt x="4413087" y="1454495"/>
                  <a:pt x="4491612" y="1422992"/>
                  <a:pt x="4583275" y="1384947"/>
                </a:cubicBezTo>
                <a:lnTo>
                  <a:pt x="4596511" y="1379572"/>
                </a:lnTo>
                <a:lnTo>
                  <a:pt x="4724696" y="1327515"/>
                </a:lnTo>
                <a:cubicBezTo>
                  <a:pt x="4771171" y="1309764"/>
                  <a:pt x="4815006" y="1294919"/>
                  <a:pt x="4850275" y="1287522"/>
                </a:cubicBezTo>
                <a:cubicBezTo>
                  <a:pt x="4991353" y="1257935"/>
                  <a:pt x="5130445" y="1246805"/>
                  <a:pt x="5241565" y="1265597"/>
                </a:cubicBezTo>
                <a:cubicBezTo>
                  <a:pt x="5324905" y="1279691"/>
                  <a:pt x="5392827" y="1310899"/>
                  <a:pt x="5455581" y="1353747"/>
                </a:cubicBezTo>
                <a:lnTo>
                  <a:pt x="5489670" y="1379572"/>
                </a:lnTo>
                <a:lnTo>
                  <a:pt x="5516993" y="1400271"/>
                </a:lnTo>
                <a:cubicBezTo>
                  <a:pt x="5597590" y="1466936"/>
                  <a:pt x="5663174" y="1581170"/>
                  <a:pt x="5725149" y="1665590"/>
                </a:cubicBezTo>
                <a:cubicBezTo>
                  <a:pt x="5803311" y="1762528"/>
                  <a:pt x="5826603" y="1852607"/>
                  <a:pt x="5959635" y="1956404"/>
                </a:cubicBezTo>
                <a:cubicBezTo>
                  <a:pt x="6037857" y="2005232"/>
                  <a:pt x="6135251" y="2048804"/>
                  <a:pt x="6223628" y="2061227"/>
                </a:cubicBezTo>
                <a:cubicBezTo>
                  <a:pt x="6253087" y="2065368"/>
                  <a:pt x="6284630" y="2066291"/>
                  <a:pt x="6316986" y="2064773"/>
                </a:cubicBezTo>
                <a:cubicBezTo>
                  <a:pt x="6320541" y="2064371"/>
                  <a:pt x="6324096" y="2063969"/>
                  <a:pt x="6327652" y="2063567"/>
                </a:cubicBezTo>
                <a:cubicBezTo>
                  <a:pt x="6331203" y="2063969"/>
                  <a:pt x="6334755" y="2064369"/>
                  <a:pt x="6338307" y="2064771"/>
                </a:cubicBezTo>
                <a:cubicBezTo>
                  <a:pt x="6370663" y="2066289"/>
                  <a:pt x="6402205" y="2065366"/>
                  <a:pt x="6431664" y="2061225"/>
                </a:cubicBezTo>
                <a:cubicBezTo>
                  <a:pt x="6520042" y="2048803"/>
                  <a:pt x="6617435" y="2005231"/>
                  <a:pt x="6695657" y="1956404"/>
                </a:cubicBezTo>
                <a:lnTo>
                  <a:pt x="6696906" y="1955527"/>
                </a:lnTo>
                <a:lnTo>
                  <a:pt x="6856208" y="1793116"/>
                </a:lnTo>
                <a:cubicBezTo>
                  <a:pt x="6903522" y="1727168"/>
                  <a:pt x="7059709" y="1476932"/>
                  <a:pt x="7138300" y="1400270"/>
                </a:cubicBezTo>
                <a:lnTo>
                  <a:pt x="7160527" y="1379572"/>
                </a:lnTo>
                <a:lnTo>
                  <a:pt x="7187542" y="1354415"/>
                </a:lnTo>
                <a:cubicBezTo>
                  <a:pt x="7229353" y="1319713"/>
                  <a:pt x="7255672" y="1317009"/>
                  <a:pt x="7327753" y="1333148"/>
                </a:cubicBezTo>
                <a:cubicBezTo>
                  <a:pt x="7351780" y="1338528"/>
                  <a:pt x="7380272" y="1348070"/>
                  <a:pt x="7411426" y="1360708"/>
                </a:cubicBezTo>
                <a:lnTo>
                  <a:pt x="7452157" y="1379572"/>
                </a:lnTo>
                <a:lnTo>
                  <a:pt x="7511066" y="1406855"/>
                </a:lnTo>
                <a:cubicBezTo>
                  <a:pt x="7580409" y="1442397"/>
                  <a:pt x="7653182" y="1486077"/>
                  <a:pt x="7714950" y="1529387"/>
                </a:cubicBezTo>
                <a:cubicBezTo>
                  <a:pt x="7838487" y="1616008"/>
                  <a:pt x="8034837" y="1869212"/>
                  <a:pt x="8068976" y="1852876"/>
                </a:cubicBezTo>
                <a:cubicBezTo>
                  <a:pt x="8073244" y="1850834"/>
                  <a:pt x="8075437" y="1844539"/>
                  <a:pt x="8075843" y="1834859"/>
                </a:cubicBezTo>
                <a:cubicBezTo>
                  <a:pt x="8078688" y="1767097"/>
                  <a:pt x="7993948" y="1533447"/>
                  <a:pt x="7919786" y="1431371"/>
                </a:cubicBezTo>
                <a:cubicBezTo>
                  <a:pt x="7909192" y="1416789"/>
                  <a:pt x="7897094" y="1402012"/>
                  <a:pt x="7883851" y="1387254"/>
                </a:cubicBezTo>
                <a:lnTo>
                  <a:pt x="7876380" y="1379572"/>
                </a:lnTo>
                <a:lnTo>
                  <a:pt x="7841048" y="1343246"/>
                </a:lnTo>
                <a:cubicBezTo>
                  <a:pt x="7750006" y="1256192"/>
                  <a:pt x="7630659" y="1177449"/>
                  <a:pt x="7560442" y="1152920"/>
                </a:cubicBezTo>
                <a:cubicBezTo>
                  <a:pt x="7466820" y="1120214"/>
                  <a:pt x="7367654" y="1072283"/>
                  <a:pt x="7274259" y="1071607"/>
                </a:cubicBezTo>
                <a:cubicBezTo>
                  <a:pt x="7180863" y="1070930"/>
                  <a:pt x="7104468" y="1060816"/>
                  <a:pt x="7000069" y="1148861"/>
                </a:cubicBezTo>
                <a:cubicBezTo>
                  <a:pt x="6947869" y="1192884"/>
                  <a:pt x="6880667" y="1280908"/>
                  <a:pt x="6816090" y="1370292"/>
                </a:cubicBezTo>
                <a:lnTo>
                  <a:pt x="6809461" y="1379572"/>
                </a:lnTo>
                <a:lnTo>
                  <a:pt x="6723397" y="1500055"/>
                </a:lnTo>
                <a:cubicBezTo>
                  <a:pt x="6694625" y="1540096"/>
                  <a:pt x="6668713" y="1575146"/>
                  <a:pt x="6647863" y="1599874"/>
                </a:cubicBezTo>
                <a:cubicBezTo>
                  <a:pt x="6564466" y="1698788"/>
                  <a:pt x="6551153" y="1709839"/>
                  <a:pt x="6499684" y="1742344"/>
                </a:cubicBezTo>
                <a:lnTo>
                  <a:pt x="6422874" y="1780713"/>
                </a:lnTo>
                <a:lnTo>
                  <a:pt x="6378339" y="1790736"/>
                </a:lnTo>
                <a:lnTo>
                  <a:pt x="6327640" y="1794141"/>
                </a:lnTo>
                <a:lnTo>
                  <a:pt x="6276954" y="1790737"/>
                </a:lnTo>
                <a:lnTo>
                  <a:pt x="6232424" y="1780715"/>
                </a:lnTo>
                <a:lnTo>
                  <a:pt x="6155608" y="1742343"/>
                </a:lnTo>
                <a:cubicBezTo>
                  <a:pt x="6104140" y="1709838"/>
                  <a:pt x="6061453" y="1668705"/>
                  <a:pt x="6007429" y="1599873"/>
                </a:cubicBezTo>
                <a:lnTo>
                  <a:pt x="5830656" y="1379572"/>
                </a:lnTo>
                <a:lnTo>
                  <a:pt x="5792546" y="1332079"/>
                </a:lnTo>
                <a:cubicBezTo>
                  <a:pt x="5752715" y="1264613"/>
                  <a:pt x="5566382" y="1078746"/>
                  <a:pt x="5428882" y="1018543"/>
                </a:cubicBezTo>
                <a:cubicBezTo>
                  <a:pt x="5325756" y="973391"/>
                  <a:pt x="5192302" y="956729"/>
                  <a:pt x="5076157" y="96053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6" name="Szabadkézi sokszög 5"/>
          <p:cNvSpPr/>
          <p:nvPr/>
        </p:nvSpPr>
        <p:spPr>
          <a:xfrm rot="5400000">
            <a:off x="1700774" y="1872872"/>
            <a:ext cx="1483585" cy="3633205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812396" y="3476992"/>
            <a:ext cx="3528834" cy="424966"/>
          </a:xfrm>
          <a:prstGeom prst="rect">
            <a:avLst/>
          </a:prstGeom>
        </p:spPr>
      </p:pic>
      <p:sp>
        <p:nvSpPr>
          <p:cNvPr id="8" name="Felhő 7"/>
          <p:cNvSpPr/>
          <p:nvPr/>
        </p:nvSpPr>
        <p:spPr>
          <a:xfrm>
            <a:off x="6139242" y="520631"/>
            <a:ext cx="3650054" cy="2511327"/>
          </a:xfrm>
          <a:prstGeom prst="cloudCallout">
            <a:avLst>
              <a:gd name="adj1" fmla="val 100022"/>
              <a:gd name="adj2" fmla="val 386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Kígyóvá változott</a:t>
            </a:r>
            <a:r>
              <a:rPr lang="hu-HU" sz="2800" dirty="0">
                <a:solidFill>
                  <a:schemeClr val="accent4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9" name="Ellipszis buborék 8"/>
          <p:cNvSpPr/>
          <p:nvPr/>
        </p:nvSpPr>
        <p:spPr>
          <a:xfrm>
            <a:off x="624825" y="304755"/>
            <a:ext cx="3345667" cy="2273822"/>
          </a:xfrm>
          <a:prstGeom prst="wedgeEllipseCallout">
            <a:avLst>
              <a:gd name="adj1" fmla="val 108576"/>
              <a:gd name="adj2" fmla="val -49556"/>
            </a:avLst>
          </a:prstGeom>
          <a:solidFill>
            <a:schemeClr val="bg1"/>
          </a:solidFill>
          <a:ln>
            <a:noFill/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C00000"/>
                </a:solidFill>
              </a:rPr>
              <a:t>Most fogd meg a farkánál!</a:t>
            </a:r>
          </a:p>
        </p:txBody>
      </p:sp>
    </p:spTree>
    <p:extLst>
      <p:ext uri="{BB962C8B-B14F-4D97-AF65-F5344CB8AC3E}">
        <p14:creationId xmlns:p14="http://schemas.microsoft.com/office/powerpoint/2010/main" val="22515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-4.07407E-6 L -0.68971 0.051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92" y="25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26000">
              <a:srgbClr val="E7BE8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églalap 13"/>
          <p:cNvSpPr/>
          <p:nvPr/>
        </p:nvSpPr>
        <p:spPr>
          <a:xfrm>
            <a:off x="2983831" y="8446168"/>
            <a:ext cx="8301790" cy="1973179"/>
          </a:xfrm>
          <a:prstGeom prst="rect">
            <a:avLst/>
          </a:pr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 rot="5400000">
            <a:off x="1784995" y="1812714"/>
            <a:ext cx="1483585" cy="3633205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076" y="3901958"/>
            <a:ext cx="3528834" cy="424966"/>
          </a:xfrm>
          <a:prstGeom prst="rect">
            <a:avLst/>
          </a:prstGeom>
        </p:spPr>
      </p:pic>
      <p:sp>
        <p:nvSpPr>
          <p:cNvPr id="10" name="Felhő 9"/>
          <p:cNvSpPr/>
          <p:nvPr/>
        </p:nvSpPr>
        <p:spPr>
          <a:xfrm>
            <a:off x="856060" y="376197"/>
            <a:ext cx="4046222" cy="2511327"/>
          </a:xfrm>
          <a:prstGeom prst="cloudCallout">
            <a:avLst>
              <a:gd name="adj1" fmla="val 70421"/>
              <a:gd name="adj2" fmla="val 371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accent4">
                    <a:lumMod val="75000"/>
                  </a:schemeClr>
                </a:solidFill>
              </a:rPr>
              <a:t>Visszaváltozott bottá!</a:t>
            </a:r>
            <a:endParaRPr lang="hu-H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Szabadkézi sokszög 7"/>
          <p:cNvSpPr/>
          <p:nvPr/>
        </p:nvSpPr>
        <p:spPr>
          <a:xfrm rot="5400000">
            <a:off x="3961446" y="2074340"/>
            <a:ext cx="1483585" cy="3438817"/>
          </a:xfrm>
          <a:custGeom>
            <a:avLst/>
            <a:gdLst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291501 w 1123986"/>
              <a:gd name="connsiteY41" fmla="*/ 3886004 h 6053832"/>
              <a:gd name="connsiteX42" fmla="*/ 597444 w 1123986"/>
              <a:gd name="connsiteY42" fmla="*/ 3581334 h 6053832"/>
              <a:gd name="connsiteX43" fmla="*/ 758567 w 1123986"/>
              <a:gd name="connsiteY43" fmla="*/ 3324780 h 6053832"/>
              <a:gd name="connsiteX44" fmla="*/ 801963 w 1123986"/>
              <a:gd name="connsiteY44" fmla="*/ 3191782 h 6053832"/>
              <a:gd name="connsiteX45" fmla="*/ 813297 w 1123986"/>
              <a:gd name="connsiteY45" fmla="*/ 3114684 h 6053832"/>
              <a:gd name="connsiteX46" fmla="*/ 817146 w 1123986"/>
              <a:gd name="connsiteY46" fmla="*/ 3026927 h 6053832"/>
              <a:gd name="connsiteX47" fmla="*/ 813296 w 1123986"/>
              <a:gd name="connsiteY47" fmla="*/ 2939147 h 6053832"/>
              <a:gd name="connsiteX48" fmla="*/ 801961 w 1123986"/>
              <a:gd name="connsiteY48" fmla="*/ 2862040 h 6053832"/>
              <a:gd name="connsiteX49" fmla="*/ 758568 w 1123986"/>
              <a:gd name="connsiteY49" fmla="*/ 2729052 h 6053832"/>
              <a:gd name="connsiteX50" fmla="*/ 597445 w 1123986"/>
              <a:gd name="connsiteY50" fmla="*/ 2472498 h 6053832"/>
              <a:gd name="connsiteX51" fmla="*/ 291502 w 1123986"/>
              <a:gd name="connsiteY51" fmla="*/ 2167827 h 6053832"/>
              <a:gd name="connsiteX52" fmla="*/ 298225 w 1123986"/>
              <a:gd name="connsiteY52" fmla="*/ 2139636 h 6053832"/>
              <a:gd name="connsiteX53" fmla="*/ 313917 w 1123986"/>
              <a:gd name="connsiteY53" fmla="*/ 2119131 h 6053832"/>
              <a:gd name="connsiteX54" fmla="*/ 294589 w 1123986"/>
              <a:gd name="connsiteY54" fmla="*/ 2100453 h 6053832"/>
              <a:gd name="connsiteX55" fmla="*/ 87384 w 1123986"/>
              <a:gd name="connsiteY55" fmla="*/ 1862696 h 6053832"/>
              <a:gd name="connsiteX56" fmla="*/ 16 w 1123986"/>
              <a:gd name="connsiteY56" fmla="*/ 1387969 h 6053832"/>
              <a:gd name="connsiteX57" fmla="*/ 91975 w 1123986"/>
              <a:gd name="connsiteY57" fmla="*/ 892476 h 6053832"/>
              <a:gd name="connsiteX58" fmla="*/ 406881 w 1123986"/>
              <a:gd name="connsiteY58" fmla="*/ 270315 h 6053832"/>
              <a:gd name="connsiteX59" fmla="*/ 863195 w 1123986"/>
              <a:gd name="connsiteY59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79787 w 1123986"/>
              <a:gd name="connsiteY12" fmla="*/ 2326869 h 6053832"/>
              <a:gd name="connsiteX13" fmla="*/ 999662 w 1123986"/>
              <a:gd name="connsiteY13" fmla="*/ 2387586 h 6053832"/>
              <a:gd name="connsiteX14" fmla="*/ 1000653 w 1123986"/>
              <a:gd name="connsiteY14" fmla="*/ 2389748 h 6053832"/>
              <a:gd name="connsiteX15" fmla="*/ 1119198 w 1123986"/>
              <a:gd name="connsiteY15" fmla="*/ 2846821 h 6053832"/>
              <a:gd name="connsiteX16" fmla="*/ 1123208 w 1123986"/>
              <a:gd name="connsiteY16" fmla="*/ 3008458 h 6053832"/>
              <a:gd name="connsiteX17" fmla="*/ 1121847 w 1123986"/>
              <a:gd name="connsiteY17" fmla="*/ 3026906 h 6053832"/>
              <a:gd name="connsiteX18" fmla="*/ 1123210 w 1123986"/>
              <a:gd name="connsiteY18" fmla="*/ 3045373 h 6053832"/>
              <a:gd name="connsiteX19" fmla="*/ 1119200 w 1123986"/>
              <a:gd name="connsiteY19" fmla="*/ 3207011 h 6053832"/>
              <a:gd name="connsiteX20" fmla="*/ 1000654 w 1123986"/>
              <a:gd name="connsiteY20" fmla="*/ 3664083 h 6053832"/>
              <a:gd name="connsiteX21" fmla="*/ 999657 w 1123986"/>
              <a:gd name="connsiteY21" fmla="*/ 3666261 h 6053832"/>
              <a:gd name="connsiteX22" fmla="*/ 979786 w 1123986"/>
              <a:gd name="connsiteY22" fmla="*/ 3726963 h 6053832"/>
              <a:gd name="connsiteX23" fmla="*/ 950284 w 1123986"/>
              <a:gd name="connsiteY23" fmla="*/ 3774091 h 6053832"/>
              <a:gd name="connsiteX24" fmla="*/ 944536 w 1123986"/>
              <a:gd name="connsiteY24" fmla="*/ 3786644 h 6053832"/>
              <a:gd name="connsiteX25" fmla="*/ 915374 w 1123986"/>
              <a:gd name="connsiteY25" fmla="*/ 3829857 h 6053832"/>
              <a:gd name="connsiteX26" fmla="*/ 872927 w 1123986"/>
              <a:gd name="connsiteY26" fmla="*/ 3897663 h 6053832"/>
              <a:gd name="connsiteX27" fmla="*/ 819210 w 1123986"/>
              <a:gd name="connsiteY27" fmla="*/ 3938949 h 6053832"/>
              <a:gd name="connsiteX28" fmla="*/ 815988 w 1123986"/>
              <a:gd name="connsiteY28" fmla="*/ 3942059 h 6053832"/>
              <a:gd name="connsiteX29" fmla="*/ 671765 w 1123986"/>
              <a:gd name="connsiteY29" fmla="*/ 4070068 h 6053832"/>
              <a:gd name="connsiteX30" fmla="*/ 371710 w 1123986"/>
              <a:gd name="connsiteY30" fmla="*/ 4430466 h 6053832"/>
              <a:gd name="connsiteX31" fmla="*/ 358306 w 1123986"/>
              <a:gd name="connsiteY31" fmla="*/ 4769114 h 6053832"/>
              <a:gd name="connsiteX32" fmla="*/ 517731 w 1123986"/>
              <a:gd name="connsiteY32" fmla="*/ 5428867 h 6053832"/>
              <a:gd name="connsiteX33" fmla="*/ 883572 w 1123986"/>
              <a:gd name="connsiteY33" fmla="*/ 6041822 h 6053832"/>
              <a:gd name="connsiteX34" fmla="*/ 406882 w 1123986"/>
              <a:gd name="connsiteY34" fmla="*/ 5783517 h 6053832"/>
              <a:gd name="connsiteX35" fmla="*/ 91976 w 1123986"/>
              <a:gd name="connsiteY35" fmla="*/ 5161355 h 6053832"/>
              <a:gd name="connsiteX36" fmla="*/ 17 w 1123986"/>
              <a:gd name="connsiteY36" fmla="*/ 4665862 h 6053832"/>
              <a:gd name="connsiteX37" fmla="*/ 87385 w 1123986"/>
              <a:gd name="connsiteY37" fmla="*/ 4191135 h 6053832"/>
              <a:gd name="connsiteX38" fmla="*/ 294590 w 1123986"/>
              <a:gd name="connsiteY38" fmla="*/ 3953378 h 6053832"/>
              <a:gd name="connsiteX39" fmla="*/ 313917 w 1123986"/>
              <a:gd name="connsiteY39" fmla="*/ 3934701 h 6053832"/>
              <a:gd name="connsiteX40" fmla="*/ 298224 w 1123986"/>
              <a:gd name="connsiteY40" fmla="*/ 3914195 h 6053832"/>
              <a:gd name="connsiteX41" fmla="*/ 597444 w 1123986"/>
              <a:gd name="connsiteY41" fmla="*/ 3581334 h 6053832"/>
              <a:gd name="connsiteX42" fmla="*/ 758567 w 1123986"/>
              <a:gd name="connsiteY42" fmla="*/ 3324780 h 6053832"/>
              <a:gd name="connsiteX43" fmla="*/ 801963 w 1123986"/>
              <a:gd name="connsiteY43" fmla="*/ 3191782 h 6053832"/>
              <a:gd name="connsiteX44" fmla="*/ 813297 w 1123986"/>
              <a:gd name="connsiteY44" fmla="*/ 3114684 h 6053832"/>
              <a:gd name="connsiteX45" fmla="*/ 817146 w 1123986"/>
              <a:gd name="connsiteY45" fmla="*/ 3026927 h 6053832"/>
              <a:gd name="connsiteX46" fmla="*/ 813296 w 1123986"/>
              <a:gd name="connsiteY46" fmla="*/ 2939147 h 6053832"/>
              <a:gd name="connsiteX47" fmla="*/ 801961 w 1123986"/>
              <a:gd name="connsiteY47" fmla="*/ 2862040 h 6053832"/>
              <a:gd name="connsiteX48" fmla="*/ 758568 w 1123986"/>
              <a:gd name="connsiteY48" fmla="*/ 2729052 h 6053832"/>
              <a:gd name="connsiteX49" fmla="*/ 597445 w 1123986"/>
              <a:gd name="connsiteY49" fmla="*/ 2472498 h 6053832"/>
              <a:gd name="connsiteX50" fmla="*/ 291502 w 1123986"/>
              <a:gd name="connsiteY50" fmla="*/ 2167827 h 6053832"/>
              <a:gd name="connsiteX51" fmla="*/ 298225 w 1123986"/>
              <a:gd name="connsiteY51" fmla="*/ 2139636 h 6053832"/>
              <a:gd name="connsiteX52" fmla="*/ 313917 w 1123986"/>
              <a:gd name="connsiteY52" fmla="*/ 2119131 h 6053832"/>
              <a:gd name="connsiteX53" fmla="*/ 294589 w 1123986"/>
              <a:gd name="connsiteY53" fmla="*/ 2100453 h 6053832"/>
              <a:gd name="connsiteX54" fmla="*/ 87384 w 1123986"/>
              <a:gd name="connsiteY54" fmla="*/ 1862696 h 6053832"/>
              <a:gd name="connsiteX55" fmla="*/ 16 w 1123986"/>
              <a:gd name="connsiteY55" fmla="*/ 1387969 h 6053832"/>
              <a:gd name="connsiteX56" fmla="*/ 91975 w 1123986"/>
              <a:gd name="connsiteY56" fmla="*/ 892476 h 6053832"/>
              <a:gd name="connsiteX57" fmla="*/ 406881 w 1123986"/>
              <a:gd name="connsiteY57" fmla="*/ 270315 h 6053832"/>
              <a:gd name="connsiteX58" fmla="*/ 863195 w 1123986"/>
              <a:gd name="connsiteY58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298224 w 1123986"/>
              <a:gd name="connsiteY39" fmla="*/ 3914195 h 6053832"/>
              <a:gd name="connsiteX40" fmla="*/ 597444 w 1123986"/>
              <a:gd name="connsiteY40" fmla="*/ 3581334 h 6053832"/>
              <a:gd name="connsiteX41" fmla="*/ 758567 w 1123986"/>
              <a:gd name="connsiteY41" fmla="*/ 3324780 h 6053832"/>
              <a:gd name="connsiteX42" fmla="*/ 801963 w 1123986"/>
              <a:gd name="connsiteY42" fmla="*/ 3191782 h 6053832"/>
              <a:gd name="connsiteX43" fmla="*/ 813297 w 1123986"/>
              <a:gd name="connsiteY43" fmla="*/ 3114684 h 6053832"/>
              <a:gd name="connsiteX44" fmla="*/ 817146 w 1123986"/>
              <a:gd name="connsiteY44" fmla="*/ 3026927 h 6053832"/>
              <a:gd name="connsiteX45" fmla="*/ 813296 w 1123986"/>
              <a:gd name="connsiteY45" fmla="*/ 2939147 h 6053832"/>
              <a:gd name="connsiteX46" fmla="*/ 801961 w 1123986"/>
              <a:gd name="connsiteY46" fmla="*/ 2862040 h 6053832"/>
              <a:gd name="connsiteX47" fmla="*/ 758568 w 1123986"/>
              <a:gd name="connsiteY47" fmla="*/ 2729052 h 6053832"/>
              <a:gd name="connsiteX48" fmla="*/ 597445 w 1123986"/>
              <a:gd name="connsiteY48" fmla="*/ 2472498 h 6053832"/>
              <a:gd name="connsiteX49" fmla="*/ 291502 w 1123986"/>
              <a:gd name="connsiteY49" fmla="*/ 2167827 h 6053832"/>
              <a:gd name="connsiteX50" fmla="*/ 298225 w 1123986"/>
              <a:gd name="connsiteY50" fmla="*/ 2139636 h 6053832"/>
              <a:gd name="connsiteX51" fmla="*/ 313917 w 1123986"/>
              <a:gd name="connsiteY51" fmla="*/ 2119131 h 6053832"/>
              <a:gd name="connsiteX52" fmla="*/ 294589 w 1123986"/>
              <a:gd name="connsiteY52" fmla="*/ 2100453 h 6053832"/>
              <a:gd name="connsiteX53" fmla="*/ 87384 w 1123986"/>
              <a:gd name="connsiteY53" fmla="*/ 1862696 h 6053832"/>
              <a:gd name="connsiteX54" fmla="*/ 16 w 1123986"/>
              <a:gd name="connsiteY54" fmla="*/ 1387969 h 6053832"/>
              <a:gd name="connsiteX55" fmla="*/ 91975 w 1123986"/>
              <a:gd name="connsiteY55" fmla="*/ 892476 h 6053832"/>
              <a:gd name="connsiteX56" fmla="*/ 406881 w 1123986"/>
              <a:gd name="connsiteY56" fmla="*/ 270315 h 6053832"/>
              <a:gd name="connsiteX57" fmla="*/ 863195 w 1123986"/>
              <a:gd name="connsiteY57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294589 w 1123986"/>
              <a:gd name="connsiteY51" fmla="*/ 2100453 h 6053832"/>
              <a:gd name="connsiteX52" fmla="*/ 87384 w 1123986"/>
              <a:gd name="connsiteY52" fmla="*/ 1862696 h 6053832"/>
              <a:gd name="connsiteX53" fmla="*/ 16 w 1123986"/>
              <a:gd name="connsiteY53" fmla="*/ 1387969 h 6053832"/>
              <a:gd name="connsiteX54" fmla="*/ 91975 w 1123986"/>
              <a:gd name="connsiteY54" fmla="*/ 892476 h 6053832"/>
              <a:gd name="connsiteX55" fmla="*/ 406881 w 1123986"/>
              <a:gd name="connsiteY55" fmla="*/ 270315 h 6053832"/>
              <a:gd name="connsiteX56" fmla="*/ 863195 w 1123986"/>
              <a:gd name="connsiteY56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313917 w 1123986"/>
              <a:gd name="connsiteY50" fmla="*/ 2119131 h 6053832"/>
              <a:gd name="connsiteX51" fmla="*/ 87384 w 1123986"/>
              <a:gd name="connsiteY51" fmla="*/ 1862696 h 6053832"/>
              <a:gd name="connsiteX52" fmla="*/ 16 w 1123986"/>
              <a:gd name="connsiteY52" fmla="*/ 1387969 h 6053832"/>
              <a:gd name="connsiteX53" fmla="*/ 91975 w 1123986"/>
              <a:gd name="connsiteY53" fmla="*/ 892476 h 6053832"/>
              <a:gd name="connsiteX54" fmla="*/ 406881 w 1123986"/>
              <a:gd name="connsiteY54" fmla="*/ 270315 h 6053832"/>
              <a:gd name="connsiteX55" fmla="*/ 863195 w 1123986"/>
              <a:gd name="connsiteY55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5 w 1123986"/>
              <a:gd name="connsiteY0" fmla="*/ 120 h 6053832"/>
              <a:gd name="connsiteX1" fmla="*/ 883571 w 1123986"/>
              <a:gd name="connsiteY1" fmla="*/ 12010 h 6053832"/>
              <a:gd name="connsiteX2" fmla="*/ 517730 w 1123986"/>
              <a:gd name="connsiteY2" fmla="*/ 624964 h 6053832"/>
              <a:gd name="connsiteX3" fmla="*/ 358305 w 1123986"/>
              <a:gd name="connsiteY3" fmla="*/ 1284717 h 6053832"/>
              <a:gd name="connsiteX4" fmla="*/ 371709 w 1123986"/>
              <a:gd name="connsiteY4" fmla="*/ 1623365 h 6053832"/>
              <a:gd name="connsiteX5" fmla="*/ 671764 w 1123986"/>
              <a:gd name="connsiteY5" fmla="*/ 1983763 h 6053832"/>
              <a:gd name="connsiteX6" fmla="*/ 815987 w 1123986"/>
              <a:gd name="connsiteY6" fmla="*/ 2111773 h 6053832"/>
              <a:gd name="connsiteX7" fmla="*/ 819200 w 1123986"/>
              <a:gd name="connsiteY7" fmla="*/ 2114875 h 6053832"/>
              <a:gd name="connsiteX8" fmla="*/ 872928 w 1123986"/>
              <a:gd name="connsiteY8" fmla="*/ 2156169 h 6053832"/>
              <a:gd name="connsiteX9" fmla="*/ 915400 w 1123986"/>
              <a:gd name="connsiteY9" fmla="*/ 2224015 h 6053832"/>
              <a:gd name="connsiteX10" fmla="*/ 944535 w 1123986"/>
              <a:gd name="connsiteY10" fmla="*/ 2267187 h 6053832"/>
              <a:gd name="connsiteX11" fmla="*/ 950277 w 1123986"/>
              <a:gd name="connsiteY11" fmla="*/ 2279729 h 6053832"/>
              <a:gd name="connsiteX12" fmla="*/ 999662 w 1123986"/>
              <a:gd name="connsiteY12" fmla="*/ 2387586 h 6053832"/>
              <a:gd name="connsiteX13" fmla="*/ 1000653 w 1123986"/>
              <a:gd name="connsiteY13" fmla="*/ 2389748 h 6053832"/>
              <a:gd name="connsiteX14" fmla="*/ 1119198 w 1123986"/>
              <a:gd name="connsiteY14" fmla="*/ 2846821 h 6053832"/>
              <a:gd name="connsiteX15" fmla="*/ 1123208 w 1123986"/>
              <a:gd name="connsiteY15" fmla="*/ 3008458 h 6053832"/>
              <a:gd name="connsiteX16" fmla="*/ 1121847 w 1123986"/>
              <a:gd name="connsiteY16" fmla="*/ 3026906 h 6053832"/>
              <a:gd name="connsiteX17" fmla="*/ 1123210 w 1123986"/>
              <a:gd name="connsiteY17" fmla="*/ 3045373 h 6053832"/>
              <a:gd name="connsiteX18" fmla="*/ 1119200 w 1123986"/>
              <a:gd name="connsiteY18" fmla="*/ 3207011 h 6053832"/>
              <a:gd name="connsiteX19" fmla="*/ 1000654 w 1123986"/>
              <a:gd name="connsiteY19" fmla="*/ 3664083 h 6053832"/>
              <a:gd name="connsiteX20" fmla="*/ 999657 w 1123986"/>
              <a:gd name="connsiteY20" fmla="*/ 3666261 h 6053832"/>
              <a:gd name="connsiteX21" fmla="*/ 979786 w 1123986"/>
              <a:gd name="connsiteY21" fmla="*/ 3726963 h 6053832"/>
              <a:gd name="connsiteX22" fmla="*/ 950284 w 1123986"/>
              <a:gd name="connsiteY22" fmla="*/ 3774091 h 6053832"/>
              <a:gd name="connsiteX23" fmla="*/ 944536 w 1123986"/>
              <a:gd name="connsiteY23" fmla="*/ 3786644 h 6053832"/>
              <a:gd name="connsiteX24" fmla="*/ 915374 w 1123986"/>
              <a:gd name="connsiteY24" fmla="*/ 3829857 h 6053832"/>
              <a:gd name="connsiteX25" fmla="*/ 872927 w 1123986"/>
              <a:gd name="connsiteY25" fmla="*/ 3897663 h 6053832"/>
              <a:gd name="connsiteX26" fmla="*/ 819210 w 1123986"/>
              <a:gd name="connsiteY26" fmla="*/ 3938949 h 6053832"/>
              <a:gd name="connsiteX27" fmla="*/ 815988 w 1123986"/>
              <a:gd name="connsiteY27" fmla="*/ 3942059 h 6053832"/>
              <a:gd name="connsiteX28" fmla="*/ 671765 w 1123986"/>
              <a:gd name="connsiteY28" fmla="*/ 4070068 h 6053832"/>
              <a:gd name="connsiteX29" fmla="*/ 371710 w 1123986"/>
              <a:gd name="connsiteY29" fmla="*/ 4430466 h 6053832"/>
              <a:gd name="connsiteX30" fmla="*/ 358306 w 1123986"/>
              <a:gd name="connsiteY30" fmla="*/ 4769114 h 6053832"/>
              <a:gd name="connsiteX31" fmla="*/ 517731 w 1123986"/>
              <a:gd name="connsiteY31" fmla="*/ 5428867 h 6053832"/>
              <a:gd name="connsiteX32" fmla="*/ 883572 w 1123986"/>
              <a:gd name="connsiteY32" fmla="*/ 6041822 h 6053832"/>
              <a:gd name="connsiteX33" fmla="*/ 406882 w 1123986"/>
              <a:gd name="connsiteY33" fmla="*/ 5783517 h 6053832"/>
              <a:gd name="connsiteX34" fmla="*/ 91976 w 1123986"/>
              <a:gd name="connsiteY34" fmla="*/ 5161355 h 6053832"/>
              <a:gd name="connsiteX35" fmla="*/ 17 w 1123986"/>
              <a:gd name="connsiteY35" fmla="*/ 4665862 h 6053832"/>
              <a:gd name="connsiteX36" fmla="*/ 87385 w 1123986"/>
              <a:gd name="connsiteY36" fmla="*/ 4191135 h 6053832"/>
              <a:gd name="connsiteX37" fmla="*/ 294590 w 1123986"/>
              <a:gd name="connsiteY37" fmla="*/ 3953378 h 6053832"/>
              <a:gd name="connsiteX38" fmla="*/ 313917 w 1123986"/>
              <a:gd name="connsiteY38" fmla="*/ 3934701 h 6053832"/>
              <a:gd name="connsiteX39" fmla="*/ 597444 w 1123986"/>
              <a:gd name="connsiteY39" fmla="*/ 3581334 h 6053832"/>
              <a:gd name="connsiteX40" fmla="*/ 758567 w 1123986"/>
              <a:gd name="connsiteY40" fmla="*/ 3324780 h 6053832"/>
              <a:gd name="connsiteX41" fmla="*/ 801963 w 1123986"/>
              <a:gd name="connsiteY41" fmla="*/ 3191782 h 6053832"/>
              <a:gd name="connsiteX42" fmla="*/ 813297 w 1123986"/>
              <a:gd name="connsiteY42" fmla="*/ 3114684 h 6053832"/>
              <a:gd name="connsiteX43" fmla="*/ 817146 w 1123986"/>
              <a:gd name="connsiteY43" fmla="*/ 3026927 h 6053832"/>
              <a:gd name="connsiteX44" fmla="*/ 813296 w 1123986"/>
              <a:gd name="connsiteY44" fmla="*/ 2939147 h 6053832"/>
              <a:gd name="connsiteX45" fmla="*/ 801961 w 1123986"/>
              <a:gd name="connsiteY45" fmla="*/ 2862040 h 6053832"/>
              <a:gd name="connsiteX46" fmla="*/ 758568 w 1123986"/>
              <a:gd name="connsiteY46" fmla="*/ 2729052 h 6053832"/>
              <a:gd name="connsiteX47" fmla="*/ 597445 w 1123986"/>
              <a:gd name="connsiteY47" fmla="*/ 2472498 h 6053832"/>
              <a:gd name="connsiteX48" fmla="*/ 291502 w 1123986"/>
              <a:gd name="connsiteY48" fmla="*/ 2167827 h 6053832"/>
              <a:gd name="connsiteX49" fmla="*/ 298225 w 1123986"/>
              <a:gd name="connsiteY49" fmla="*/ 2139636 h 6053832"/>
              <a:gd name="connsiteX50" fmla="*/ 87384 w 1123986"/>
              <a:gd name="connsiteY50" fmla="*/ 1862696 h 6053832"/>
              <a:gd name="connsiteX51" fmla="*/ 16 w 1123986"/>
              <a:gd name="connsiteY51" fmla="*/ 1387969 h 6053832"/>
              <a:gd name="connsiteX52" fmla="*/ 91975 w 1123986"/>
              <a:gd name="connsiteY52" fmla="*/ 892476 h 6053832"/>
              <a:gd name="connsiteX53" fmla="*/ 406881 w 1123986"/>
              <a:gd name="connsiteY53" fmla="*/ 270315 h 6053832"/>
              <a:gd name="connsiteX54" fmla="*/ 863195 w 1123986"/>
              <a:gd name="connsiteY54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313916 w 1123985"/>
              <a:gd name="connsiteY38" fmla="*/ 3934701 h 6053832"/>
              <a:gd name="connsiteX39" fmla="*/ 597443 w 1123985"/>
              <a:gd name="connsiteY39" fmla="*/ 3581334 h 6053832"/>
              <a:gd name="connsiteX40" fmla="*/ 758566 w 1123985"/>
              <a:gd name="connsiteY40" fmla="*/ 3324780 h 6053832"/>
              <a:gd name="connsiteX41" fmla="*/ 801962 w 1123985"/>
              <a:gd name="connsiteY41" fmla="*/ 3191782 h 6053832"/>
              <a:gd name="connsiteX42" fmla="*/ 813296 w 1123985"/>
              <a:gd name="connsiteY42" fmla="*/ 3114684 h 6053832"/>
              <a:gd name="connsiteX43" fmla="*/ 817145 w 1123985"/>
              <a:gd name="connsiteY43" fmla="*/ 3026927 h 6053832"/>
              <a:gd name="connsiteX44" fmla="*/ 813295 w 1123985"/>
              <a:gd name="connsiteY44" fmla="*/ 2939147 h 6053832"/>
              <a:gd name="connsiteX45" fmla="*/ 801960 w 1123985"/>
              <a:gd name="connsiteY45" fmla="*/ 2862040 h 6053832"/>
              <a:gd name="connsiteX46" fmla="*/ 758567 w 1123985"/>
              <a:gd name="connsiteY46" fmla="*/ 2729052 h 6053832"/>
              <a:gd name="connsiteX47" fmla="*/ 597444 w 1123985"/>
              <a:gd name="connsiteY47" fmla="*/ 2472498 h 6053832"/>
              <a:gd name="connsiteX48" fmla="*/ 291501 w 1123985"/>
              <a:gd name="connsiteY48" fmla="*/ 2167827 h 6053832"/>
              <a:gd name="connsiteX49" fmla="*/ 87383 w 1123985"/>
              <a:gd name="connsiteY49" fmla="*/ 1862696 h 6053832"/>
              <a:gd name="connsiteX50" fmla="*/ 15 w 1123985"/>
              <a:gd name="connsiteY50" fmla="*/ 1387969 h 6053832"/>
              <a:gd name="connsiteX51" fmla="*/ 91974 w 1123985"/>
              <a:gd name="connsiteY51" fmla="*/ 892476 h 6053832"/>
              <a:gd name="connsiteX52" fmla="*/ 406880 w 1123985"/>
              <a:gd name="connsiteY52" fmla="*/ 270315 h 6053832"/>
              <a:gd name="connsiteX53" fmla="*/ 863194 w 1123985"/>
              <a:gd name="connsiteY53" fmla="*/ 120 h 6053832"/>
              <a:gd name="connsiteX0" fmla="*/ 863194 w 1123985"/>
              <a:gd name="connsiteY0" fmla="*/ 120 h 6053832"/>
              <a:gd name="connsiteX1" fmla="*/ 883570 w 1123985"/>
              <a:gd name="connsiteY1" fmla="*/ 12010 h 6053832"/>
              <a:gd name="connsiteX2" fmla="*/ 517729 w 1123985"/>
              <a:gd name="connsiteY2" fmla="*/ 624964 h 6053832"/>
              <a:gd name="connsiteX3" fmla="*/ 358304 w 1123985"/>
              <a:gd name="connsiteY3" fmla="*/ 1284717 h 6053832"/>
              <a:gd name="connsiteX4" fmla="*/ 371708 w 1123985"/>
              <a:gd name="connsiteY4" fmla="*/ 1623365 h 6053832"/>
              <a:gd name="connsiteX5" fmla="*/ 671763 w 1123985"/>
              <a:gd name="connsiteY5" fmla="*/ 1983763 h 6053832"/>
              <a:gd name="connsiteX6" fmla="*/ 815986 w 1123985"/>
              <a:gd name="connsiteY6" fmla="*/ 2111773 h 6053832"/>
              <a:gd name="connsiteX7" fmla="*/ 819199 w 1123985"/>
              <a:gd name="connsiteY7" fmla="*/ 2114875 h 6053832"/>
              <a:gd name="connsiteX8" fmla="*/ 872927 w 1123985"/>
              <a:gd name="connsiteY8" fmla="*/ 2156169 h 6053832"/>
              <a:gd name="connsiteX9" fmla="*/ 915399 w 1123985"/>
              <a:gd name="connsiteY9" fmla="*/ 2224015 h 6053832"/>
              <a:gd name="connsiteX10" fmla="*/ 944534 w 1123985"/>
              <a:gd name="connsiteY10" fmla="*/ 2267187 h 6053832"/>
              <a:gd name="connsiteX11" fmla="*/ 950276 w 1123985"/>
              <a:gd name="connsiteY11" fmla="*/ 2279729 h 6053832"/>
              <a:gd name="connsiteX12" fmla="*/ 999661 w 1123985"/>
              <a:gd name="connsiteY12" fmla="*/ 2387586 h 6053832"/>
              <a:gd name="connsiteX13" fmla="*/ 1000652 w 1123985"/>
              <a:gd name="connsiteY13" fmla="*/ 2389748 h 6053832"/>
              <a:gd name="connsiteX14" fmla="*/ 1119197 w 1123985"/>
              <a:gd name="connsiteY14" fmla="*/ 2846821 h 6053832"/>
              <a:gd name="connsiteX15" fmla="*/ 1123207 w 1123985"/>
              <a:gd name="connsiteY15" fmla="*/ 3008458 h 6053832"/>
              <a:gd name="connsiteX16" fmla="*/ 1121846 w 1123985"/>
              <a:gd name="connsiteY16" fmla="*/ 3026906 h 6053832"/>
              <a:gd name="connsiteX17" fmla="*/ 1123209 w 1123985"/>
              <a:gd name="connsiteY17" fmla="*/ 3045373 h 6053832"/>
              <a:gd name="connsiteX18" fmla="*/ 1119199 w 1123985"/>
              <a:gd name="connsiteY18" fmla="*/ 3207011 h 6053832"/>
              <a:gd name="connsiteX19" fmla="*/ 1000653 w 1123985"/>
              <a:gd name="connsiteY19" fmla="*/ 3664083 h 6053832"/>
              <a:gd name="connsiteX20" fmla="*/ 999656 w 1123985"/>
              <a:gd name="connsiteY20" fmla="*/ 3666261 h 6053832"/>
              <a:gd name="connsiteX21" fmla="*/ 979785 w 1123985"/>
              <a:gd name="connsiteY21" fmla="*/ 3726963 h 6053832"/>
              <a:gd name="connsiteX22" fmla="*/ 950283 w 1123985"/>
              <a:gd name="connsiteY22" fmla="*/ 3774091 h 6053832"/>
              <a:gd name="connsiteX23" fmla="*/ 944535 w 1123985"/>
              <a:gd name="connsiteY23" fmla="*/ 3786644 h 6053832"/>
              <a:gd name="connsiteX24" fmla="*/ 915373 w 1123985"/>
              <a:gd name="connsiteY24" fmla="*/ 3829857 h 6053832"/>
              <a:gd name="connsiteX25" fmla="*/ 872926 w 1123985"/>
              <a:gd name="connsiteY25" fmla="*/ 3897663 h 6053832"/>
              <a:gd name="connsiteX26" fmla="*/ 819209 w 1123985"/>
              <a:gd name="connsiteY26" fmla="*/ 3938949 h 6053832"/>
              <a:gd name="connsiteX27" fmla="*/ 815987 w 1123985"/>
              <a:gd name="connsiteY27" fmla="*/ 3942059 h 6053832"/>
              <a:gd name="connsiteX28" fmla="*/ 671764 w 1123985"/>
              <a:gd name="connsiteY28" fmla="*/ 4070068 h 6053832"/>
              <a:gd name="connsiteX29" fmla="*/ 371709 w 1123985"/>
              <a:gd name="connsiteY29" fmla="*/ 4430466 h 6053832"/>
              <a:gd name="connsiteX30" fmla="*/ 358305 w 1123985"/>
              <a:gd name="connsiteY30" fmla="*/ 4769114 h 6053832"/>
              <a:gd name="connsiteX31" fmla="*/ 517730 w 1123985"/>
              <a:gd name="connsiteY31" fmla="*/ 5428867 h 6053832"/>
              <a:gd name="connsiteX32" fmla="*/ 883571 w 1123985"/>
              <a:gd name="connsiteY32" fmla="*/ 6041822 h 6053832"/>
              <a:gd name="connsiteX33" fmla="*/ 406881 w 1123985"/>
              <a:gd name="connsiteY33" fmla="*/ 5783517 h 6053832"/>
              <a:gd name="connsiteX34" fmla="*/ 91975 w 1123985"/>
              <a:gd name="connsiteY34" fmla="*/ 5161355 h 6053832"/>
              <a:gd name="connsiteX35" fmla="*/ 16 w 1123985"/>
              <a:gd name="connsiteY35" fmla="*/ 4665862 h 6053832"/>
              <a:gd name="connsiteX36" fmla="*/ 87384 w 1123985"/>
              <a:gd name="connsiteY36" fmla="*/ 4191135 h 6053832"/>
              <a:gd name="connsiteX37" fmla="*/ 294589 w 1123985"/>
              <a:gd name="connsiteY37" fmla="*/ 3953378 h 6053832"/>
              <a:gd name="connsiteX38" fmla="*/ 597443 w 1123985"/>
              <a:gd name="connsiteY38" fmla="*/ 3581334 h 6053832"/>
              <a:gd name="connsiteX39" fmla="*/ 758566 w 1123985"/>
              <a:gd name="connsiteY39" fmla="*/ 3324780 h 6053832"/>
              <a:gd name="connsiteX40" fmla="*/ 801962 w 1123985"/>
              <a:gd name="connsiteY40" fmla="*/ 3191782 h 6053832"/>
              <a:gd name="connsiteX41" fmla="*/ 813296 w 1123985"/>
              <a:gd name="connsiteY41" fmla="*/ 3114684 h 6053832"/>
              <a:gd name="connsiteX42" fmla="*/ 817145 w 1123985"/>
              <a:gd name="connsiteY42" fmla="*/ 3026927 h 6053832"/>
              <a:gd name="connsiteX43" fmla="*/ 813295 w 1123985"/>
              <a:gd name="connsiteY43" fmla="*/ 2939147 h 6053832"/>
              <a:gd name="connsiteX44" fmla="*/ 801960 w 1123985"/>
              <a:gd name="connsiteY44" fmla="*/ 2862040 h 6053832"/>
              <a:gd name="connsiteX45" fmla="*/ 758567 w 1123985"/>
              <a:gd name="connsiteY45" fmla="*/ 2729052 h 6053832"/>
              <a:gd name="connsiteX46" fmla="*/ 597444 w 1123985"/>
              <a:gd name="connsiteY46" fmla="*/ 2472498 h 6053832"/>
              <a:gd name="connsiteX47" fmla="*/ 291501 w 1123985"/>
              <a:gd name="connsiteY47" fmla="*/ 2167827 h 6053832"/>
              <a:gd name="connsiteX48" fmla="*/ 87383 w 1123985"/>
              <a:gd name="connsiteY48" fmla="*/ 1862696 h 6053832"/>
              <a:gd name="connsiteX49" fmla="*/ 15 w 1123985"/>
              <a:gd name="connsiteY49" fmla="*/ 1387969 h 6053832"/>
              <a:gd name="connsiteX50" fmla="*/ 91974 w 1123985"/>
              <a:gd name="connsiteY50" fmla="*/ 892476 h 6053832"/>
              <a:gd name="connsiteX51" fmla="*/ 406880 w 1123985"/>
              <a:gd name="connsiteY51" fmla="*/ 270315 h 6053832"/>
              <a:gd name="connsiteX52" fmla="*/ 863194 w 1123985"/>
              <a:gd name="connsiteY52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672516 w 1124738"/>
              <a:gd name="connsiteY5" fmla="*/ 1983763 h 6053832"/>
              <a:gd name="connsiteX6" fmla="*/ 816739 w 1124738"/>
              <a:gd name="connsiteY6" fmla="*/ 2111773 h 6053832"/>
              <a:gd name="connsiteX7" fmla="*/ 819952 w 1124738"/>
              <a:gd name="connsiteY7" fmla="*/ 2114875 h 6053832"/>
              <a:gd name="connsiteX8" fmla="*/ 873680 w 1124738"/>
              <a:gd name="connsiteY8" fmla="*/ 2156169 h 6053832"/>
              <a:gd name="connsiteX9" fmla="*/ 916152 w 1124738"/>
              <a:gd name="connsiteY9" fmla="*/ 2224015 h 6053832"/>
              <a:gd name="connsiteX10" fmla="*/ 945287 w 1124738"/>
              <a:gd name="connsiteY10" fmla="*/ 2267187 h 6053832"/>
              <a:gd name="connsiteX11" fmla="*/ 951029 w 1124738"/>
              <a:gd name="connsiteY11" fmla="*/ 2279729 h 6053832"/>
              <a:gd name="connsiteX12" fmla="*/ 1000414 w 1124738"/>
              <a:gd name="connsiteY12" fmla="*/ 2387586 h 6053832"/>
              <a:gd name="connsiteX13" fmla="*/ 1001405 w 1124738"/>
              <a:gd name="connsiteY13" fmla="*/ 2389748 h 6053832"/>
              <a:gd name="connsiteX14" fmla="*/ 1119950 w 1124738"/>
              <a:gd name="connsiteY14" fmla="*/ 2846821 h 6053832"/>
              <a:gd name="connsiteX15" fmla="*/ 1123960 w 1124738"/>
              <a:gd name="connsiteY15" fmla="*/ 3008458 h 6053832"/>
              <a:gd name="connsiteX16" fmla="*/ 1122599 w 1124738"/>
              <a:gd name="connsiteY16" fmla="*/ 3026906 h 6053832"/>
              <a:gd name="connsiteX17" fmla="*/ 1123962 w 1124738"/>
              <a:gd name="connsiteY17" fmla="*/ 3045373 h 6053832"/>
              <a:gd name="connsiteX18" fmla="*/ 1119952 w 1124738"/>
              <a:gd name="connsiteY18" fmla="*/ 3207011 h 6053832"/>
              <a:gd name="connsiteX19" fmla="*/ 1001406 w 1124738"/>
              <a:gd name="connsiteY19" fmla="*/ 3664083 h 6053832"/>
              <a:gd name="connsiteX20" fmla="*/ 1000409 w 1124738"/>
              <a:gd name="connsiteY20" fmla="*/ 3666261 h 6053832"/>
              <a:gd name="connsiteX21" fmla="*/ 980538 w 1124738"/>
              <a:gd name="connsiteY21" fmla="*/ 3726963 h 6053832"/>
              <a:gd name="connsiteX22" fmla="*/ 951036 w 1124738"/>
              <a:gd name="connsiteY22" fmla="*/ 3774091 h 6053832"/>
              <a:gd name="connsiteX23" fmla="*/ 945288 w 1124738"/>
              <a:gd name="connsiteY23" fmla="*/ 3786644 h 6053832"/>
              <a:gd name="connsiteX24" fmla="*/ 916126 w 1124738"/>
              <a:gd name="connsiteY24" fmla="*/ 3829857 h 6053832"/>
              <a:gd name="connsiteX25" fmla="*/ 873679 w 1124738"/>
              <a:gd name="connsiteY25" fmla="*/ 3897663 h 6053832"/>
              <a:gd name="connsiteX26" fmla="*/ 819962 w 1124738"/>
              <a:gd name="connsiteY26" fmla="*/ 3938949 h 6053832"/>
              <a:gd name="connsiteX27" fmla="*/ 816740 w 1124738"/>
              <a:gd name="connsiteY27" fmla="*/ 3942059 h 6053832"/>
              <a:gd name="connsiteX28" fmla="*/ 672517 w 1124738"/>
              <a:gd name="connsiteY28" fmla="*/ 4070068 h 6053832"/>
              <a:gd name="connsiteX29" fmla="*/ 372462 w 1124738"/>
              <a:gd name="connsiteY29" fmla="*/ 4430466 h 6053832"/>
              <a:gd name="connsiteX30" fmla="*/ 359058 w 1124738"/>
              <a:gd name="connsiteY30" fmla="*/ 4769114 h 6053832"/>
              <a:gd name="connsiteX31" fmla="*/ 518483 w 1124738"/>
              <a:gd name="connsiteY31" fmla="*/ 5428867 h 6053832"/>
              <a:gd name="connsiteX32" fmla="*/ 884324 w 1124738"/>
              <a:gd name="connsiteY32" fmla="*/ 6041822 h 6053832"/>
              <a:gd name="connsiteX33" fmla="*/ 407634 w 1124738"/>
              <a:gd name="connsiteY33" fmla="*/ 5783517 h 6053832"/>
              <a:gd name="connsiteX34" fmla="*/ 92728 w 1124738"/>
              <a:gd name="connsiteY34" fmla="*/ 5161355 h 6053832"/>
              <a:gd name="connsiteX35" fmla="*/ 769 w 1124738"/>
              <a:gd name="connsiteY35" fmla="*/ 4665862 h 6053832"/>
              <a:gd name="connsiteX36" fmla="*/ 88137 w 1124738"/>
              <a:gd name="connsiteY36" fmla="*/ 4191135 h 6053832"/>
              <a:gd name="connsiteX37" fmla="*/ 295342 w 1124738"/>
              <a:gd name="connsiteY37" fmla="*/ 3953378 h 6053832"/>
              <a:gd name="connsiteX38" fmla="*/ 598196 w 1124738"/>
              <a:gd name="connsiteY38" fmla="*/ 3581334 h 6053832"/>
              <a:gd name="connsiteX39" fmla="*/ 759319 w 1124738"/>
              <a:gd name="connsiteY39" fmla="*/ 3324780 h 6053832"/>
              <a:gd name="connsiteX40" fmla="*/ 802715 w 1124738"/>
              <a:gd name="connsiteY40" fmla="*/ 3191782 h 6053832"/>
              <a:gd name="connsiteX41" fmla="*/ 814049 w 1124738"/>
              <a:gd name="connsiteY41" fmla="*/ 3114684 h 6053832"/>
              <a:gd name="connsiteX42" fmla="*/ 817898 w 1124738"/>
              <a:gd name="connsiteY42" fmla="*/ 3026927 h 6053832"/>
              <a:gd name="connsiteX43" fmla="*/ 814048 w 1124738"/>
              <a:gd name="connsiteY43" fmla="*/ 2939147 h 6053832"/>
              <a:gd name="connsiteX44" fmla="*/ 802713 w 1124738"/>
              <a:gd name="connsiteY44" fmla="*/ 2862040 h 6053832"/>
              <a:gd name="connsiteX45" fmla="*/ 759320 w 1124738"/>
              <a:gd name="connsiteY45" fmla="*/ 2729052 h 6053832"/>
              <a:gd name="connsiteX46" fmla="*/ 598197 w 1124738"/>
              <a:gd name="connsiteY46" fmla="*/ 2472498 h 6053832"/>
              <a:gd name="connsiteX47" fmla="*/ 88136 w 1124738"/>
              <a:gd name="connsiteY47" fmla="*/ 1862696 h 6053832"/>
              <a:gd name="connsiteX48" fmla="*/ 768 w 1124738"/>
              <a:gd name="connsiteY48" fmla="*/ 1387969 h 6053832"/>
              <a:gd name="connsiteX49" fmla="*/ 92727 w 1124738"/>
              <a:gd name="connsiteY49" fmla="*/ 892476 h 6053832"/>
              <a:gd name="connsiteX50" fmla="*/ 407633 w 1124738"/>
              <a:gd name="connsiteY50" fmla="*/ 270315 h 6053832"/>
              <a:gd name="connsiteX51" fmla="*/ 863947 w 1124738"/>
              <a:gd name="connsiteY51" fmla="*/ 120 h 6053832"/>
              <a:gd name="connsiteX0" fmla="*/ 863947 w 1124738"/>
              <a:gd name="connsiteY0" fmla="*/ 120 h 6053832"/>
              <a:gd name="connsiteX1" fmla="*/ 884323 w 1124738"/>
              <a:gd name="connsiteY1" fmla="*/ 12010 h 6053832"/>
              <a:gd name="connsiteX2" fmla="*/ 518482 w 1124738"/>
              <a:gd name="connsiteY2" fmla="*/ 624964 h 6053832"/>
              <a:gd name="connsiteX3" fmla="*/ 359057 w 1124738"/>
              <a:gd name="connsiteY3" fmla="*/ 1284717 h 6053832"/>
              <a:gd name="connsiteX4" fmla="*/ 372461 w 1124738"/>
              <a:gd name="connsiteY4" fmla="*/ 1623365 h 6053832"/>
              <a:gd name="connsiteX5" fmla="*/ 816739 w 1124738"/>
              <a:gd name="connsiteY5" fmla="*/ 2111773 h 6053832"/>
              <a:gd name="connsiteX6" fmla="*/ 819952 w 1124738"/>
              <a:gd name="connsiteY6" fmla="*/ 2114875 h 6053832"/>
              <a:gd name="connsiteX7" fmla="*/ 873680 w 1124738"/>
              <a:gd name="connsiteY7" fmla="*/ 2156169 h 6053832"/>
              <a:gd name="connsiteX8" fmla="*/ 916152 w 1124738"/>
              <a:gd name="connsiteY8" fmla="*/ 2224015 h 6053832"/>
              <a:gd name="connsiteX9" fmla="*/ 945287 w 1124738"/>
              <a:gd name="connsiteY9" fmla="*/ 2267187 h 6053832"/>
              <a:gd name="connsiteX10" fmla="*/ 951029 w 1124738"/>
              <a:gd name="connsiteY10" fmla="*/ 2279729 h 6053832"/>
              <a:gd name="connsiteX11" fmla="*/ 1000414 w 1124738"/>
              <a:gd name="connsiteY11" fmla="*/ 2387586 h 6053832"/>
              <a:gd name="connsiteX12" fmla="*/ 1001405 w 1124738"/>
              <a:gd name="connsiteY12" fmla="*/ 2389748 h 6053832"/>
              <a:gd name="connsiteX13" fmla="*/ 1119950 w 1124738"/>
              <a:gd name="connsiteY13" fmla="*/ 2846821 h 6053832"/>
              <a:gd name="connsiteX14" fmla="*/ 1123960 w 1124738"/>
              <a:gd name="connsiteY14" fmla="*/ 3008458 h 6053832"/>
              <a:gd name="connsiteX15" fmla="*/ 1122599 w 1124738"/>
              <a:gd name="connsiteY15" fmla="*/ 3026906 h 6053832"/>
              <a:gd name="connsiteX16" fmla="*/ 1123962 w 1124738"/>
              <a:gd name="connsiteY16" fmla="*/ 3045373 h 6053832"/>
              <a:gd name="connsiteX17" fmla="*/ 1119952 w 1124738"/>
              <a:gd name="connsiteY17" fmla="*/ 3207011 h 6053832"/>
              <a:gd name="connsiteX18" fmla="*/ 1001406 w 1124738"/>
              <a:gd name="connsiteY18" fmla="*/ 3664083 h 6053832"/>
              <a:gd name="connsiteX19" fmla="*/ 1000409 w 1124738"/>
              <a:gd name="connsiteY19" fmla="*/ 3666261 h 6053832"/>
              <a:gd name="connsiteX20" fmla="*/ 980538 w 1124738"/>
              <a:gd name="connsiteY20" fmla="*/ 3726963 h 6053832"/>
              <a:gd name="connsiteX21" fmla="*/ 951036 w 1124738"/>
              <a:gd name="connsiteY21" fmla="*/ 3774091 h 6053832"/>
              <a:gd name="connsiteX22" fmla="*/ 945288 w 1124738"/>
              <a:gd name="connsiteY22" fmla="*/ 3786644 h 6053832"/>
              <a:gd name="connsiteX23" fmla="*/ 916126 w 1124738"/>
              <a:gd name="connsiteY23" fmla="*/ 3829857 h 6053832"/>
              <a:gd name="connsiteX24" fmla="*/ 873679 w 1124738"/>
              <a:gd name="connsiteY24" fmla="*/ 3897663 h 6053832"/>
              <a:gd name="connsiteX25" fmla="*/ 819962 w 1124738"/>
              <a:gd name="connsiteY25" fmla="*/ 3938949 h 6053832"/>
              <a:gd name="connsiteX26" fmla="*/ 816740 w 1124738"/>
              <a:gd name="connsiteY26" fmla="*/ 3942059 h 6053832"/>
              <a:gd name="connsiteX27" fmla="*/ 672517 w 1124738"/>
              <a:gd name="connsiteY27" fmla="*/ 4070068 h 6053832"/>
              <a:gd name="connsiteX28" fmla="*/ 372462 w 1124738"/>
              <a:gd name="connsiteY28" fmla="*/ 4430466 h 6053832"/>
              <a:gd name="connsiteX29" fmla="*/ 359058 w 1124738"/>
              <a:gd name="connsiteY29" fmla="*/ 4769114 h 6053832"/>
              <a:gd name="connsiteX30" fmla="*/ 518483 w 1124738"/>
              <a:gd name="connsiteY30" fmla="*/ 5428867 h 6053832"/>
              <a:gd name="connsiteX31" fmla="*/ 884324 w 1124738"/>
              <a:gd name="connsiteY31" fmla="*/ 6041822 h 6053832"/>
              <a:gd name="connsiteX32" fmla="*/ 407634 w 1124738"/>
              <a:gd name="connsiteY32" fmla="*/ 5783517 h 6053832"/>
              <a:gd name="connsiteX33" fmla="*/ 92728 w 1124738"/>
              <a:gd name="connsiteY33" fmla="*/ 5161355 h 6053832"/>
              <a:gd name="connsiteX34" fmla="*/ 769 w 1124738"/>
              <a:gd name="connsiteY34" fmla="*/ 4665862 h 6053832"/>
              <a:gd name="connsiteX35" fmla="*/ 88137 w 1124738"/>
              <a:gd name="connsiteY35" fmla="*/ 4191135 h 6053832"/>
              <a:gd name="connsiteX36" fmla="*/ 295342 w 1124738"/>
              <a:gd name="connsiteY36" fmla="*/ 3953378 h 6053832"/>
              <a:gd name="connsiteX37" fmla="*/ 598196 w 1124738"/>
              <a:gd name="connsiteY37" fmla="*/ 3581334 h 6053832"/>
              <a:gd name="connsiteX38" fmla="*/ 759319 w 1124738"/>
              <a:gd name="connsiteY38" fmla="*/ 3324780 h 6053832"/>
              <a:gd name="connsiteX39" fmla="*/ 802715 w 1124738"/>
              <a:gd name="connsiteY39" fmla="*/ 3191782 h 6053832"/>
              <a:gd name="connsiteX40" fmla="*/ 814049 w 1124738"/>
              <a:gd name="connsiteY40" fmla="*/ 3114684 h 6053832"/>
              <a:gd name="connsiteX41" fmla="*/ 817898 w 1124738"/>
              <a:gd name="connsiteY41" fmla="*/ 3026927 h 6053832"/>
              <a:gd name="connsiteX42" fmla="*/ 814048 w 1124738"/>
              <a:gd name="connsiteY42" fmla="*/ 2939147 h 6053832"/>
              <a:gd name="connsiteX43" fmla="*/ 802713 w 1124738"/>
              <a:gd name="connsiteY43" fmla="*/ 2862040 h 6053832"/>
              <a:gd name="connsiteX44" fmla="*/ 759320 w 1124738"/>
              <a:gd name="connsiteY44" fmla="*/ 2729052 h 6053832"/>
              <a:gd name="connsiteX45" fmla="*/ 598197 w 1124738"/>
              <a:gd name="connsiteY45" fmla="*/ 2472498 h 6053832"/>
              <a:gd name="connsiteX46" fmla="*/ 88136 w 1124738"/>
              <a:gd name="connsiteY46" fmla="*/ 1862696 h 6053832"/>
              <a:gd name="connsiteX47" fmla="*/ 768 w 1124738"/>
              <a:gd name="connsiteY47" fmla="*/ 1387969 h 6053832"/>
              <a:gd name="connsiteX48" fmla="*/ 92727 w 1124738"/>
              <a:gd name="connsiteY48" fmla="*/ 892476 h 6053832"/>
              <a:gd name="connsiteX49" fmla="*/ 407633 w 1124738"/>
              <a:gd name="connsiteY49" fmla="*/ 270315 h 6053832"/>
              <a:gd name="connsiteX50" fmla="*/ 863947 w 1124738"/>
              <a:gd name="connsiteY50" fmla="*/ 120 h 6053832"/>
              <a:gd name="connsiteX0" fmla="*/ 863947 w 1124738"/>
              <a:gd name="connsiteY0" fmla="*/ 120 h 6065217"/>
              <a:gd name="connsiteX1" fmla="*/ 884323 w 1124738"/>
              <a:gd name="connsiteY1" fmla="*/ 12010 h 6065217"/>
              <a:gd name="connsiteX2" fmla="*/ 518482 w 1124738"/>
              <a:gd name="connsiteY2" fmla="*/ 624964 h 6065217"/>
              <a:gd name="connsiteX3" fmla="*/ 359057 w 1124738"/>
              <a:gd name="connsiteY3" fmla="*/ 1284717 h 6065217"/>
              <a:gd name="connsiteX4" fmla="*/ 372461 w 1124738"/>
              <a:gd name="connsiteY4" fmla="*/ 1623365 h 6065217"/>
              <a:gd name="connsiteX5" fmla="*/ 816739 w 1124738"/>
              <a:gd name="connsiteY5" fmla="*/ 2111773 h 6065217"/>
              <a:gd name="connsiteX6" fmla="*/ 819952 w 1124738"/>
              <a:gd name="connsiteY6" fmla="*/ 2114875 h 6065217"/>
              <a:gd name="connsiteX7" fmla="*/ 873680 w 1124738"/>
              <a:gd name="connsiteY7" fmla="*/ 2156169 h 6065217"/>
              <a:gd name="connsiteX8" fmla="*/ 916152 w 1124738"/>
              <a:gd name="connsiteY8" fmla="*/ 2224015 h 6065217"/>
              <a:gd name="connsiteX9" fmla="*/ 945287 w 1124738"/>
              <a:gd name="connsiteY9" fmla="*/ 2267187 h 6065217"/>
              <a:gd name="connsiteX10" fmla="*/ 951029 w 1124738"/>
              <a:gd name="connsiteY10" fmla="*/ 2279729 h 6065217"/>
              <a:gd name="connsiteX11" fmla="*/ 1000414 w 1124738"/>
              <a:gd name="connsiteY11" fmla="*/ 2387586 h 6065217"/>
              <a:gd name="connsiteX12" fmla="*/ 1001405 w 1124738"/>
              <a:gd name="connsiteY12" fmla="*/ 2389748 h 6065217"/>
              <a:gd name="connsiteX13" fmla="*/ 1119950 w 1124738"/>
              <a:gd name="connsiteY13" fmla="*/ 2846821 h 6065217"/>
              <a:gd name="connsiteX14" fmla="*/ 1123960 w 1124738"/>
              <a:gd name="connsiteY14" fmla="*/ 3008458 h 6065217"/>
              <a:gd name="connsiteX15" fmla="*/ 1122599 w 1124738"/>
              <a:gd name="connsiteY15" fmla="*/ 3026906 h 6065217"/>
              <a:gd name="connsiteX16" fmla="*/ 1123962 w 1124738"/>
              <a:gd name="connsiteY16" fmla="*/ 3045373 h 6065217"/>
              <a:gd name="connsiteX17" fmla="*/ 1119952 w 1124738"/>
              <a:gd name="connsiteY17" fmla="*/ 3207011 h 6065217"/>
              <a:gd name="connsiteX18" fmla="*/ 1001406 w 1124738"/>
              <a:gd name="connsiteY18" fmla="*/ 3664083 h 6065217"/>
              <a:gd name="connsiteX19" fmla="*/ 1000409 w 1124738"/>
              <a:gd name="connsiteY19" fmla="*/ 3666261 h 6065217"/>
              <a:gd name="connsiteX20" fmla="*/ 980538 w 1124738"/>
              <a:gd name="connsiteY20" fmla="*/ 3726963 h 6065217"/>
              <a:gd name="connsiteX21" fmla="*/ 951036 w 1124738"/>
              <a:gd name="connsiteY21" fmla="*/ 3774091 h 6065217"/>
              <a:gd name="connsiteX22" fmla="*/ 945288 w 1124738"/>
              <a:gd name="connsiteY22" fmla="*/ 3786644 h 6065217"/>
              <a:gd name="connsiteX23" fmla="*/ 916126 w 1124738"/>
              <a:gd name="connsiteY23" fmla="*/ 3829857 h 6065217"/>
              <a:gd name="connsiteX24" fmla="*/ 873679 w 1124738"/>
              <a:gd name="connsiteY24" fmla="*/ 3897663 h 6065217"/>
              <a:gd name="connsiteX25" fmla="*/ 819962 w 1124738"/>
              <a:gd name="connsiteY25" fmla="*/ 3938949 h 6065217"/>
              <a:gd name="connsiteX26" fmla="*/ 816740 w 1124738"/>
              <a:gd name="connsiteY26" fmla="*/ 3942059 h 6065217"/>
              <a:gd name="connsiteX27" fmla="*/ 672517 w 1124738"/>
              <a:gd name="connsiteY27" fmla="*/ 4070068 h 6065217"/>
              <a:gd name="connsiteX28" fmla="*/ 372462 w 1124738"/>
              <a:gd name="connsiteY28" fmla="*/ 4430466 h 6065217"/>
              <a:gd name="connsiteX29" fmla="*/ 359058 w 1124738"/>
              <a:gd name="connsiteY29" fmla="*/ 4769114 h 6065217"/>
              <a:gd name="connsiteX30" fmla="*/ 518483 w 1124738"/>
              <a:gd name="connsiteY30" fmla="*/ 5428867 h 6065217"/>
              <a:gd name="connsiteX31" fmla="*/ 884324 w 1124738"/>
              <a:gd name="connsiteY31" fmla="*/ 6041822 h 6065217"/>
              <a:gd name="connsiteX32" fmla="*/ 263463 w 1124738"/>
              <a:gd name="connsiteY32" fmla="*/ 5862344 h 6065217"/>
              <a:gd name="connsiteX33" fmla="*/ 92728 w 1124738"/>
              <a:gd name="connsiteY33" fmla="*/ 5161355 h 6065217"/>
              <a:gd name="connsiteX34" fmla="*/ 769 w 1124738"/>
              <a:gd name="connsiteY34" fmla="*/ 4665862 h 6065217"/>
              <a:gd name="connsiteX35" fmla="*/ 88137 w 1124738"/>
              <a:gd name="connsiteY35" fmla="*/ 4191135 h 6065217"/>
              <a:gd name="connsiteX36" fmla="*/ 295342 w 1124738"/>
              <a:gd name="connsiteY36" fmla="*/ 3953378 h 6065217"/>
              <a:gd name="connsiteX37" fmla="*/ 598196 w 1124738"/>
              <a:gd name="connsiteY37" fmla="*/ 3581334 h 6065217"/>
              <a:gd name="connsiteX38" fmla="*/ 759319 w 1124738"/>
              <a:gd name="connsiteY38" fmla="*/ 3324780 h 6065217"/>
              <a:gd name="connsiteX39" fmla="*/ 802715 w 1124738"/>
              <a:gd name="connsiteY39" fmla="*/ 3191782 h 6065217"/>
              <a:gd name="connsiteX40" fmla="*/ 814049 w 1124738"/>
              <a:gd name="connsiteY40" fmla="*/ 3114684 h 6065217"/>
              <a:gd name="connsiteX41" fmla="*/ 817898 w 1124738"/>
              <a:gd name="connsiteY41" fmla="*/ 3026927 h 6065217"/>
              <a:gd name="connsiteX42" fmla="*/ 814048 w 1124738"/>
              <a:gd name="connsiteY42" fmla="*/ 2939147 h 6065217"/>
              <a:gd name="connsiteX43" fmla="*/ 802713 w 1124738"/>
              <a:gd name="connsiteY43" fmla="*/ 2862040 h 6065217"/>
              <a:gd name="connsiteX44" fmla="*/ 759320 w 1124738"/>
              <a:gd name="connsiteY44" fmla="*/ 2729052 h 6065217"/>
              <a:gd name="connsiteX45" fmla="*/ 598197 w 1124738"/>
              <a:gd name="connsiteY45" fmla="*/ 2472498 h 6065217"/>
              <a:gd name="connsiteX46" fmla="*/ 88136 w 1124738"/>
              <a:gd name="connsiteY46" fmla="*/ 1862696 h 6065217"/>
              <a:gd name="connsiteX47" fmla="*/ 768 w 1124738"/>
              <a:gd name="connsiteY47" fmla="*/ 1387969 h 6065217"/>
              <a:gd name="connsiteX48" fmla="*/ 92727 w 1124738"/>
              <a:gd name="connsiteY48" fmla="*/ 892476 h 6065217"/>
              <a:gd name="connsiteX49" fmla="*/ 407633 w 1124738"/>
              <a:gd name="connsiteY49" fmla="*/ 270315 h 6065217"/>
              <a:gd name="connsiteX50" fmla="*/ 863947 w 1124738"/>
              <a:gd name="connsiteY50" fmla="*/ 120 h 6065217"/>
              <a:gd name="connsiteX0" fmla="*/ 863947 w 1124738"/>
              <a:gd name="connsiteY0" fmla="*/ 120 h 6381886"/>
              <a:gd name="connsiteX1" fmla="*/ 884323 w 1124738"/>
              <a:gd name="connsiteY1" fmla="*/ 12010 h 6381886"/>
              <a:gd name="connsiteX2" fmla="*/ 518482 w 1124738"/>
              <a:gd name="connsiteY2" fmla="*/ 624964 h 6381886"/>
              <a:gd name="connsiteX3" fmla="*/ 359057 w 1124738"/>
              <a:gd name="connsiteY3" fmla="*/ 1284717 h 6381886"/>
              <a:gd name="connsiteX4" fmla="*/ 372461 w 1124738"/>
              <a:gd name="connsiteY4" fmla="*/ 1623365 h 6381886"/>
              <a:gd name="connsiteX5" fmla="*/ 816739 w 1124738"/>
              <a:gd name="connsiteY5" fmla="*/ 2111773 h 6381886"/>
              <a:gd name="connsiteX6" fmla="*/ 819952 w 1124738"/>
              <a:gd name="connsiteY6" fmla="*/ 2114875 h 6381886"/>
              <a:gd name="connsiteX7" fmla="*/ 873680 w 1124738"/>
              <a:gd name="connsiteY7" fmla="*/ 2156169 h 6381886"/>
              <a:gd name="connsiteX8" fmla="*/ 916152 w 1124738"/>
              <a:gd name="connsiteY8" fmla="*/ 2224015 h 6381886"/>
              <a:gd name="connsiteX9" fmla="*/ 945287 w 1124738"/>
              <a:gd name="connsiteY9" fmla="*/ 2267187 h 6381886"/>
              <a:gd name="connsiteX10" fmla="*/ 951029 w 1124738"/>
              <a:gd name="connsiteY10" fmla="*/ 2279729 h 6381886"/>
              <a:gd name="connsiteX11" fmla="*/ 1000414 w 1124738"/>
              <a:gd name="connsiteY11" fmla="*/ 2387586 h 6381886"/>
              <a:gd name="connsiteX12" fmla="*/ 1001405 w 1124738"/>
              <a:gd name="connsiteY12" fmla="*/ 2389748 h 6381886"/>
              <a:gd name="connsiteX13" fmla="*/ 1119950 w 1124738"/>
              <a:gd name="connsiteY13" fmla="*/ 2846821 h 6381886"/>
              <a:gd name="connsiteX14" fmla="*/ 1123960 w 1124738"/>
              <a:gd name="connsiteY14" fmla="*/ 3008458 h 6381886"/>
              <a:gd name="connsiteX15" fmla="*/ 1122599 w 1124738"/>
              <a:gd name="connsiteY15" fmla="*/ 3026906 h 6381886"/>
              <a:gd name="connsiteX16" fmla="*/ 1123962 w 1124738"/>
              <a:gd name="connsiteY16" fmla="*/ 3045373 h 6381886"/>
              <a:gd name="connsiteX17" fmla="*/ 1119952 w 1124738"/>
              <a:gd name="connsiteY17" fmla="*/ 3207011 h 6381886"/>
              <a:gd name="connsiteX18" fmla="*/ 1001406 w 1124738"/>
              <a:gd name="connsiteY18" fmla="*/ 3664083 h 6381886"/>
              <a:gd name="connsiteX19" fmla="*/ 1000409 w 1124738"/>
              <a:gd name="connsiteY19" fmla="*/ 3666261 h 6381886"/>
              <a:gd name="connsiteX20" fmla="*/ 980538 w 1124738"/>
              <a:gd name="connsiteY20" fmla="*/ 3726963 h 6381886"/>
              <a:gd name="connsiteX21" fmla="*/ 951036 w 1124738"/>
              <a:gd name="connsiteY21" fmla="*/ 3774091 h 6381886"/>
              <a:gd name="connsiteX22" fmla="*/ 945288 w 1124738"/>
              <a:gd name="connsiteY22" fmla="*/ 3786644 h 6381886"/>
              <a:gd name="connsiteX23" fmla="*/ 916126 w 1124738"/>
              <a:gd name="connsiteY23" fmla="*/ 3829857 h 6381886"/>
              <a:gd name="connsiteX24" fmla="*/ 873679 w 1124738"/>
              <a:gd name="connsiteY24" fmla="*/ 3897663 h 6381886"/>
              <a:gd name="connsiteX25" fmla="*/ 819962 w 1124738"/>
              <a:gd name="connsiteY25" fmla="*/ 3938949 h 6381886"/>
              <a:gd name="connsiteX26" fmla="*/ 816740 w 1124738"/>
              <a:gd name="connsiteY26" fmla="*/ 3942059 h 6381886"/>
              <a:gd name="connsiteX27" fmla="*/ 672517 w 1124738"/>
              <a:gd name="connsiteY27" fmla="*/ 4070068 h 6381886"/>
              <a:gd name="connsiteX28" fmla="*/ 372462 w 1124738"/>
              <a:gd name="connsiteY28" fmla="*/ 4430466 h 6381886"/>
              <a:gd name="connsiteX29" fmla="*/ 359058 w 1124738"/>
              <a:gd name="connsiteY29" fmla="*/ 4769114 h 6381886"/>
              <a:gd name="connsiteX30" fmla="*/ 518483 w 1124738"/>
              <a:gd name="connsiteY30" fmla="*/ 5428867 h 6381886"/>
              <a:gd name="connsiteX31" fmla="*/ 420919 w 1124738"/>
              <a:gd name="connsiteY31" fmla="*/ 6372897 h 6381886"/>
              <a:gd name="connsiteX32" fmla="*/ 263463 w 1124738"/>
              <a:gd name="connsiteY32" fmla="*/ 5862344 h 6381886"/>
              <a:gd name="connsiteX33" fmla="*/ 92728 w 1124738"/>
              <a:gd name="connsiteY33" fmla="*/ 5161355 h 6381886"/>
              <a:gd name="connsiteX34" fmla="*/ 769 w 1124738"/>
              <a:gd name="connsiteY34" fmla="*/ 4665862 h 6381886"/>
              <a:gd name="connsiteX35" fmla="*/ 88137 w 1124738"/>
              <a:gd name="connsiteY35" fmla="*/ 4191135 h 6381886"/>
              <a:gd name="connsiteX36" fmla="*/ 295342 w 1124738"/>
              <a:gd name="connsiteY36" fmla="*/ 3953378 h 6381886"/>
              <a:gd name="connsiteX37" fmla="*/ 598196 w 1124738"/>
              <a:gd name="connsiteY37" fmla="*/ 3581334 h 6381886"/>
              <a:gd name="connsiteX38" fmla="*/ 759319 w 1124738"/>
              <a:gd name="connsiteY38" fmla="*/ 3324780 h 6381886"/>
              <a:gd name="connsiteX39" fmla="*/ 802715 w 1124738"/>
              <a:gd name="connsiteY39" fmla="*/ 3191782 h 6381886"/>
              <a:gd name="connsiteX40" fmla="*/ 814049 w 1124738"/>
              <a:gd name="connsiteY40" fmla="*/ 3114684 h 6381886"/>
              <a:gd name="connsiteX41" fmla="*/ 817898 w 1124738"/>
              <a:gd name="connsiteY41" fmla="*/ 3026927 h 6381886"/>
              <a:gd name="connsiteX42" fmla="*/ 814048 w 1124738"/>
              <a:gd name="connsiteY42" fmla="*/ 2939147 h 6381886"/>
              <a:gd name="connsiteX43" fmla="*/ 802713 w 1124738"/>
              <a:gd name="connsiteY43" fmla="*/ 2862040 h 6381886"/>
              <a:gd name="connsiteX44" fmla="*/ 759320 w 1124738"/>
              <a:gd name="connsiteY44" fmla="*/ 2729052 h 6381886"/>
              <a:gd name="connsiteX45" fmla="*/ 598197 w 1124738"/>
              <a:gd name="connsiteY45" fmla="*/ 2472498 h 6381886"/>
              <a:gd name="connsiteX46" fmla="*/ 88136 w 1124738"/>
              <a:gd name="connsiteY46" fmla="*/ 1862696 h 6381886"/>
              <a:gd name="connsiteX47" fmla="*/ 768 w 1124738"/>
              <a:gd name="connsiteY47" fmla="*/ 1387969 h 6381886"/>
              <a:gd name="connsiteX48" fmla="*/ 92727 w 1124738"/>
              <a:gd name="connsiteY48" fmla="*/ 892476 h 6381886"/>
              <a:gd name="connsiteX49" fmla="*/ 407633 w 1124738"/>
              <a:gd name="connsiteY49" fmla="*/ 270315 h 6381886"/>
              <a:gd name="connsiteX50" fmla="*/ 863947 w 1124738"/>
              <a:gd name="connsiteY50" fmla="*/ 120 h 6381886"/>
              <a:gd name="connsiteX0" fmla="*/ 891027 w 1151818"/>
              <a:gd name="connsiteY0" fmla="*/ 120 h 6381537"/>
              <a:gd name="connsiteX1" fmla="*/ 911403 w 1151818"/>
              <a:gd name="connsiteY1" fmla="*/ 12010 h 6381537"/>
              <a:gd name="connsiteX2" fmla="*/ 545562 w 1151818"/>
              <a:gd name="connsiteY2" fmla="*/ 624964 h 6381537"/>
              <a:gd name="connsiteX3" fmla="*/ 386137 w 1151818"/>
              <a:gd name="connsiteY3" fmla="*/ 1284717 h 6381537"/>
              <a:gd name="connsiteX4" fmla="*/ 399541 w 1151818"/>
              <a:gd name="connsiteY4" fmla="*/ 1623365 h 6381537"/>
              <a:gd name="connsiteX5" fmla="*/ 843819 w 1151818"/>
              <a:gd name="connsiteY5" fmla="*/ 2111773 h 6381537"/>
              <a:gd name="connsiteX6" fmla="*/ 847032 w 1151818"/>
              <a:gd name="connsiteY6" fmla="*/ 2114875 h 6381537"/>
              <a:gd name="connsiteX7" fmla="*/ 900760 w 1151818"/>
              <a:gd name="connsiteY7" fmla="*/ 2156169 h 6381537"/>
              <a:gd name="connsiteX8" fmla="*/ 943232 w 1151818"/>
              <a:gd name="connsiteY8" fmla="*/ 2224015 h 6381537"/>
              <a:gd name="connsiteX9" fmla="*/ 972367 w 1151818"/>
              <a:gd name="connsiteY9" fmla="*/ 2267187 h 6381537"/>
              <a:gd name="connsiteX10" fmla="*/ 978109 w 1151818"/>
              <a:gd name="connsiteY10" fmla="*/ 2279729 h 6381537"/>
              <a:gd name="connsiteX11" fmla="*/ 1027494 w 1151818"/>
              <a:gd name="connsiteY11" fmla="*/ 2387586 h 6381537"/>
              <a:gd name="connsiteX12" fmla="*/ 1028485 w 1151818"/>
              <a:gd name="connsiteY12" fmla="*/ 2389748 h 6381537"/>
              <a:gd name="connsiteX13" fmla="*/ 1147030 w 1151818"/>
              <a:gd name="connsiteY13" fmla="*/ 2846821 h 6381537"/>
              <a:gd name="connsiteX14" fmla="*/ 1151040 w 1151818"/>
              <a:gd name="connsiteY14" fmla="*/ 3008458 h 6381537"/>
              <a:gd name="connsiteX15" fmla="*/ 1149679 w 1151818"/>
              <a:gd name="connsiteY15" fmla="*/ 3026906 h 6381537"/>
              <a:gd name="connsiteX16" fmla="*/ 1151042 w 1151818"/>
              <a:gd name="connsiteY16" fmla="*/ 3045373 h 6381537"/>
              <a:gd name="connsiteX17" fmla="*/ 1147032 w 1151818"/>
              <a:gd name="connsiteY17" fmla="*/ 3207011 h 6381537"/>
              <a:gd name="connsiteX18" fmla="*/ 1028486 w 1151818"/>
              <a:gd name="connsiteY18" fmla="*/ 3664083 h 6381537"/>
              <a:gd name="connsiteX19" fmla="*/ 1027489 w 1151818"/>
              <a:gd name="connsiteY19" fmla="*/ 3666261 h 6381537"/>
              <a:gd name="connsiteX20" fmla="*/ 1007618 w 1151818"/>
              <a:gd name="connsiteY20" fmla="*/ 3726963 h 6381537"/>
              <a:gd name="connsiteX21" fmla="*/ 978116 w 1151818"/>
              <a:gd name="connsiteY21" fmla="*/ 3774091 h 6381537"/>
              <a:gd name="connsiteX22" fmla="*/ 972368 w 1151818"/>
              <a:gd name="connsiteY22" fmla="*/ 3786644 h 6381537"/>
              <a:gd name="connsiteX23" fmla="*/ 943206 w 1151818"/>
              <a:gd name="connsiteY23" fmla="*/ 3829857 h 6381537"/>
              <a:gd name="connsiteX24" fmla="*/ 900759 w 1151818"/>
              <a:gd name="connsiteY24" fmla="*/ 3897663 h 6381537"/>
              <a:gd name="connsiteX25" fmla="*/ 847042 w 1151818"/>
              <a:gd name="connsiteY25" fmla="*/ 3938949 h 6381537"/>
              <a:gd name="connsiteX26" fmla="*/ 843820 w 1151818"/>
              <a:gd name="connsiteY26" fmla="*/ 3942059 h 6381537"/>
              <a:gd name="connsiteX27" fmla="*/ 699597 w 1151818"/>
              <a:gd name="connsiteY27" fmla="*/ 4070068 h 6381537"/>
              <a:gd name="connsiteX28" fmla="*/ 399542 w 1151818"/>
              <a:gd name="connsiteY28" fmla="*/ 4430466 h 6381537"/>
              <a:gd name="connsiteX29" fmla="*/ 386138 w 1151818"/>
              <a:gd name="connsiteY29" fmla="*/ 4769114 h 6381537"/>
              <a:gd name="connsiteX30" fmla="*/ 545563 w 1151818"/>
              <a:gd name="connsiteY30" fmla="*/ 5428867 h 6381537"/>
              <a:gd name="connsiteX31" fmla="*/ 447999 w 1151818"/>
              <a:gd name="connsiteY31" fmla="*/ 6372897 h 6381537"/>
              <a:gd name="connsiteX32" fmla="*/ 290543 w 1151818"/>
              <a:gd name="connsiteY32" fmla="*/ 5862344 h 6381537"/>
              <a:gd name="connsiteX33" fmla="*/ 16829 w 1151818"/>
              <a:gd name="connsiteY33" fmla="*/ 5271713 h 6381537"/>
              <a:gd name="connsiteX34" fmla="*/ 27849 w 1151818"/>
              <a:gd name="connsiteY34" fmla="*/ 4665862 h 6381537"/>
              <a:gd name="connsiteX35" fmla="*/ 115217 w 1151818"/>
              <a:gd name="connsiteY35" fmla="*/ 4191135 h 6381537"/>
              <a:gd name="connsiteX36" fmla="*/ 322422 w 1151818"/>
              <a:gd name="connsiteY36" fmla="*/ 3953378 h 6381537"/>
              <a:gd name="connsiteX37" fmla="*/ 625276 w 1151818"/>
              <a:gd name="connsiteY37" fmla="*/ 3581334 h 6381537"/>
              <a:gd name="connsiteX38" fmla="*/ 786399 w 1151818"/>
              <a:gd name="connsiteY38" fmla="*/ 3324780 h 6381537"/>
              <a:gd name="connsiteX39" fmla="*/ 829795 w 1151818"/>
              <a:gd name="connsiteY39" fmla="*/ 3191782 h 6381537"/>
              <a:gd name="connsiteX40" fmla="*/ 841129 w 1151818"/>
              <a:gd name="connsiteY40" fmla="*/ 3114684 h 6381537"/>
              <a:gd name="connsiteX41" fmla="*/ 844978 w 1151818"/>
              <a:gd name="connsiteY41" fmla="*/ 3026927 h 6381537"/>
              <a:gd name="connsiteX42" fmla="*/ 841128 w 1151818"/>
              <a:gd name="connsiteY42" fmla="*/ 2939147 h 6381537"/>
              <a:gd name="connsiteX43" fmla="*/ 829793 w 1151818"/>
              <a:gd name="connsiteY43" fmla="*/ 2862040 h 6381537"/>
              <a:gd name="connsiteX44" fmla="*/ 786400 w 1151818"/>
              <a:gd name="connsiteY44" fmla="*/ 2729052 h 6381537"/>
              <a:gd name="connsiteX45" fmla="*/ 625277 w 1151818"/>
              <a:gd name="connsiteY45" fmla="*/ 2472498 h 6381537"/>
              <a:gd name="connsiteX46" fmla="*/ 115216 w 1151818"/>
              <a:gd name="connsiteY46" fmla="*/ 1862696 h 6381537"/>
              <a:gd name="connsiteX47" fmla="*/ 27848 w 1151818"/>
              <a:gd name="connsiteY47" fmla="*/ 1387969 h 6381537"/>
              <a:gd name="connsiteX48" fmla="*/ 119807 w 1151818"/>
              <a:gd name="connsiteY48" fmla="*/ 892476 h 6381537"/>
              <a:gd name="connsiteX49" fmla="*/ 434713 w 1151818"/>
              <a:gd name="connsiteY49" fmla="*/ 270315 h 6381537"/>
              <a:gd name="connsiteX50" fmla="*/ 891027 w 1151818"/>
              <a:gd name="connsiteY50" fmla="*/ 120 h 6381537"/>
              <a:gd name="connsiteX0" fmla="*/ 878756 w 1139547"/>
              <a:gd name="connsiteY0" fmla="*/ 120 h 6388027"/>
              <a:gd name="connsiteX1" fmla="*/ 899132 w 1139547"/>
              <a:gd name="connsiteY1" fmla="*/ 12010 h 6388027"/>
              <a:gd name="connsiteX2" fmla="*/ 533291 w 1139547"/>
              <a:gd name="connsiteY2" fmla="*/ 624964 h 6388027"/>
              <a:gd name="connsiteX3" fmla="*/ 373866 w 1139547"/>
              <a:gd name="connsiteY3" fmla="*/ 1284717 h 6388027"/>
              <a:gd name="connsiteX4" fmla="*/ 387270 w 1139547"/>
              <a:gd name="connsiteY4" fmla="*/ 1623365 h 6388027"/>
              <a:gd name="connsiteX5" fmla="*/ 831548 w 1139547"/>
              <a:gd name="connsiteY5" fmla="*/ 2111773 h 6388027"/>
              <a:gd name="connsiteX6" fmla="*/ 834761 w 1139547"/>
              <a:gd name="connsiteY6" fmla="*/ 2114875 h 6388027"/>
              <a:gd name="connsiteX7" fmla="*/ 888489 w 1139547"/>
              <a:gd name="connsiteY7" fmla="*/ 2156169 h 6388027"/>
              <a:gd name="connsiteX8" fmla="*/ 930961 w 1139547"/>
              <a:gd name="connsiteY8" fmla="*/ 2224015 h 6388027"/>
              <a:gd name="connsiteX9" fmla="*/ 960096 w 1139547"/>
              <a:gd name="connsiteY9" fmla="*/ 2267187 h 6388027"/>
              <a:gd name="connsiteX10" fmla="*/ 965838 w 1139547"/>
              <a:gd name="connsiteY10" fmla="*/ 2279729 h 6388027"/>
              <a:gd name="connsiteX11" fmla="*/ 1015223 w 1139547"/>
              <a:gd name="connsiteY11" fmla="*/ 2387586 h 6388027"/>
              <a:gd name="connsiteX12" fmla="*/ 1016214 w 1139547"/>
              <a:gd name="connsiteY12" fmla="*/ 2389748 h 6388027"/>
              <a:gd name="connsiteX13" fmla="*/ 1134759 w 1139547"/>
              <a:gd name="connsiteY13" fmla="*/ 2846821 h 6388027"/>
              <a:gd name="connsiteX14" fmla="*/ 1138769 w 1139547"/>
              <a:gd name="connsiteY14" fmla="*/ 3008458 h 6388027"/>
              <a:gd name="connsiteX15" fmla="*/ 1137408 w 1139547"/>
              <a:gd name="connsiteY15" fmla="*/ 3026906 h 6388027"/>
              <a:gd name="connsiteX16" fmla="*/ 1138771 w 1139547"/>
              <a:gd name="connsiteY16" fmla="*/ 3045373 h 6388027"/>
              <a:gd name="connsiteX17" fmla="*/ 1134761 w 1139547"/>
              <a:gd name="connsiteY17" fmla="*/ 3207011 h 6388027"/>
              <a:gd name="connsiteX18" fmla="*/ 1016215 w 1139547"/>
              <a:gd name="connsiteY18" fmla="*/ 3664083 h 6388027"/>
              <a:gd name="connsiteX19" fmla="*/ 1015218 w 1139547"/>
              <a:gd name="connsiteY19" fmla="*/ 3666261 h 6388027"/>
              <a:gd name="connsiteX20" fmla="*/ 995347 w 1139547"/>
              <a:gd name="connsiteY20" fmla="*/ 3726963 h 6388027"/>
              <a:gd name="connsiteX21" fmla="*/ 965845 w 1139547"/>
              <a:gd name="connsiteY21" fmla="*/ 3774091 h 6388027"/>
              <a:gd name="connsiteX22" fmla="*/ 960097 w 1139547"/>
              <a:gd name="connsiteY22" fmla="*/ 3786644 h 6388027"/>
              <a:gd name="connsiteX23" fmla="*/ 930935 w 1139547"/>
              <a:gd name="connsiteY23" fmla="*/ 3829857 h 6388027"/>
              <a:gd name="connsiteX24" fmla="*/ 888488 w 1139547"/>
              <a:gd name="connsiteY24" fmla="*/ 3897663 h 6388027"/>
              <a:gd name="connsiteX25" fmla="*/ 834771 w 1139547"/>
              <a:gd name="connsiteY25" fmla="*/ 3938949 h 6388027"/>
              <a:gd name="connsiteX26" fmla="*/ 831549 w 1139547"/>
              <a:gd name="connsiteY26" fmla="*/ 3942059 h 6388027"/>
              <a:gd name="connsiteX27" fmla="*/ 687326 w 1139547"/>
              <a:gd name="connsiteY27" fmla="*/ 4070068 h 6388027"/>
              <a:gd name="connsiteX28" fmla="*/ 387271 w 1139547"/>
              <a:gd name="connsiteY28" fmla="*/ 4430466 h 6388027"/>
              <a:gd name="connsiteX29" fmla="*/ 373867 w 1139547"/>
              <a:gd name="connsiteY29" fmla="*/ 4769114 h 6388027"/>
              <a:gd name="connsiteX30" fmla="*/ 533292 w 1139547"/>
              <a:gd name="connsiteY30" fmla="*/ 5428867 h 6388027"/>
              <a:gd name="connsiteX31" fmla="*/ 435728 w 1139547"/>
              <a:gd name="connsiteY31" fmla="*/ 6372897 h 6388027"/>
              <a:gd name="connsiteX32" fmla="*/ 105375 w 1139547"/>
              <a:gd name="connsiteY32" fmla="*/ 5958597 h 6388027"/>
              <a:gd name="connsiteX33" fmla="*/ 4558 w 1139547"/>
              <a:gd name="connsiteY33" fmla="*/ 5271713 h 6388027"/>
              <a:gd name="connsiteX34" fmla="*/ 15578 w 1139547"/>
              <a:gd name="connsiteY34" fmla="*/ 4665862 h 6388027"/>
              <a:gd name="connsiteX35" fmla="*/ 102946 w 1139547"/>
              <a:gd name="connsiteY35" fmla="*/ 4191135 h 6388027"/>
              <a:gd name="connsiteX36" fmla="*/ 310151 w 1139547"/>
              <a:gd name="connsiteY36" fmla="*/ 3953378 h 6388027"/>
              <a:gd name="connsiteX37" fmla="*/ 613005 w 1139547"/>
              <a:gd name="connsiteY37" fmla="*/ 3581334 h 6388027"/>
              <a:gd name="connsiteX38" fmla="*/ 774128 w 1139547"/>
              <a:gd name="connsiteY38" fmla="*/ 3324780 h 6388027"/>
              <a:gd name="connsiteX39" fmla="*/ 817524 w 1139547"/>
              <a:gd name="connsiteY39" fmla="*/ 3191782 h 6388027"/>
              <a:gd name="connsiteX40" fmla="*/ 828858 w 1139547"/>
              <a:gd name="connsiteY40" fmla="*/ 3114684 h 6388027"/>
              <a:gd name="connsiteX41" fmla="*/ 832707 w 1139547"/>
              <a:gd name="connsiteY41" fmla="*/ 3026927 h 6388027"/>
              <a:gd name="connsiteX42" fmla="*/ 828857 w 1139547"/>
              <a:gd name="connsiteY42" fmla="*/ 2939147 h 6388027"/>
              <a:gd name="connsiteX43" fmla="*/ 817522 w 1139547"/>
              <a:gd name="connsiteY43" fmla="*/ 2862040 h 6388027"/>
              <a:gd name="connsiteX44" fmla="*/ 774129 w 1139547"/>
              <a:gd name="connsiteY44" fmla="*/ 2729052 h 6388027"/>
              <a:gd name="connsiteX45" fmla="*/ 613006 w 1139547"/>
              <a:gd name="connsiteY45" fmla="*/ 2472498 h 6388027"/>
              <a:gd name="connsiteX46" fmla="*/ 102945 w 1139547"/>
              <a:gd name="connsiteY46" fmla="*/ 1862696 h 6388027"/>
              <a:gd name="connsiteX47" fmla="*/ 15577 w 1139547"/>
              <a:gd name="connsiteY47" fmla="*/ 1387969 h 6388027"/>
              <a:gd name="connsiteX48" fmla="*/ 107536 w 1139547"/>
              <a:gd name="connsiteY48" fmla="*/ 892476 h 6388027"/>
              <a:gd name="connsiteX49" fmla="*/ 422442 w 1139547"/>
              <a:gd name="connsiteY49" fmla="*/ 270315 h 6388027"/>
              <a:gd name="connsiteX50" fmla="*/ 878756 w 1139547"/>
              <a:gd name="connsiteY50" fmla="*/ 120 h 6388027"/>
              <a:gd name="connsiteX0" fmla="*/ 878756 w 1139547"/>
              <a:gd name="connsiteY0" fmla="*/ 120 h 6382833"/>
              <a:gd name="connsiteX1" fmla="*/ 899132 w 1139547"/>
              <a:gd name="connsiteY1" fmla="*/ 12010 h 6382833"/>
              <a:gd name="connsiteX2" fmla="*/ 533291 w 1139547"/>
              <a:gd name="connsiteY2" fmla="*/ 624964 h 6382833"/>
              <a:gd name="connsiteX3" fmla="*/ 373866 w 1139547"/>
              <a:gd name="connsiteY3" fmla="*/ 1284717 h 6382833"/>
              <a:gd name="connsiteX4" fmla="*/ 387270 w 1139547"/>
              <a:gd name="connsiteY4" fmla="*/ 1623365 h 6382833"/>
              <a:gd name="connsiteX5" fmla="*/ 831548 w 1139547"/>
              <a:gd name="connsiteY5" fmla="*/ 2111773 h 6382833"/>
              <a:gd name="connsiteX6" fmla="*/ 834761 w 1139547"/>
              <a:gd name="connsiteY6" fmla="*/ 2114875 h 6382833"/>
              <a:gd name="connsiteX7" fmla="*/ 888489 w 1139547"/>
              <a:gd name="connsiteY7" fmla="*/ 2156169 h 6382833"/>
              <a:gd name="connsiteX8" fmla="*/ 930961 w 1139547"/>
              <a:gd name="connsiteY8" fmla="*/ 2224015 h 6382833"/>
              <a:gd name="connsiteX9" fmla="*/ 960096 w 1139547"/>
              <a:gd name="connsiteY9" fmla="*/ 2267187 h 6382833"/>
              <a:gd name="connsiteX10" fmla="*/ 965838 w 1139547"/>
              <a:gd name="connsiteY10" fmla="*/ 2279729 h 6382833"/>
              <a:gd name="connsiteX11" fmla="*/ 1015223 w 1139547"/>
              <a:gd name="connsiteY11" fmla="*/ 2387586 h 6382833"/>
              <a:gd name="connsiteX12" fmla="*/ 1016214 w 1139547"/>
              <a:gd name="connsiteY12" fmla="*/ 2389748 h 6382833"/>
              <a:gd name="connsiteX13" fmla="*/ 1134759 w 1139547"/>
              <a:gd name="connsiteY13" fmla="*/ 2846821 h 6382833"/>
              <a:gd name="connsiteX14" fmla="*/ 1138769 w 1139547"/>
              <a:gd name="connsiteY14" fmla="*/ 3008458 h 6382833"/>
              <a:gd name="connsiteX15" fmla="*/ 1137408 w 1139547"/>
              <a:gd name="connsiteY15" fmla="*/ 3026906 h 6382833"/>
              <a:gd name="connsiteX16" fmla="*/ 1138771 w 1139547"/>
              <a:gd name="connsiteY16" fmla="*/ 3045373 h 6382833"/>
              <a:gd name="connsiteX17" fmla="*/ 1134761 w 1139547"/>
              <a:gd name="connsiteY17" fmla="*/ 3207011 h 6382833"/>
              <a:gd name="connsiteX18" fmla="*/ 1016215 w 1139547"/>
              <a:gd name="connsiteY18" fmla="*/ 3664083 h 6382833"/>
              <a:gd name="connsiteX19" fmla="*/ 1015218 w 1139547"/>
              <a:gd name="connsiteY19" fmla="*/ 3666261 h 6382833"/>
              <a:gd name="connsiteX20" fmla="*/ 995347 w 1139547"/>
              <a:gd name="connsiteY20" fmla="*/ 3726963 h 6382833"/>
              <a:gd name="connsiteX21" fmla="*/ 965845 w 1139547"/>
              <a:gd name="connsiteY21" fmla="*/ 3774091 h 6382833"/>
              <a:gd name="connsiteX22" fmla="*/ 960097 w 1139547"/>
              <a:gd name="connsiteY22" fmla="*/ 3786644 h 6382833"/>
              <a:gd name="connsiteX23" fmla="*/ 930935 w 1139547"/>
              <a:gd name="connsiteY23" fmla="*/ 3829857 h 6382833"/>
              <a:gd name="connsiteX24" fmla="*/ 888488 w 1139547"/>
              <a:gd name="connsiteY24" fmla="*/ 3897663 h 6382833"/>
              <a:gd name="connsiteX25" fmla="*/ 834771 w 1139547"/>
              <a:gd name="connsiteY25" fmla="*/ 3938949 h 6382833"/>
              <a:gd name="connsiteX26" fmla="*/ 831549 w 1139547"/>
              <a:gd name="connsiteY26" fmla="*/ 3942059 h 6382833"/>
              <a:gd name="connsiteX27" fmla="*/ 687326 w 1139547"/>
              <a:gd name="connsiteY27" fmla="*/ 4070068 h 6382833"/>
              <a:gd name="connsiteX28" fmla="*/ 387271 w 1139547"/>
              <a:gd name="connsiteY28" fmla="*/ 4430466 h 6382833"/>
              <a:gd name="connsiteX29" fmla="*/ 373867 w 1139547"/>
              <a:gd name="connsiteY29" fmla="*/ 4769114 h 6382833"/>
              <a:gd name="connsiteX30" fmla="*/ 376113 w 1139547"/>
              <a:gd name="connsiteY30" fmla="*/ 5549183 h 6382833"/>
              <a:gd name="connsiteX31" fmla="*/ 435728 w 1139547"/>
              <a:gd name="connsiteY31" fmla="*/ 6372897 h 6382833"/>
              <a:gd name="connsiteX32" fmla="*/ 105375 w 1139547"/>
              <a:gd name="connsiteY32" fmla="*/ 5958597 h 6382833"/>
              <a:gd name="connsiteX33" fmla="*/ 4558 w 1139547"/>
              <a:gd name="connsiteY33" fmla="*/ 5271713 h 6382833"/>
              <a:gd name="connsiteX34" fmla="*/ 15578 w 1139547"/>
              <a:gd name="connsiteY34" fmla="*/ 4665862 h 6382833"/>
              <a:gd name="connsiteX35" fmla="*/ 102946 w 1139547"/>
              <a:gd name="connsiteY35" fmla="*/ 4191135 h 6382833"/>
              <a:gd name="connsiteX36" fmla="*/ 310151 w 1139547"/>
              <a:gd name="connsiteY36" fmla="*/ 3953378 h 6382833"/>
              <a:gd name="connsiteX37" fmla="*/ 613005 w 1139547"/>
              <a:gd name="connsiteY37" fmla="*/ 3581334 h 6382833"/>
              <a:gd name="connsiteX38" fmla="*/ 774128 w 1139547"/>
              <a:gd name="connsiteY38" fmla="*/ 3324780 h 6382833"/>
              <a:gd name="connsiteX39" fmla="*/ 817524 w 1139547"/>
              <a:gd name="connsiteY39" fmla="*/ 3191782 h 6382833"/>
              <a:gd name="connsiteX40" fmla="*/ 828858 w 1139547"/>
              <a:gd name="connsiteY40" fmla="*/ 3114684 h 6382833"/>
              <a:gd name="connsiteX41" fmla="*/ 832707 w 1139547"/>
              <a:gd name="connsiteY41" fmla="*/ 3026927 h 6382833"/>
              <a:gd name="connsiteX42" fmla="*/ 828857 w 1139547"/>
              <a:gd name="connsiteY42" fmla="*/ 2939147 h 6382833"/>
              <a:gd name="connsiteX43" fmla="*/ 817522 w 1139547"/>
              <a:gd name="connsiteY43" fmla="*/ 2862040 h 6382833"/>
              <a:gd name="connsiteX44" fmla="*/ 774129 w 1139547"/>
              <a:gd name="connsiteY44" fmla="*/ 2729052 h 6382833"/>
              <a:gd name="connsiteX45" fmla="*/ 613006 w 1139547"/>
              <a:gd name="connsiteY45" fmla="*/ 2472498 h 6382833"/>
              <a:gd name="connsiteX46" fmla="*/ 102945 w 1139547"/>
              <a:gd name="connsiteY46" fmla="*/ 1862696 h 6382833"/>
              <a:gd name="connsiteX47" fmla="*/ 15577 w 1139547"/>
              <a:gd name="connsiteY47" fmla="*/ 1387969 h 6382833"/>
              <a:gd name="connsiteX48" fmla="*/ 107536 w 1139547"/>
              <a:gd name="connsiteY48" fmla="*/ 892476 h 6382833"/>
              <a:gd name="connsiteX49" fmla="*/ 422442 w 1139547"/>
              <a:gd name="connsiteY49" fmla="*/ 270315 h 6382833"/>
              <a:gd name="connsiteX50" fmla="*/ 878756 w 1139547"/>
              <a:gd name="connsiteY50" fmla="*/ 120 h 6382833"/>
              <a:gd name="connsiteX0" fmla="*/ 960413 w 1221204"/>
              <a:gd name="connsiteY0" fmla="*/ 120 h 6382833"/>
              <a:gd name="connsiteX1" fmla="*/ 980789 w 1221204"/>
              <a:gd name="connsiteY1" fmla="*/ 12010 h 6382833"/>
              <a:gd name="connsiteX2" fmla="*/ 614948 w 1221204"/>
              <a:gd name="connsiteY2" fmla="*/ 624964 h 6382833"/>
              <a:gd name="connsiteX3" fmla="*/ 455523 w 1221204"/>
              <a:gd name="connsiteY3" fmla="*/ 1284717 h 6382833"/>
              <a:gd name="connsiteX4" fmla="*/ 468927 w 1221204"/>
              <a:gd name="connsiteY4" fmla="*/ 1623365 h 6382833"/>
              <a:gd name="connsiteX5" fmla="*/ 913205 w 1221204"/>
              <a:gd name="connsiteY5" fmla="*/ 2111773 h 6382833"/>
              <a:gd name="connsiteX6" fmla="*/ 916418 w 1221204"/>
              <a:gd name="connsiteY6" fmla="*/ 2114875 h 6382833"/>
              <a:gd name="connsiteX7" fmla="*/ 970146 w 1221204"/>
              <a:gd name="connsiteY7" fmla="*/ 2156169 h 6382833"/>
              <a:gd name="connsiteX8" fmla="*/ 1012618 w 1221204"/>
              <a:gd name="connsiteY8" fmla="*/ 2224015 h 6382833"/>
              <a:gd name="connsiteX9" fmla="*/ 1041753 w 1221204"/>
              <a:gd name="connsiteY9" fmla="*/ 2267187 h 6382833"/>
              <a:gd name="connsiteX10" fmla="*/ 1047495 w 1221204"/>
              <a:gd name="connsiteY10" fmla="*/ 2279729 h 6382833"/>
              <a:gd name="connsiteX11" fmla="*/ 1096880 w 1221204"/>
              <a:gd name="connsiteY11" fmla="*/ 2387586 h 6382833"/>
              <a:gd name="connsiteX12" fmla="*/ 1097871 w 1221204"/>
              <a:gd name="connsiteY12" fmla="*/ 2389748 h 6382833"/>
              <a:gd name="connsiteX13" fmla="*/ 1216416 w 1221204"/>
              <a:gd name="connsiteY13" fmla="*/ 2846821 h 6382833"/>
              <a:gd name="connsiteX14" fmla="*/ 1220426 w 1221204"/>
              <a:gd name="connsiteY14" fmla="*/ 3008458 h 6382833"/>
              <a:gd name="connsiteX15" fmla="*/ 1219065 w 1221204"/>
              <a:gd name="connsiteY15" fmla="*/ 3026906 h 6382833"/>
              <a:gd name="connsiteX16" fmla="*/ 1220428 w 1221204"/>
              <a:gd name="connsiteY16" fmla="*/ 3045373 h 6382833"/>
              <a:gd name="connsiteX17" fmla="*/ 1216418 w 1221204"/>
              <a:gd name="connsiteY17" fmla="*/ 3207011 h 6382833"/>
              <a:gd name="connsiteX18" fmla="*/ 1097872 w 1221204"/>
              <a:gd name="connsiteY18" fmla="*/ 3664083 h 6382833"/>
              <a:gd name="connsiteX19" fmla="*/ 1096875 w 1221204"/>
              <a:gd name="connsiteY19" fmla="*/ 3666261 h 6382833"/>
              <a:gd name="connsiteX20" fmla="*/ 1077004 w 1221204"/>
              <a:gd name="connsiteY20" fmla="*/ 3726963 h 6382833"/>
              <a:gd name="connsiteX21" fmla="*/ 1047502 w 1221204"/>
              <a:gd name="connsiteY21" fmla="*/ 3774091 h 6382833"/>
              <a:gd name="connsiteX22" fmla="*/ 1041754 w 1221204"/>
              <a:gd name="connsiteY22" fmla="*/ 3786644 h 6382833"/>
              <a:gd name="connsiteX23" fmla="*/ 1012592 w 1221204"/>
              <a:gd name="connsiteY23" fmla="*/ 3829857 h 6382833"/>
              <a:gd name="connsiteX24" fmla="*/ 970145 w 1221204"/>
              <a:gd name="connsiteY24" fmla="*/ 3897663 h 6382833"/>
              <a:gd name="connsiteX25" fmla="*/ 916428 w 1221204"/>
              <a:gd name="connsiteY25" fmla="*/ 3938949 h 6382833"/>
              <a:gd name="connsiteX26" fmla="*/ 913206 w 1221204"/>
              <a:gd name="connsiteY26" fmla="*/ 3942059 h 6382833"/>
              <a:gd name="connsiteX27" fmla="*/ 768983 w 1221204"/>
              <a:gd name="connsiteY27" fmla="*/ 4070068 h 6382833"/>
              <a:gd name="connsiteX28" fmla="*/ 468928 w 1221204"/>
              <a:gd name="connsiteY28" fmla="*/ 4430466 h 6382833"/>
              <a:gd name="connsiteX29" fmla="*/ 455524 w 1221204"/>
              <a:gd name="connsiteY29" fmla="*/ 4769114 h 6382833"/>
              <a:gd name="connsiteX30" fmla="*/ 457770 w 1221204"/>
              <a:gd name="connsiteY30" fmla="*/ 5549183 h 6382833"/>
              <a:gd name="connsiteX31" fmla="*/ 517385 w 1221204"/>
              <a:gd name="connsiteY31" fmla="*/ 6372897 h 6382833"/>
              <a:gd name="connsiteX32" fmla="*/ 187032 w 1221204"/>
              <a:gd name="connsiteY32" fmla="*/ 5958597 h 6382833"/>
              <a:gd name="connsiteX33" fmla="*/ 86215 w 1221204"/>
              <a:gd name="connsiteY33" fmla="*/ 5271713 h 6382833"/>
              <a:gd name="connsiteX34" fmla="*/ 3 w 1221204"/>
              <a:gd name="connsiteY34" fmla="*/ 4772187 h 6382833"/>
              <a:gd name="connsiteX35" fmla="*/ 184603 w 1221204"/>
              <a:gd name="connsiteY35" fmla="*/ 4191135 h 6382833"/>
              <a:gd name="connsiteX36" fmla="*/ 391808 w 1221204"/>
              <a:gd name="connsiteY36" fmla="*/ 3953378 h 6382833"/>
              <a:gd name="connsiteX37" fmla="*/ 694662 w 1221204"/>
              <a:gd name="connsiteY37" fmla="*/ 3581334 h 6382833"/>
              <a:gd name="connsiteX38" fmla="*/ 855785 w 1221204"/>
              <a:gd name="connsiteY38" fmla="*/ 3324780 h 6382833"/>
              <a:gd name="connsiteX39" fmla="*/ 899181 w 1221204"/>
              <a:gd name="connsiteY39" fmla="*/ 3191782 h 6382833"/>
              <a:gd name="connsiteX40" fmla="*/ 910515 w 1221204"/>
              <a:gd name="connsiteY40" fmla="*/ 3114684 h 6382833"/>
              <a:gd name="connsiteX41" fmla="*/ 914364 w 1221204"/>
              <a:gd name="connsiteY41" fmla="*/ 3026927 h 6382833"/>
              <a:gd name="connsiteX42" fmla="*/ 910514 w 1221204"/>
              <a:gd name="connsiteY42" fmla="*/ 2939147 h 6382833"/>
              <a:gd name="connsiteX43" fmla="*/ 899179 w 1221204"/>
              <a:gd name="connsiteY43" fmla="*/ 2862040 h 6382833"/>
              <a:gd name="connsiteX44" fmla="*/ 855786 w 1221204"/>
              <a:gd name="connsiteY44" fmla="*/ 2729052 h 6382833"/>
              <a:gd name="connsiteX45" fmla="*/ 694663 w 1221204"/>
              <a:gd name="connsiteY45" fmla="*/ 2472498 h 6382833"/>
              <a:gd name="connsiteX46" fmla="*/ 184602 w 1221204"/>
              <a:gd name="connsiteY46" fmla="*/ 1862696 h 6382833"/>
              <a:gd name="connsiteX47" fmla="*/ 97234 w 1221204"/>
              <a:gd name="connsiteY47" fmla="*/ 1387969 h 6382833"/>
              <a:gd name="connsiteX48" fmla="*/ 189193 w 1221204"/>
              <a:gd name="connsiteY48" fmla="*/ 892476 h 6382833"/>
              <a:gd name="connsiteX49" fmla="*/ 504099 w 1221204"/>
              <a:gd name="connsiteY49" fmla="*/ 270315 h 6382833"/>
              <a:gd name="connsiteX50" fmla="*/ 960413 w 1221204"/>
              <a:gd name="connsiteY50" fmla="*/ 120 h 6382833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455524 w 1221204"/>
              <a:gd name="connsiteY29" fmla="*/ 4769114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455523 w 1221204"/>
              <a:gd name="connsiteY3" fmla="*/ 1284717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2512"/>
              <a:gd name="connsiteX1" fmla="*/ 980789 w 1221204"/>
              <a:gd name="connsiteY1" fmla="*/ 12010 h 6382512"/>
              <a:gd name="connsiteX2" fmla="*/ 614948 w 1221204"/>
              <a:gd name="connsiteY2" fmla="*/ 624964 h 6382512"/>
              <a:gd name="connsiteX3" fmla="*/ 393017 w 1221204"/>
              <a:gd name="connsiteY3" fmla="*/ 1295350 h 6382512"/>
              <a:gd name="connsiteX4" fmla="*/ 468927 w 1221204"/>
              <a:gd name="connsiteY4" fmla="*/ 1623365 h 6382512"/>
              <a:gd name="connsiteX5" fmla="*/ 913205 w 1221204"/>
              <a:gd name="connsiteY5" fmla="*/ 2111773 h 6382512"/>
              <a:gd name="connsiteX6" fmla="*/ 916418 w 1221204"/>
              <a:gd name="connsiteY6" fmla="*/ 2114875 h 6382512"/>
              <a:gd name="connsiteX7" fmla="*/ 970146 w 1221204"/>
              <a:gd name="connsiteY7" fmla="*/ 2156169 h 6382512"/>
              <a:gd name="connsiteX8" fmla="*/ 1012618 w 1221204"/>
              <a:gd name="connsiteY8" fmla="*/ 2224015 h 6382512"/>
              <a:gd name="connsiteX9" fmla="*/ 1041753 w 1221204"/>
              <a:gd name="connsiteY9" fmla="*/ 2267187 h 6382512"/>
              <a:gd name="connsiteX10" fmla="*/ 1047495 w 1221204"/>
              <a:gd name="connsiteY10" fmla="*/ 2279729 h 6382512"/>
              <a:gd name="connsiteX11" fmla="*/ 1096880 w 1221204"/>
              <a:gd name="connsiteY11" fmla="*/ 2387586 h 6382512"/>
              <a:gd name="connsiteX12" fmla="*/ 1097871 w 1221204"/>
              <a:gd name="connsiteY12" fmla="*/ 2389748 h 6382512"/>
              <a:gd name="connsiteX13" fmla="*/ 1216416 w 1221204"/>
              <a:gd name="connsiteY13" fmla="*/ 2846821 h 6382512"/>
              <a:gd name="connsiteX14" fmla="*/ 1220426 w 1221204"/>
              <a:gd name="connsiteY14" fmla="*/ 3008458 h 6382512"/>
              <a:gd name="connsiteX15" fmla="*/ 1219065 w 1221204"/>
              <a:gd name="connsiteY15" fmla="*/ 3026906 h 6382512"/>
              <a:gd name="connsiteX16" fmla="*/ 1220428 w 1221204"/>
              <a:gd name="connsiteY16" fmla="*/ 3045373 h 6382512"/>
              <a:gd name="connsiteX17" fmla="*/ 1216418 w 1221204"/>
              <a:gd name="connsiteY17" fmla="*/ 3207011 h 6382512"/>
              <a:gd name="connsiteX18" fmla="*/ 1097872 w 1221204"/>
              <a:gd name="connsiteY18" fmla="*/ 3664083 h 6382512"/>
              <a:gd name="connsiteX19" fmla="*/ 1096875 w 1221204"/>
              <a:gd name="connsiteY19" fmla="*/ 3666261 h 6382512"/>
              <a:gd name="connsiteX20" fmla="*/ 1077004 w 1221204"/>
              <a:gd name="connsiteY20" fmla="*/ 3726963 h 6382512"/>
              <a:gd name="connsiteX21" fmla="*/ 1047502 w 1221204"/>
              <a:gd name="connsiteY21" fmla="*/ 3774091 h 6382512"/>
              <a:gd name="connsiteX22" fmla="*/ 1041754 w 1221204"/>
              <a:gd name="connsiteY22" fmla="*/ 3786644 h 6382512"/>
              <a:gd name="connsiteX23" fmla="*/ 1012592 w 1221204"/>
              <a:gd name="connsiteY23" fmla="*/ 3829857 h 6382512"/>
              <a:gd name="connsiteX24" fmla="*/ 970145 w 1221204"/>
              <a:gd name="connsiteY24" fmla="*/ 3897663 h 6382512"/>
              <a:gd name="connsiteX25" fmla="*/ 916428 w 1221204"/>
              <a:gd name="connsiteY25" fmla="*/ 3938949 h 6382512"/>
              <a:gd name="connsiteX26" fmla="*/ 913206 w 1221204"/>
              <a:gd name="connsiteY26" fmla="*/ 3942059 h 6382512"/>
              <a:gd name="connsiteX27" fmla="*/ 768983 w 1221204"/>
              <a:gd name="connsiteY27" fmla="*/ 4070068 h 6382512"/>
              <a:gd name="connsiteX28" fmla="*/ 468928 w 1221204"/>
              <a:gd name="connsiteY28" fmla="*/ 4430466 h 6382512"/>
              <a:gd name="connsiteX29" fmla="*/ 316622 w 1221204"/>
              <a:gd name="connsiteY29" fmla="*/ 4907337 h 6382512"/>
              <a:gd name="connsiteX30" fmla="*/ 457770 w 1221204"/>
              <a:gd name="connsiteY30" fmla="*/ 5549183 h 6382512"/>
              <a:gd name="connsiteX31" fmla="*/ 517385 w 1221204"/>
              <a:gd name="connsiteY31" fmla="*/ 6372897 h 6382512"/>
              <a:gd name="connsiteX32" fmla="*/ 187032 w 1221204"/>
              <a:gd name="connsiteY32" fmla="*/ 5958597 h 6382512"/>
              <a:gd name="connsiteX33" fmla="*/ 37599 w 1221204"/>
              <a:gd name="connsiteY33" fmla="*/ 5346141 h 6382512"/>
              <a:gd name="connsiteX34" fmla="*/ 3 w 1221204"/>
              <a:gd name="connsiteY34" fmla="*/ 4772187 h 6382512"/>
              <a:gd name="connsiteX35" fmla="*/ 184603 w 1221204"/>
              <a:gd name="connsiteY35" fmla="*/ 4191135 h 6382512"/>
              <a:gd name="connsiteX36" fmla="*/ 391808 w 1221204"/>
              <a:gd name="connsiteY36" fmla="*/ 3953378 h 6382512"/>
              <a:gd name="connsiteX37" fmla="*/ 694662 w 1221204"/>
              <a:gd name="connsiteY37" fmla="*/ 3581334 h 6382512"/>
              <a:gd name="connsiteX38" fmla="*/ 855785 w 1221204"/>
              <a:gd name="connsiteY38" fmla="*/ 3324780 h 6382512"/>
              <a:gd name="connsiteX39" fmla="*/ 899181 w 1221204"/>
              <a:gd name="connsiteY39" fmla="*/ 3191782 h 6382512"/>
              <a:gd name="connsiteX40" fmla="*/ 910515 w 1221204"/>
              <a:gd name="connsiteY40" fmla="*/ 3114684 h 6382512"/>
              <a:gd name="connsiteX41" fmla="*/ 914364 w 1221204"/>
              <a:gd name="connsiteY41" fmla="*/ 3026927 h 6382512"/>
              <a:gd name="connsiteX42" fmla="*/ 910514 w 1221204"/>
              <a:gd name="connsiteY42" fmla="*/ 2939147 h 6382512"/>
              <a:gd name="connsiteX43" fmla="*/ 899179 w 1221204"/>
              <a:gd name="connsiteY43" fmla="*/ 2862040 h 6382512"/>
              <a:gd name="connsiteX44" fmla="*/ 855786 w 1221204"/>
              <a:gd name="connsiteY44" fmla="*/ 2729052 h 6382512"/>
              <a:gd name="connsiteX45" fmla="*/ 694663 w 1221204"/>
              <a:gd name="connsiteY45" fmla="*/ 2472498 h 6382512"/>
              <a:gd name="connsiteX46" fmla="*/ 184602 w 1221204"/>
              <a:gd name="connsiteY46" fmla="*/ 1862696 h 6382512"/>
              <a:gd name="connsiteX47" fmla="*/ 97234 w 1221204"/>
              <a:gd name="connsiteY47" fmla="*/ 1387969 h 6382512"/>
              <a:gd name="connsiteX48" fmla="*/ 189193 w 1221204"/>
              <a:gd name="connsiteY48" fmla="*/ 892476 h 6382512"/>
              <a:gd name="connsiteX49" fmla="*/ 504099 w 1221204"/>
              <a:gd name="connsiteY49" fmla="*/ 270315 h 6382512"/>
              <a:gd name="connsiteX50" fmla="*/ 960413 w 1221204"/>
              <a:gd name="connsiteY50" fmla="*/ 120 h 6382512"/>
              <a:gd name="connsiteX0" fmla="*/ 960413 w 1221204"/>
              <a:gd name="connsiteY0" fmla="*/ 120 h 6381594"/>
              <a:gd name="connsiteX1" fmla="*/ 980789 w 1221204"/>
              <a:gd name="connsiteY1" fmla="*/ 12010 h 6381594"/>
              <a:gd name="connsiteX2" fmla="*/ 614948 w 1221204"/>
              <a:gd name="connsiteY2" fmla="*/ 624964 h 6381594"/>
              <a:gd name="connsiteX3" fmla="*/ 393017 w 1221204"/>
              <a:gd name="connsiteY3" fmla="*/ 1295350 h 6381594"/>
              <a:gd name="connsiteX4" fmla="*/ 468927 w 1221204"/>
              <a:gd name="connsiteY4" fmla="*/ 1623365 h 6381594"/>
              <a:gd name="connsiteX5" fmla="*/ 913205 w 1221204"/>
              <a:gd name="connsiteY5" fmla="*/ 2111773 h 6381594"/>
              <a:gd name="connsiteX6" fmla="*/ 916418 w 1221204"/>
              <a:gd name="connsiteY6" fmla="*/ 2114875 h 6381594"/>
              <a:gd name="connsiteX7" fmla="*/ 970146 w 1221204"/>
              <a:gd name="connsiteY7" fmla="*/ 2156169 h 6381594"/>
              <a:gd name="connsiteX8" fmla="*/ 1012618 w 1221204"/>
              <a:gd name="connsiteY8" fmla="*/ 2224015 h 6381594"/>
              <a:gd name="connsiteX9" fmla="*/ 1041753 w 1221204"/>
              <a:gd name="connsiteY9" fmla="*/ 2267187 h 6381594"/>
              <a:gd name="connsiteX10" fmla="*/ 1047495 w 1221204"/>
              <a:gd name="connsiteY10" fmla="*/ 2279729 h 6381594"/>
              <a:gd name="connsiteX11" fmla="*/ 1096880 w 1221204"/>
              <a:gd name="connsiteY11" fmla="*/ 2387586 h 6381594"/>
              <a:gd name="connsiteX12" fmla="*/ 1097871 w 1221204"/>
              <a:gd name="connsiteY12" fmla="*/ 2389748 h 6381594"/>
              <a:gd name="connsiteX13" fmla="*/ 1216416 w 1221204"/>
              <a:gd name="connsiteY13" fmla="*/ 2846821 h 6381594"/>
              <a:gd name="connsiteX14" fmla="*/ 1220426 w 1221204"/>
              <a:gd name="connsiteY14" fmla="*/ 3008458 h 6381594"/>
              <a:gd name="connsiteX15" fmla="*/ 1219065 w 1221204"/>
              <a:gd name="connsiteY15" fmla="*/ 3026906 h 6381594"/>
              <a:gd name="connsiteX16" fmla="*/ 1220428 w 1221204"/>
              <a:gd name="connsiteY16" fmla="*/ 3045373 h 6381594"/>
              <a:gd name="connsiteX17" fmla="*/ 1216418 w 1221204"/>
              <a:gd name="connsiteY17" fmla="*/ 3207011 h 6381594"/>
              <a:gd name="connsiteX18" fmla="*/ 1097872 w 1221204"/>
              <a:gd name="connsiteY18" fmla="*/ 3664083 h 6381594"/>
              <a:gd name="connsiteX19" fmla="*/ 1096875 w 1221204"/>
              <a:gd name="connsiteY19" fmla="*/ 3666261 h 6381594"/>
              <a:gd name="connsiteX20" fmla="*/ 1077004 w 1221204"/>
              <a:gd name="connsiteY20" fmla="*/ 3726963 h 6381594"/>
              <a:gd name="connsiteX21" fmla="*/ 1047502 w 1221204"/>
              <a:gd name="connsiteY21" fmla="*/ 3774091 h 6381594"/>
              <a:gd name="connsiteX22" fmla="*/ 1041754 w 1221204"/>
              <a:gd name="connsiteY22" fmla="*/ 3786644 h 6381594"/>
              <a:gd name="connsiteX23" fmla="*/ 1012592 w 1221204"/>
              <a:gd name="connsiteY23" fmla="*/ 3829857 h 6381594"/>
              <a:gd name="connsiteX24" fmla="*/ 970145 w 1221204"/>
              <a:gd name="connsiteY24" fmla="*/ 3897663 h 6381594"/>
              <a:gd name="connsiteX25" fmla="*/ 916428 w 1221204"/>
              <a:gd name="connsiteY25" fmla="*/ 3938949 h 6381594"/>
              <a:gd name="connsiteX26" fmla="*/ 913206 w 1221204"/>
              <a:gd name="connsiteY26" fmla="*/ 3942059 h 6381594"/>
              <a:gd name="connsiteX27" fmla="*/ 768983 w 1221204"/>
              <a:gd name="connsiteY27" fmla="*/ 4070068 h 6381594"/>
              <a:gd name="connsiteX28" fmla="*/ 468928 w 1221204"/>
              <a:gd name="connsiteY28" fmla="*/ 4430466 h 6381594"/>
              <a:gd name="connsiteX29" fmla="*/ 316622 w 1221204"/>
              <a:gd name="connsiteY29" fmla="*/ 4907337 h 6381594"/>
              <a:gd name="connsiteX30" fmla="*/ 395715 w 1221204"/>
              <a:gd name="connsiteY30" fmla="*/ 5572934 h 6381594"/>
              <a:gd name="connsiteX31" fmla="*/ 517385 w 1221204"/>
              <a:gd name="connsiteY31" fmla="*/ 6372897 h 6381594"/>
              <a:gd name="connsiteX32" fmla="*/ 187032 w 1221204"/>
              <a:gd name="connsiteY32" fmla="*/ 5958597 h 6381594"/>
              <a:gd name="connsiteX33" fmla="*/ 37599 w 1221204"/>
              <a:gd name="connsiteY33" fmla="*/ 5346141 h 6381594"/>
              <a:gd name="connsiteX34" fmla="*/ 3 w 1221204"/>
              <a:gd name="connsiteY34" fmla="*/ 4772187 h 6381594"/>
              <a:gd name="connsiteX35" fmla="*/ 184603 w 1221204"/>
              <a:gd name="connsiteY35" fmla="*/ 4191135 h 6381594"/>
              <a:gd name="connsiteX36" fmla="*/ 391808 w 1221204"/>
              <a:gd name="connsiteY36" fmla="*/ 3953378 h 6381594"/>
              <a:gd name="connsiteX37" fmla="*/ 694662 w 1221204"/>
              <a:gd name="connsiteY37" fmla="*/ 3581334 h 6381594"/>
              <a:gd name="connsiteX38" fmla="*/ 855785 w 1221204"/>
              <a:gd name="connsiteY38" fmla="*/ 3324780 h 6381594"/>
              <a:gd name="connsiteX39" fmla="*/ 899181 w 1221204"/>
              <a:gd name="connsiteY39" fmla="*/ 3191782 h 6381594"/>
              <a:gd name="connsiteX40" fmla="*/ 910515 w 1221204"/>
              <a:gd name="connsiteY40" fmla="*/ 3114684 h 6381594"/>
              <a:gd name="connsiteX41" fmla="*/ 914364 w 1221204"/>
              <a:gd name="connsiteY41" fmla="*/ 3026927 h 6381594"/>
              <a:gd name="connsiteX42" fmla="*/ 910514 w 1221204"/>
              <a:gd name="connsiteY42" fmla="*/ 2939147 h 6381594"/>
              <a:gd name="connsiteX43" fmla="*/ 899179 w 1221204"/>
              <a:gd name="connsiteY43" fmla="*/ 2862040 h 6381594"/>
              <a:gd name="connsiteX44" fmla="*/ 855786 w 1221204"/>
              <a:gd name="connsiteY44" fmla="*/ 2729052 h 6381594"/>
              <a:gd name="connsiteX45" fmla="*/ 694663 w 1221204"/>
              <a:gd name="connsiteY45" fmla="*/ 2472498 h 6381594"/>
              <a:gd name="connsiteX46" fmla="*/ 184602 w 1221204"/>
              <a:gd name="connsiteY46" fmla="*/ 1862696 h 6381594"/>
              <a:gd name="connsiteX47" fmla="*/ 97234 w 1221204"/>
              <a:gd name="connsiteY47" fmla="*/ 1387969 h 6381594"/>
              <a:gd name="connsiteX48" fmla="*/ 189193 w 1221204"/>
              <a:gd name="connsiteY48" fmla="*/ 892476 h 6381594"/>
              <a:gd name="connsiteX49" fmla="*/ 504099 w 1221204"/>
              <a:gd name="connsiteY49" fmla="*/ 270315 h 6381594"/>
              <a:gd name="connsiteX50" fmla="*/ 960413 w 1221204"/>
              <a:gd name="connsiteY50" fmla="*/ 120 h 6381594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458"/>
              <a:gd name="connsiteX1" fmla="*/ 1007927 w 1248342"/>
              <a:gd name="connsiteY1" fmla="*/ 12010 h 6381458"/>
              <a:gd name="connsiteX2" fmla="*/ 642086 w 1248342"/>
              <a:gd name="connsiteY2" fmla="*/ 624964 h 6381458"/>
              <a:gd name="connsiteX3" fmla="*/ 420155 w 1248342"/>
              <a:gd name="connsiteY3" fmla="*/ 1295350 h 6381458"/>
              <a:gd name="connsiteX4" fmla="*/ 496065 w 1248342"/>
              <a:gd name="connsiteY4" fmla="*/ 1623365 h 6381458"/>
              <a:gd name="connsiteX5" fmla="*/ 940343 w 1248342"/>
              <a:gd name="connsiteY5" fmla="*/ 2111773 h 6381458"/>
              <a:gd name="connsiteX6" fmla="*/ 943556 w 1248342"/>
              <a:gd name="connsiteY6" fmla="*/ 2114875 h 6381458"/>
              <a:gd name="connsiteX7" fmla="*/ 997284 w 1248342"/>
              <a:gd name="connsiteY7" fmla="*/ 2156169 h 6381458"/>
              <a:gd name="connsiteX8" fmla="*/ 1039756 w 1248342"/>
              <a:gd name="connsiteY8" fmla="*/ 2224015 h 6381458"/>
              <a:gd name="connsiteX9" fmla="*/ 1068891 w 1248342"/>
              <a:gd name="connsiteY9" fmla="*/ 2267187 h 6381458"/>
              <a:gd name="connsiteX10" fmla="*/ 1074633 w 1248342"/>
              <a:gd name="connsiteY10" fmla="*/ 2279729 h 6381458"/>
              <a:gd name="connsiteX11" fmla="*/ 1124018 w 1248342"/>
              <a:gd name="connsiteY11" fmla="*/ 2387586 h 6381458"/>
              <a:gd name="connsiteX12" fmla="*/ 1125009 w 1248342"/>
              <a:gd name="connsiteY12" fmla="*/ 2389748 h 6381458"/>
              <a:gd name="connsiteX13" fmla="*/ 1243554 w 1248342"/>
              <a:gd name="connsiteY13" fmla="*/ 2846821 h 6381458"/>
              <a:gd name="connsiteX14" fmla="*/ 1247564 w 1248342"/>
              <a:gd name="connsiteY14" fmla="*/ 3008458 h 6381458"/>
              <a:gd name="connsiteX15" fmla="*/ 1246203 w 1248342"/>
              <a:gd name="connsiteY15" fmla="*/ 3026906 h 6381458"/>
              <a:gd name="connsiteX16" fmla="*/ 1247566 w 1248342"/>
              <a:gd name="connsiteY16" fmla="*/ 3045373 h 6381458"/>
              <a:gd name="connsiteX17" fmla="*/ 1243556 w 1248342"/>
              <a:gd name="connsiteY17" fmla="*/ 3207011 h 6381458"/>
              <a:gd name="connsiteX18" fmla="*/ 1125010 w 1248342"/>
              <a:gd name="connsiteY18" fmla="*/ 3664083 h 6381458"/>
              <a:gd name="connsiteX19" fmla="*/ 1124013 w 1248342"/>
              <a:gd name="connsiteY19" fmla="*/ 3666261 h 6381458"/>
              <a:gd name="connsiteX20" fmla="*/ 1104142 w 1248342"/>
              <a:gd name="connsiteY20" fmla="*/ 3726963 h 6381458"/>
              <a:gd name="connsiteX21" fmla="*/ 1074640 w 1248342"/>
              <a:gd name="connsiteY21" fmla="*/ 3774091 h 6381458"/>
              <a:gd name="connsiteX22" fmla="*/ 1068892 w 1248342"/>
              <a:gd name="connsiteY22" fmla="*/ 3786644 h 6381458"/>
              <a:gd name="connsiteX23" fmla="*/ 1039730 w 1248342"/>
              <a:gd name="connsiteY23" fmla="*/ 3829857 h 6381458"/>
              <a:gd name="connsiteX24" fmla="*/ 997283 w 1248342"/>
              <a:gd name="connsiteY24" fmla="*/ 3897663 h 6381458"/>
              <a:gd name="connsiteX25" fmla="*/ 943566 w 1248342"/>
              <a:gd name="connsiteY25" fmla="*/ 3938949 h 6381458"/>
              <a:gd name="connsiteX26" fmla="*/ 940344 w 1248342"/>
              <a:gd name="connsiteY26" fmla="*/ 3942059 h 6381458"/>
              <a:gd name="connsiteX27" fmla="*/ 796121 w 1248342"/>
              <a:gd name="connsiteY27" fmla="*/ 4070068 h 6381458"/>
              <a:gd name="connsiteX28" fmla="*/ 496066 w 1248342"/>
              <a:gd name="connsiteY28" fmla="*/ 4430466 h 6381458"/>
              <a:gd name="connsiteX29" fmla="*/ 343760 w 1248342"/>
              <a:gd name="connsiteY29" fmla="*/ 4907337 h 6381458"/>
              <a:gd name="connsiteX30" fmla="*/ 422853 w 1248342"/>
              <a:gd name="connsiteY30" fmla="*/ 5572934 h 6381458"/>
              <a:gd name="connsiteX31" fmla="*/ 544523 w 1248342"/>
              <a:gd name="connsiteY31" fmla="*/ 6372897 h 6381458"/>
              <a:gd name="connsiteX32" fmla="*/ 214170 w 1248342"/>
              <a:gd name="connsiteY32" fmla="*/ 5958597 h 6381458"/>
              <a:gd name="connsiteX33" fmla="*/ 10439 w 1248342"/>
              <a:gd name="connsiteY33" fmla="*/ 5381767 h 6381458"/>
              <a:gd name="connsiteX34" fmla="*/ 27141 w 1248342"/>
              <a:gd name="connsiteY34" fmla="*/ 4772187 h 6381458"/>
              <a:gd name="connsiteX35" fmla="*/ 211741 w 1248342"/>
              <a:gd name="connsiteY35" fmla="*/ 4191135 h 6381458"/>
              <a:gd name="connsiteX36" fmla="*/ 418946 w 1248342"/>
              <a:gd name="connsiteY36" fmla="*/ 3953378 h 6381458"/>
              <a:gd name="connsiteX37" fmla="*/ 721800 w 1248342"/>
              <a:gd name="connsiteY37" fmla="*/ 3581334 h 6381458"/>
              <a:gd name="connsiteX38" fmla="*/ 882923 w 1248342"/>
              <a:gd name="connsiteY38" fmla="*/ 3324780 h 6381458"/>
              <a:gd name="connsiteX39" fmla="*/ 926319 w 1248342"/>
              <a:gd name="connsiteY39" fmla="*/ 3191782 h 6381458"/>
              <a:gd name="connsiteX40" fmla="*/ 937653 w 1248342"/>
              <a:gd name="connsiteY40" fmla="*/ 3114684 h 6381458"/>
              <a:gd name="connsiteX41" fmla="*/ 941502 w 1248342"/>
              <a:gd name="connsiteY41" fmla="*/ 3026927 h 6381458"/>
              <a:gd name="connsiteX42" fmla="*/ 937652 w 1248342"/>
              <a:gd name="connsiteY42" fmla="*/ 2939147 h 6381458"/>
              <a:gd name="connsiteX43" fmla="*/ 926317 w 1248342"/>
              <a:gd name="connsiteY43" fmla="*/ 2862040 h 6381458"/>
              <a:gd name="connsiteX44" fmla="*/ 882924 w 1248342"/>
              <a:gd name="connsiteY44" fmla="*/ 2729052 h 6381458"/>
              <a:gd name="connsiteX45" fmla="*/ 721801 w 1248342"/>
              <a:gd name="connsiteY45" fmla="*/ 2472498 h 6381458"/>
              <a:gd name="connsiteX46" fmla="*/ 211740 w 1248342"/>
              <a:gd name="connsiteY46" fmla="*/ 1862696 h 6381458"/>
              <a:gd name="connsiteX47" fmla="*/ 124372 w 1248342"/>
              <a:gd name="connsiteY47" fmla="*/ 1387969 h 6381458"/>
              <a:gd name="connsiteX48" fmla="*/ 216331 w 1248342"/>
              <a:gd name="connsiteY48" fmla="*/ 892476 h 6381458"/>
              <a:gd name="connsiteX49" fmla="*/ 531237 w 1248342"/>
              <a:gd name="connsiteY49" fmla="*/ 270315 h 6381458"/>
              <a:gd name="connsiteX50" fmla="*/ 987551 w 1248342"/>
              <a:gd name="connsiteY50" fmla="*/ 120 h 6381458"/>
              <a:gd name="connsiteX0" fmla="*/ 987551 w 1248342"/>
              <a:gd name="connsiteY0" fmla="*/ 120 h 6381016"/>
              <a:gd name="connsiteX1" fmla="*/ 1007927 w 1248342"/>
              <a:gd name="connsiteY1" fmla="*/ 12010 h 6381016"/>
              <a:gd name="connsiteX2" fmla="*/ 642086 w 1248342"/>
              <a:gd name="connsiteY2" fmla="*/ 624964 h 6381016"/>
              <a:gd name="connsiteX3" fmla="*/ 420155 w 1248342"/>
              <a:gd name="connsiteY3" fmla="*/ 1295350 h 6381016"/>
              <a:gd name="connsiteX4" fmla="*/ 496065 w 1248342"/>
              <a:gd name="connsiteY4" fmla="*/ 1623365 h 6381016"/>
              <a:gd name="connsiteX5" fmla="*/ 940343 w 1248342"/>
              <a:gd name="connsiteY5" fmla="*/ 2111773 h 6381016"/>
              <a:gd name="connsiteX6" fmla="*/ 943556 w 1248342"/>
              <a:gd name="connsiteY6" fmla="*/ 2114875 h 6381016"/>
              <a:gd name="connsiteX7" fmla="*/ 997284 w 1248342"/>
              <a:gd name="connsiteY7" fmla="*/ 2156169 h 6381016"/>
              <a:gd name="connsiteX8" fmla="*/ 1039756 w 1248342"/>
              <a:gd name="connsiteY8" fmla="*/ 2224015 h 6381016"/>
              <a:gd name="connsiteX9" fmla="*/ 1068891 w 1248342"/>
              <a:gd name="connsiteY9" fmla="*/ 2267187 h 6381016"/>
              <a:gd name="connsiteX10" fmla="*/ 1074633 w 1248342"/>
              <a:gd name="connsiteY10" fmla="*/ 2279729 h 6381016"/>
              <a:gd name="connsiteX11" fmla="*/ 1124018 w 1248342"/>
              <a:gd name="connsiteY11" fmla="*/ 2387586 h 6381016"/>
              <a:gd name="connsiteX12" fmla="*/ 1125009 w 1248342"/>
              <a:gd name="connsiteY12" fmla="*/ 2389748 h 6381016"/>
              <a:gd name="connsiteX13" fmla="*/ 1243554 w 1248342"/>
              <a:gd name="connsiteY13" fmla="*/ 2846821 h 6381016"/>
              <a:gd name="connsiteX14" fmla="*/ 1247564 w 1248342"/>
              <a:gd name="connsiteY14" fmla="*/ 3008458 h 6381016"/>
              <a:gd name="connsiteX15" fmla="*/ 1246203 w 1248342"/>
              <a:gd name="connsiteY15" fmla="*/ 3026906 h 6381016"/>
              <a:gd name="connsiteX16" fmla="*/ 1247566 w 1248342"/>
              <a:gd name="connsiteY16" fmla="*/ 3045373 h 6381016"/>
              <a:gd name="connsiteX17" fmla="*/ 1243556 w 1248342"/>
              <a:gd name="connsiteY17" fmla="*/ 3207011 h 6381016"/>
              <a:gd name="connsiteX18" fmla="*/ 1125010 w 1248342"/>
              <a:gd name="connsiteY18" fmla="*/ 3664083 h 6381016"/>
              <a:gd name="connsiteX19" fmla="*/ 1124013 w 1248342"/>
              <a:gd name="connsiteY19" fmla="*/ 3666261 h 6381016"/>
              <a:gd name="connsiteX20" fmla="*/ 1104142 w 1248342"/>
              <a:gd name="connsiteY20" fmla="*/ 3726963 h 6381016"/>
              <a:gd name="connsiteX21" fmla="*/ 1074640 w 1248342"/>
              <a:gd name="connsiteY21" fmla="*/ 3774091 h 6381016"/>
              <a:gd name="connsiteX22" fmla="*/ 1068892 w 1248342"/>
              <a:gd name="connsiteY22" fmla="*/ 3786644 h 6381016"/>
              <a:gd name="connsiteX23" fmla="*/ 1039730 w 1248342"/>
              <a:gd name="connsiteY23" fmla="*/ 3829857 h 6381016"/>
              <a:gd name="connsiteX24" fmla="*/ 997283 w 1248342"/>
              <a:gd name="connsiteY24" fmla="*/ 3897663 h 6381016"/>
              <a:gd name="connsiteX25" fmla="*/ 943566 w 1248342"/>
              <a:gd name="connsiteY25" fmla="*/ 3938949 h 6381016"/>
              <a:gd name="connsiteX26" fmla="*/ 940344 w 1248342"/>
              <a:gd name="connsiteY26" fmla="*/ 3942059 h 6381016"/>
              <a:gd name="connsiteX27" fmla="*/ 796121 w 1248342"/>
              <a:gd name="connsiteY27" fmla="*/ 4070068 h 6381016"/>
              <a:gd name="connsiteX28" fmla="*/ 496066 w 1248342"/>
              <a:gd name="connsiteY28" fmla="*/ 4430466 h 6381016"/>
              <a:gd name="connsiteX29" fmla="*/ 343760 w 1248342"/>
              <a:gd name="connsiteY29" fmla="*/ 4907337 h 6381016"/>
              <a:gd name="connsiteX30" fmla="*/ 368555 w 1248342"/>
              <a:gd name="connsiteY30" fmla="*/ 5584809 h 6381016"/>
              <a:gd name="connsiteX31" fmla="*/ 544523 w 1248342"/>
              <a:gd name="connsiteY31" fmla="*/ 6372897 h 6381016"/>
              <a:gd name="connsiteX32" fmla="*/ 214170 w 1248342"/>
              <a:gd name="connsiteY32" fmla="*/ 5958597 h 6381016"/>
              <a:gd name="connsiteX33" fmla="*/ 10439 w 1248342"/>
              <a:gd name="connsiteY33" fmla="*/ 5381767 h 6381016"/>
              <a:gd name="connsiteX34" fmla="*/ 27141 w 1248342"/>
              <a:gd name="connsiteY34" fmla="*/ 4772187 h 6381016"/>
              <a:gd name="connsiteX35" fmla="*/ 211741 w 1248342"/>
              <a:gd name="connsiteY35" fmla="*/ 4191135 h 6381016"/>
              <a:gd name="connsiteX36" fmla="*/ 418946 w 1248342"/>
              <a:gd name="connsiteY36" fmla="*/ 3953378 h 6381016"/>
              <a:gd name="connsiteX37" fmla="*/ 721800 w 1248342"/>
              <a:gd name="connsiteY37" fmla="*/ 3581334 h 6381016"/>
              <a:gd name="connsiteX38" fmla="*/ 882923 w 1248342"/>
              <a:gd name="connsiteY38" fmla="*/ 3324780 h 6381016"/>
              <a:gd name="connsiteX39" fmla="*/ 926319 w 1248342"/>
              <a:gd name="connsiteY39" fmla="*/ 3191782 h 6381016"/>
              <a:gd name="connsiteX40" fmla="*/ 937653 w 1248342"/>
              <a:gd name="connsiteY40" fmla="*/ 3114684 h 6381016"/>
              <a:gd name="connsiteX41" fmla="*/ 941502 w 1248342"/>
              <a:gd name="connsiteY41" fmla="*/ 3026927 h 6381016"/>
              <a:gd name="connsiteX42" fmla="*/ 937652 w 1248342"/>
              <a:gd name="connsiteY42" fmla="*/ 2939147 h 6381016"/>
              <a:gd name="connsiteX43" fmla="*/ 926317 w 1248342"/>
              <a:gd name="connsiteY43" fmla="*/ 2862040 h 6381016"/>
              <a:gd name="connsiteX44" fmla="*/ 882924 w 1248342"/>
              <a:gd name="connsiteY44" fmla="*/ 2729052 h 6381016"/>
              <a:gd name="connsiteX45" fmla="*/ 721801 w 1248342"/>
              <a:gd name="connsiteY45" fmla="*/ 2472498 h 6381016"/>
              <a:gd name="connsiteX46" fmla="*/ 211740 w 1248342"/>
              <a:gd name="connsiteY46" fmla="*/ 1862696 h 6381016"/>
              <a:gd name="connsiteX47" fmla="*/ 124372 w 1248342"/>
              <a:gd name="connsiteY47" fmla="*/ 1387969 h 6381016"/>
              <a:gd name="connsiteX48" fmla="*/ 216331 w 1248342"/>
              <a:gd name="connsiteY48" fmla="*/ 892476 h 6381016"/>
              <a:gd name="connsiteX49" fmla="*/ 531237 w 1248342"/>
              <a:gd name="connsiteY49" fmla="*/ 270315 h 6381016"/>
              <a:gd name="connsiteX50" fmla="*/ 987551 w 1248342"/>
              <a:gd name="connsiteY50" fmla="*/ 120 h 6381016"/>
              <a:gd name="connsiteX0" fmla="*/ 1014710 w 1275501"/>
              <a:gd name="connsiteY0" fmla="*/ 120 h 6381016"/>
              <a:gd name="connsiteX1" fmla="*/ 1035086 w 1275501"/>
              <a:gd name="connsiteY1" fmla="*/ 12010 h 6381016"/>
              <a:gd name="connsiteX2" fmla="*/ 669245 w 1275501"/>
              <a:gd name="connsiteY2" fmla="*/ 624964 h 6381016"/>
              <a:gd name="connsiteX3" fmla="*/ 447314 w 1275501"/>
              <a:gd name="connsiteY3" fmla="*/ 1295350 h 6381016"/>
              <a:gd name="connsiteX4" fmla="*/ 523224 w 1275501"/>
              <a:gd name="connsiteY4" fmla="*/ 1623365 h 6381016"/>
              <a:gd name="connsiteX5" fmla="*/ 967502 w 1275501"/>
              <a:gd name="connsiteY5" fmla="*/ 2111773 h 6381016"/>
              <a:gd name="connsiteX6" fmla="*/ 970715 w 1275501"/>
              <a:gd name="connsiteY6" fmla="*/ 2114875 h 6381016"/>
              <a:gd name="connsiteX7" fmla="*/ 1024443 w 1275501"/>
              <a:gd name="connsiteY7" fmla="*/ 2156169 h 6381016"/>
              <a:gd name="connsiteX8" fmla="*/ 1066915 w 1275501"/>
              <a:gd name="connsiteY8" fmla="*/ 2224015 h 6381016"/>
              <a:gd name="connsiteX9" fmla="*/ 1096050 w 1275501"/>
              <a:gd name="connsiteY9" fmla="*/ 2267187 h 6381016"/>
              <a:gd name="connsiteX10" fmla="*/ 1101792 w 1275501"/>
              <a:gd name="connsiteY10" fmla="*/ 2279729 h 6381016"/>
              <a:gd name="connsiteX11" fmla="*/ 1151177 w 1275501"/>
              <a:gd name="connsiteY11" fmla="*/ 2387586 h 6381016"/>
              <a:gd name="connsiteX12" fmla="*/ 1152168 w 1275501"/>
              <a:gd name="connsiteY12" fmla="*/ 2389748 h 6381016"/>
              <a:gd name="connsiteX13" fmla="*/ 1270713 w 1275501"/>
              <a:gd name="connsiteY13" fmla="*/ 2846821 h 6381016"/>
              <a:gd name="connsiteX14" fmla="*/ 1274723 w 1275501"/>
              <a:gd name="connsiteY14" fmla="*/ 3008458 h 6381016"/>
              <a:gd name="connsiteX15" fmla="*/ 1273362 w 1275501"/>
              <a:gd name="connsiteY15" fmla="*/ 3026906 h 6381016"/>
              <a:gd name="connsiteX16" fmla="*/ 1274725 w 1275501"/>
              <a:gd name="connsiteY16" fmla="*/ 3045373 h 6381016"/>
              <a:gd name="connsiteX17" fmla="*/ 1270715 w 1275501"/>
              <a:gd name="connsiteY17" fmla="*/ 3207011 h 6381016"/>
              <a:gd name="connsiteX18" fmla="*/ 1152169 w 1275501"/>
              <a:gd name="connsiteY18" fmla="*/ 3664083 h 6381016"/>
              <a:gd name="connsiteX19" fmla="*/ 1151172 w 1275501"/>
              <a:gd name="connsiteY19" fmla="*/ 3666261 h 6381016"/>
              <a:gd name="connsiteX20" fmla="*/ 1131301 w 1275501"/>
              <a:gd name="connsiteY20" fmla="*/ 3726963 h 6381016"/>
              <a:gd name="connsiteX21" fmla="*/ 1101799 w 1275501"/>
              <a:gd name="connsiteY21" fmla="*/ 3774091 h 6381016"/>
              <a:gd name="connsiteX22" fmla="*/ 1096051 w 1275501"/>
              <a:gd name="connsiteY22" fmla="*/ 3786644 h 6381016"/>
              <a:gd name="connsiteX23" fmla="*/ 1066889 w 1275501"/>
              <a:gd name="connsiteY23" fmla="*/ 3829857 h 6381016"/>
              <a:gd name="connsiteX24" fmla="*/ 1024442 w 1275501"/>
              <a:gd name="connsiteY24" fmla="*/ 3897663 h 6381016"/>
              <a:gd name="connsiteX25" fmla="*/ 970725 w 1275501"/>
              <a:gd name="connsiteY25" fmla="*/ 3938949 h 6381016"/>
              <a:gd name="connsiteX26" fmla="*/ 967503 w 1275501"/>
              <a:gd name="connsiteY26" fmla="*/ 3942059 h 6381016"/>
              <a:gd name="connsiteX27" fmla="*/ 823280 w 1275501"/>
              <a:gd name="connsiteY27" fmla="*/ 4070068 h 6381016"/>
              <a:gd name="connsiteX28" fmla="*/ 523225 w 1275501"/>
              <a:gd name="connsiteY28" fmla="*/ 4430466 h 6381016"/>
              <a:gd name="connsiteX29" fmla="*/ 370919 w 1275501"/>
              <a:gd name="connsiteY29" fmla="*/ 4907337 h 6381016"/>
              <a:gd name="connsiteX30" fmla="*/ 395714 w 1275501"/>
              <a:gd name="connsiteY30" fmla="*/ 5584809 h 6381016"/>
              <a:gd name="connsiteX31" fmla="*/ 571682 w 1275501"/>
              <a:gd name="connsiteY31" fmla="*/ 6372897 h 6381016"/>
              <a:gd name="connsiteX32" fmla="*/ 241329 w 1275501"/>
              <a:gd name="connsiteY32" fmla="*/ 5958597 h 6381016"/>
              <a:gd name="connsiteX33" fmla="*/ 37598 w 1275501"/>
              <a:gd name="connsiteY33" fmla="*/ 5381767 h 6381016"/>
              <a:gd name="connsiteX34" fmla="*/ 2 w 1275501"/>
              <a:gd name="connsiteY34" fmla="*/ 4831563 h 6381016"/>
              <a:gd name="connsiteX35" fmla="*/ 238900 w 1275501"/>
              <a:gd name="connsiteY35" fmla="*/ 4191135 h 6381016"/>
              <a:gd name="connsiteX36" fmla="*/ 446105 w 1275501"/>
              <a:gd name="connsiteY36" fmla="*/ 3953378 h 6381016"/>
              <a:gd name="connsiteX37" fmla="*/ 748959 w 1275501"/>
              <a:gd name="connsiteY37" fmla="*/ 3581334 h 6381016"/>
              <a:gd name="connsiteX38" fmla="*/ 910082 w 1275501"/>
              <a:gd name="connsiteY38" fmla="*/ 3324780 h 6381016"/>
              <a:gd name="connsiteX39" fmla="*/ 953478 w 1275501"/>
              <a:gd name="connsiteY39" fmla="*/ 3191782 h 6381016"/>
              <a:gd name="connsiteX40" fmla="*/ 964812 w 1275501"/>
              <a:gd name="connsiteY40" fmla="*/ 3114684 h 6381016"/>
              <a:gd name="connsiteX41" fmla="*/ 968661 w 1275501"/>
              <a:gd name="connsiteY41" fmla="*/ 3026927 h 6381016"/>
              <a:gd name="connsiteX42" fmla="*/ 964811 w 1275501"/>
              <a:gd name="connsiteY42" fmla="*/ 2939147 h 6381016"/>
              <a:gd name="connsiteX43" fmla="*/ 953476 w 1275501"/>
              <a:gd name="connsiteY43" fmla="*/ 2862040 h 6381016"/>
              <a:gd name="connsiteX44" fmla="*/ 910083 w 1275501"/>
              <a:gd name="connsiteY44" fmla="*/ 2729052 h 6381016"/>
              <a:gd name="connsiteX45" fmla="*/ 748960 w 1275501"/>
              <a:gd name="connsiteY45" fmla="*/ 2472498 h 6381016"/>
              <a:gd name="connsiteX46" fmla="*/ 238899 w 1275501"/>
              <a:gd name="connsiteY46" fmla="*/ 1862696 h 6381016"/>
              <a:gd name="connsiteX47" fmla="*/ 151531 w 1275501"/>
              <a:gd name="connsiteY47" fmla="*/ 1387969 h 6381016"/>
              <a:gd name="connsiteX48" fmla="*/ 243490 w 1275501"/>
              <a:gd name="connsiteY48" fmla="*/ 892476 h 6381016"/>
              <a:gd name="connsiteX49" fmla="*/ 558396 w 1275501"/>
              <a:gd name="connsiteY49" fmla="*/ 270315 h 6381016"/>
              <a:gd name="connsiteX50" fmla="*/ 1014710 w 1275501"/>
              <a:gd name="connsiteY50" fmla="*/ 120 h 6381016"/>
              <a:gd name="connsiteX0" fmla="*/ 1014708 w 1275499"/>
              <a:gd name="connsiteY0" fmla="*/ 120 h 6381016"/>
              <a:gd name="connsiteX1" fmla="*/ 1035084 w 1275499"/>
              <a:gd name="connsiteY1" fmla="*/ 12010 h 6381016"/>
              <a:gd name="connsiteX2" fmla="*/ 669243 w 1275499"/>
              <a:gd name="connsiteY2" fmla="*/ 624964 h 6381016"/>
              <a:gd name="connsiteX3" fmla="*/ 447312 w 1275499"/>
              <a:gd name="connsiteY3" fmla="*/ 1295350 h 6381016"/>
              <a:gd name="connsiteX4" fmla="*/ 523222 w 1275499"/>
              <a:gd name="connsiteY4" fmla="*/ 1623365 h 6381016"/>
              <a:gd name="connsiteX5" fmla="*/ 967500 w 1275499"/>
              <a:gd name="connsiteY5" fmla="*/ 2111773 h 6381016"/>
              <a:gd name="connsiteX6" fmla="*/ 970713 w 1275499"/>
              <a:gd name="connsiteY6" fmla="*/ 2114875 h 6381016"/>
              <a:gd name="connsiteX7" fmla="*/ 1024441 w 1275499"/>
              <a:gd name="connsiteY7" fmla="*/ 2156169 h 6381016"/>
              <a:gd name="connsiteX8" fmla="*/ 1066913 w 1275499"/>
              <a:gd name="connsiteY8" fmla="*/ 2224015 h 6381016"/>
              <a:gd name="connsiteX9" fmla="*/ 1096048 w 1275499"/>
              <a:gd name="connsiteY9" fmla="*/ 2267187 h 6381016"/>
              <a:gd name="connsiteX10" fmla="*/ 1101790 w 1275499"/>
              <a:gd name="connsiteY10" fmla="*/ 2279729 h 6381016"/>
              <a:gd name="connsiteX11" fmla="*/ 1151175 w 1275499"/>
              <a:gd name="connsiteY11" fmla="*/ 2387586 h 6381016"/>
              <a:gd name="connsiteX12" fmla="*/ 1152166 w 1275499"/>
              <a:gd name="connsiteY12" fmla="*/ 2389748 h 6381016"/>
              <a:gd name="connsiteX13" fmla="*/ 1270711 w 1275499"/>
              <a:gd name="connsiteY13" fmla="*/ 2846821 h 6381016"/>
              <a:gd name="connsiteX14" fmla="*/ 1274721 w 1275499"/>
              <a:gd name="connsiteY14" fmla="*/ 3008458 h 6381016"/>
              <a:gd name="connsiteX15" fmla="*/ 1273360 w 1275499"/>
              <a:gd name="connsiteY15" fmla="*/ 3026906 h 6381016"/>
              <a:gd name="connsiteX16" fmla="*/ 1274723 w 1275499"/>
              <a:gd name="connsiteY16" fmla="*/ 3045373 h 6381016"/>
              <a:gd name="connsiteX17" fmla="*/ 1270713 w 1275499"/>
              <a:gd name="connsiteY17" fmla="*/ 3207011 h 6381016"/>
              <a:gd name="connsiteX18" fmla="*/ 1152167 w 1275499"/>
              <a:gd name="connsiteY18" fmla="*/ 3664083 h 6381016"/>
              <a:gd name="connsiteX19" fmla="*/ 1151170 w 1275499"/>
              <a:gd name="connsiteY19" fmla="*/ 3666261 h 6381016"/>
              <a:gd name="connsiteX20" fmla="*/ 1131299 w 1275499"/>
              <a:gd name="connsiteY20" fmla="*/ 3726963 h 6381016"/>
              <a:gd name="connsiteX21" fmla="*/ 1101797 w 1275499"/>
              <a:gd name="connsiteY21" fmla="*/ 3774091 h 6381016"/>
              <a:gd name="connsiteX22" fmla="*/ 1096049 w 1275499"/>
              <a:gd name="connsiteY22" fmla="*/ 3786644 h 6381016"/>
              <a:gd name="connsiteX23" fmla="*/ 1066887 w 1275499"/>
              <a:gd name="connsiteY23" fmla="*/ 3829857 h 6381016"/>
              <a:gd name="connsiteX24" fmla="*/ 1024440 w 1275499"/>
              <a:gd name="connsiteY24" fmla="*/ 3897663 h 6381016"/>
              <a:gd name="connsiteX25" fmla="*/ 970723 w 1275499"/>
              <a:gd name="connsiteY25" fmla="*/ 3938949 h 6381016"/>
              <a:gd name="connsiteX26" fmla="*/ 967501 w 1275499"/>
              <a:gd name="connsiteY26" fmla="*/ 3942059 h 6381016"/>
              <a:gd name="connsiteX27" fmla="*/ 823278 w 1275499"/>
              <a:gd name="connsiteY27" fmla="*/ 4070068 h 6381016"/>
              <a:gd name="connsiteX28" fmla="*/ 523223 w 1275499"/>
              <a:gd name="connsiteY28" fmla="*/ 4430466 h 6381016"/>
              <a:gd name="connsiteX29" fmla="*/ 370917 w 1275499"/>
              <a:gd name="connsiteY29" fmla="*/ 4907337 h 6381016"/>
              <a:gd name="connsiteX30" fmla="*/ 395712 w 1275499"/>
              <a:gd name="connsiteY30" fmla="*/ 5584809 h 6381016"/>
              <a:gd name="connsiteX31" fmla="*/ 571680 w 1275499"/>
              <a:gd name="connsiteY31" fmla="*/ 6372897 h 6381016"/>
              <a:gd name="connsiteX32" fmla="*/ 241327 w 1275499"/>
              <a:gd name="connsiteY32" fmla="*/ 5958597 h 6381016"/>
              <a:gd name="connsiteX33" fmla="*/ 37596 w 1275499"/>
              <a:gd name="connsiteY33" fmla="*/ 5381767 h 6381016"/>
              <a:gd name="connsiteX34" fmla="*/ 0 w 1275499"/>
              <a:gd name="connsiteY34" fmla="*/ 4831563 h 6381016"/>
              <a:gd name="connsiteX35" fmla="*/ 238898 w 1275499"/>
              <a:gd name="connsiteY35" fmla="*/ 4191135 h 6381016"/>
              <a:gd name="connsiteX36" fmla="*/ 446103 w 1275499"/>
              <a:gd name="connsiteY36" fmla="*/ 3953378 h 6381016"/>
              <a:gd name="connsiteX37" fmla="*/ 748957 w 1275499"/>
              <a:gd name="connsiteY37" fmla="*/ 3581334 h 6381016"/>
              <a:gd name="connsiteX38" fmla="*/ 910080 w 1275499"/>
              <a:gd name="connsiteY38" fmla="*/ 3324780 h 6381016"/>
              <a:gd name="connsiteX39" fmla="*/ 953476 w 1275499"/>
              <a:gd name="connsiteY39" fmla="*/ 3191782 h 6381016"/>
              <a:gd name="connsiteX40" fmla="*/ 964810 w 1275499"/>
              <a:gd name="connsiteY40" fmla="*/ 3114684 h 6381016"/>
              <a:gd name="connsiteX41" fmla="*/ 968659 w 1275499"/>
              <a:gd name="connsiteY41" fmla="*/ 3026927 h 6381016"/>
              <a:gd name="connsiteX42" fmla="*/ 964809 w 1275499"/>
              <a:gd name="connsiteY42" fmla="*/ 2939147 h 6381016"/>
              <a:gd name="connsiteX43" fmla="*/ 953474 w 1275499"/>
              <a:gd name="connsiteY43" fmla="*/ 2862040 h 6381016"/>
              <a:gd name="connsiteX44" fmla="*/ 910081 w 1275499"/>
              <a:gd name="connsiteY44" fmla="*/ 2729052 h 6381016"/>
              <a:gd name="connsiteX45" fmla="*/ 748958 w 1275499"/>
              <a:gd name="connsiteY45" fmla="*/ 2472498 h 6381016"/>
              <a:gd name="connsiteX46" fmla="*/ 238897 w 1275499"/>
              <a:gd name="connsiteY46" fmla="*/ 1862696 h 6381016"/>
              <a:gd name="connsiteX47" fmla="*/ 151529 w 1275499"/>
              <a:gd name="connsiteY47" fmla="*/ 1387969 h 6381016"/>
              <a:gd name="connsiteX48" fmla="*/ 243488 w 1275499"/>
              <a:gd name="connsiteY48" fmla="*/ 892476 h 6381016"/>
              <a:gd name="connsiteX49" fmla="*/ 558394 w 1275499"/>
              <a:gd name="connsiteY49" fmla="*/ 270315 h 6381016"/>
              <a:gd name="connsiteX50" fmla="*/ 1014708 w 1275499"/>
              <a:gd name="connsiteY50" fmla="*/ 120 h 6381016"/>
              <a:gd name="connsiteX0" fmla="*/ 977113 w 1237904"/>
              <a:gd name="connsiteY0" fmla="*/ 120 h 6381016"/>
              <a:gd name="connsiteX1" fmla="*/ 997489 w 1237904"/>
              <a:gd name="connsiteY1" fmla="*/ 12010 h 6381016"/>
              <a:gd name="connsiteX2" fmla="*/ 631648 w 1237904"/>
              <a:gd name="connsiteY2" fmla="*/ 624964 h 6381016"/>
              <a:gd name="connsiteX3" fmla="*/ 409717 w 1237904"/>
              <a:gd name="connsiteY3" fmla="*/ 1295350 h 6381016"/>
              <a:gd name="connsiteX4" fmla="*/ 485627 w 1237904"/>
              <a:gd name="connsiteY4" fmla="*/ 1623365 h 6381016"/>
              <a:gd name="connsiteX5" fmla="*/ 929905 w 1237904"/>
              <a:gd name="connsiteY5" fmla="*/ 2111773 h 6381016"/>
              <a:gd name="connsiteX6" fmla="*/ 933118 w 1237904"/>
              <a:gd name="connsiteY6" fmla="*/ 2114875 h 6381016"/>
              <a:gd name="connsiteX7" fmla="*/ 986846 w 1237904"/>
              <a:gd name="connsiteY7" fmla="*/ 2156169 h 6381016"/>
              <a:gd name="connsiteX8" fmla="*/ 1029318 w 1237904"/>
              <a:gd name="connsiteY8" fmla="*/ 2224015 h 6381016"/>
              <a:gd name="connsiteX9" fmla="*/ 1058453 w 1237904"/>
              <a:gd name="connsiteY9" fmla="*/ 2267187 h 6381016"/>
              <a:gd name="connsiteX10" fmla="*/ 1064195 w 1237904"/>
              <a:gd name="connsiteY10" fmla="*/ 2279729 h 6381016"/>
              <a:gd name="connsiteX11" fmla="*/ 1113580 w 1237904"/>
              <a:gd name="connsiteY11" fmla="*/ 2387586 h 6381016"/>
              <a:gd name="connsiteX12" fmla="*/ 1114571 w 1237904"/>
              <a:gd name="connsiteY12" fmla="*/ 2389748 h 6381016"/>
              <a:gd name="connsiteX13" fmla="*/ 1233116 w 1237904"/>
              <a:gd name="connsiteY13" fmla="*/ 2846821 h 6381016"/>
              <a:gd name="connsiteX14" fmla="*/ 1237126 w 1237904"/>
              <a:gd name="connsiteY14" fmla="*/ 3008458 h 6381016"/>
              <a:gd name="connsiteX15" fmla="*/ 1235765 w 1237904"/>
              <a:gd name="connsiteY15" fmla="*/ 3026906 h 6381016"/>
              <a:gd name="connsiteX16" fmla="*/ 1237128 w 1237904"/>
              <a:gd name="connsiteY16" fmla="*/ 3045373 h 6381016"/>
              <a:gd name="connsiteX17" fmla="*/ 1233118 w 1237904"/>
              <a:gd name="connsiteY17" fmla="*/ 3207011 h 6381016"/>
              <a:gd name="connsiteX18" fmla="*/ 1114572 w 1237904"/>
              <a:gd name="connsiteY18" fmla="*/ 3664083 h 6381016"/>
              <a:gd name="connsiteX19" fmla="*/ 1113575 w 1237904"/>
              <a:gd name="connsiteY19" fmla="*/ 3666261 h 6381016"/>
              <a:gd name="connsiteX20" fmla="*/ 1093704 w 1237904"/>
              <a:gd name="connsiteY20" fmla="*/ 3726963 h 6381016"/>
              <a:gd name="connsiteX21" fmla="*/ 1064202 w 1237904"/>
              <a:gd name="connsiteY21" fmla="*/ 3774091 h 6381016"/>
              <a:gd name="connsiteX22" fmla="*/ 1058454 w 1237904"/>
              <a:gd name="connsiteY22" fmla="*/ 3786644 h 6381016"/>
              <a:gd name="connsiteX23" fmla="*/ 1029292 w 1237904"/>
              <a:gd name="connsiteY23" fmla="*/ 3829857 h 6381016"/>
              <a:gd name="connsiteX24" fmla="*/ 986845 w 1237904"/>
              <a:gd name="connsiteY24" fmla="*/ 3897663 h 6381016"/>
              <a:gd name="connsiteX25" fmla="*/ 933128 w 1237904"/>
              <a:gd name="connsiteY25" fmla="*/ 3938949 h 6381016"/>
              <a:gd name="connsiteX26" fmla="*/ 929906 w 1237904"/>
              <a:gd name="connsiteY26" fmla="*/ 3942059 h 6381016"/>
              <a:gd name="connsiteX27" fmla="*/ 785683 w 1237904"/>
              <a:gd name="connsiteY27" fmla="*/ 4070068 h 6381016"/>
              <a:gd name="connsiteX28" fmla="*/ 485628 w 1237904"/>
              <a:gd name="connsiteY28" fmla="*/ 4430466 h 6381016"/>
              <a:gd name="connsiteX29" fmla="*/ 333322 w 1237904"/>
              <a:gd name="connsiteY29" fmla="*/ 4907337 h 6381016"/>
              <a:gd name="connsiteX30" fmla="*/ 358117 w 1237904"/>
              <a:gd name="connsiteY30" fmla="*/ 5584809 h 6381016"/>
              <a:gd name="connsiteX31" fmla="*/ 534085 w 1237904"/>
              <a:gd name="connsiteY31" fmla="*/ 6372897 h 6381016"/>
              <a:gd name="connsiteX32" fmla="*/ 203732 w 1237904"/>
              <a:gd name="connsiteY32" fmla="*/ 5958597 h 6381016"/>
              <a:gd name="connsiteX33" fmla="*/ 1 w 1237904"/>
              <a:gd name="connsiteY33" fmla="*/ 5381767 h 6381016"/>
              <a:gd name="connsiteX34" fmla="*/ 201303 w 1237904"/>
              <a:gd name="connsiteY34" fmla="*/ 4191135 h 6381016"/>
              <a:gd name="connsiteX35" fmla="*/ 408508 w 1237904"/>
              <a:gd name="connsiteY35" fmla="*/ 3953378 h 6381016"/>
              <a:gd name="connsiteX36" fmla="*/ 711362 w 1237904"/>
              <a:gd name="connsiteY36" fmla="*/ 3581334 h 6381016"/>
              <a:gd name="connsiteX37" fmla="*/ 872485 w 1237904"/>
              <a:gd name="connsiteY37" fmla="*/ 3324780 h 6381016"/>
              <a:gd name="connsiteX38" fmla="*/ 915881 w 1237904"/>
              <a:gd name="connsiteY38" fmla="*/ 3191782 h 6381016"/>
              <a:gd name="connsiteX39" fmla="*/ 927215 w 1237904"/>
              <a:gd name="connsiteY39" fmla="*/ 3114684 h 6381016"/>
              <a:gd name="connsiteX40" fmla="*/ 931064 w 1237904"/>
              <a:gd name="connsiteY40" fmla="*/ 3026927 h 6381016"/>
              <a:gd name="connsiteX41" fmla="*/ 927214 w 1237904"/>
              <a:gd name="connsiteY41" fmla="*/ 2939147 h 6381016"/>
              <a:gd name="connsiteX42" fmla="*/ 915879 w 1237904"/>
              <a:gd name="connsiteY42" fmla="*/ 2862040 h 6381016"/>
              <a:gd name="connsiteX43" fmla="*/ 872486 w 1237904"/>
              <a:gd name="connsiteY43" fmla="*/ 2729052 h 6381016"/>
              <a:gd name="connsiteX44" fmla="*/ 711363 w 1237904"/>
              <a:gd name="connsiteY44" fmla="*/ 2472498 h 6381016"/>
              <a:gd name="connsiteX45" fmla="*/ 201302 w 1237904"/>
              <a:gd name="connsiteY45" fmla="*/ 1862696 h 6381016"/>
              <a:gd name="connsiteX46" fmla="*/ 113934 w 1237904"/>
              <a:gd name="connsiteY46" fmla="*/ 1387969 h 6381016"/>
              <a:gd name="connsiteX47" fmla="*/ 205893 w 1237904"/>
              <a:gd name="connsiteY47" fmla="*/ 892476 h 6381016"/>
              <a:gd name="connsiteX48" fmla="*/ 520799 w 1237904"/>
              <a:gd name="connsiteY48" fmla="*/ 270315 h 6381016"/>
              <a:gd name="connsiteX49" fmla="*/ 977113 w 1237904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99119 w 1250178"/>
              <a:gd name="connsiteY24" fmla="*/ 3897663 h 6381016"/>
              <a:gd name="connsiteX25" fmla="*/ 945402 w 1250178"/>
              <a:gd name="connsiteY25" fmla="*/ 3938949 h 6381016"/>
              <a:gd name="connsiteX26" fmla="*/ 942180 w 1250178"/>
              <a:gd name="connsiteY26" fmla="*/ 3942059 h 6381016"/>
              <a:gd name="connsiteX27" fmla="*/ 797957 w 1250178"/>
              <a:gd name="connsiteY27" fmla="*/ 4070068 h 6381016"/>
              <a:gd name="connsiteX28" fmla="*/ 497902 w 1250178"/>
              <a:gd name="connsiteY28" fmla="*/ 4430466 h 6381016"/>
              <a:gd name="connsiteX29" fmla="*/ 345596 w 1250178"/>
              <a:gd name="connsiteY29" fmla="*/ 4907337 h 6381016"/>
              <a:gd name="connsiteX30" fmla="*/ 370391 w 1250178"/>
              <a:gd name="connsiteY30" fmla="*/ 5584809 h 6381016"/>
              <a:gd name="connsiteX31" fmla="*/ 546359 w 1250178"/>
              <a:gd name="connsiteY31" fmla="*/ 6372897 h 6381016"/>
              <a:gd name="connsiteX32" fmla="*/ 216006 w 1250178"/>
              <a:gd name="connsiteY32" fmla="*/ 5958597 h 6381016"/>
              <a:gd name="connsiteX33" fmla="*/ 12275 w 1250178"/>
              <a:gd name="connsiteY33" fmla="*/ 5381767 h 6381016"/>
              <a:gd name="connsiteX34" fmla="*/ 66197 w 1250178"/>
              <a:gd name="connsiteY34" fmla="*/ 4583020 h 6381016"/>
              <a:gd name="connsiteX35" fmla="*/ 420782 w 1250178"/>
              <a:gd name="connsiteY35" fmla="*/ 3953378 h 6381016"/>
              <a:gd name="connsiteX36" fmla="*/ 723636 w 1250178"/>
              <a:gd name="connsiteY36" fmla="*/ 3581334 h 6381016"/>
              <a:gd name="connsiteX37" fmla="*/ 884759 w 1250178"/>
              <a:gd name="connsiteY37" fmla="*/ 3324780 h 6381016"/>
              <a:gd name="connsiteX38" fmla="*/ 928155 w 1250178"/>
              <a:gd name="connsiteY38" fmla="*/ 3191782 h 6381016"/>
              <a:gd name="connsiteX39" fmla="*/ 939489 w 1250178"/>
              <a:gd name="connsiteY39" fmla="*/ 3114684 h 6381016"/>
              <a:gd name="connsiteX40" fmla="*/ 943338 w 1250178"/>
              <a:gd name="connsiteY40" fmla="*/ 3026927 h 6381016"/>
              <a:gd name="connsiteX41" fmla="*/ 939488 w 1250178"/>
              <a:gd name="connsiteY41" fmla="*/ 2939147 h 6381016"/>
              <a:gd name="connsiteX42" fmla="*/ 928153 w 1250178"/>
              <a:gd name="connsiteY42" fmla="*/ 2862040 h 6381016"/>
              <a:gd name="connsiteX43" fmla="*/ 884760 w 1250178"/>
              <a:gd name="connsiteY43" fmla="*/ 2729052 h 6381016"/>
              <a:gd name="connsiteX44" fmla="*/ 723637 w 1250178"/>
              <a:gd name="connsiteY44" fmla="*/ 2472498 h 6381016"/>
              <a:gd name="connsiteX45" fmla="*/ 213576 w 1250178"/>
              <a:gd name="connsiteY45" fmla="*/ 1862696 h 6381016"/>
              <a:gd name="connsiteX46" fmla="*/ 126208 w 1250178"/>
              <a:gd name="connsiteY46" fmla="*/ 1387969 h 6381016"/>
              <a:gd name="connsiteX47" fmla="*/ 218167 w 1250178"/>
              <a:gd name="connsiteY47" fmla="*/ 892476 h 6381016"/>
              <a:gd name="connsiteX48" fmla="*/ 533073 w 1250178"/>
              <a:gd name="connsiteY48" fmla="*/ 270315 h 6381016"/>
              <a:gd name="connsiteX49" fmla="*/ 989387 w 1250178"/>
              <a:gd name="connsiteY4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1041566 w 1250178"/>
              <a:gd name="connsiteY23" fmla="*/ 3829857 h 6381016"/>
              <a:gd name="connsiteX24" fmla="*/ 945402 w 1250178"/>
              <a:gd name="connsiteY24" fmla="*/ 3938949 h 6381016"/>
              <a:gd name="connsiteX25" fmla="*/ 942180 w 1250178"/>
              <a:gd name="connsiteY25" fmla="*/ 3942059 h 6381016"/>
              <a:gd name="connsiteX26" fmla="*/ 797957 w 1250178"/>
              <a:gd name="connsiteY26" fmla="*/ 4070068 h 6381016"/>
              <a:gd name="connsiteX27" fmla="*/ 497902 w 1250178"/>
              <a:gd name="connsiteY27" fmla="*/ 4430466 h 6381016"/>
              <a:gd name="connsiteX28" fmla="*/ 345596 w 1250178"/>
              <a:gd name="connsiteY28" fmla="*/ 4907337 h 6381016"/>
              <a:gd name="connsiteX29" fmla="*/ 370391 w 1250178"/>
              <a:gd name="connsiteY29" fmla="*/ 5584809 h 6381016"/>
              <a:gd name="connsiteX30" fmla="*/ 546359 w 1250178"/>
              <a:gd name="connsiteY30" fmla="*/ 6372897 h 6381016"/>
              <a:gd name="connsiteX31" fmla="*/ 216006 w 1250178"/>
              <a:gd name="connsiteY31" fmla="*/ 5958597 h 6381016"/>
              <a:gd name="connsiteX32" fmla="*/ 12275 w 1250178"/>
              <a:gd name="connsiteY32" fmla="*/ 5381767 h 6381016"/>
              <a:gd name="connsiteX33" fmla="*/ 66197 w 1250178"/>
              <a:gd name="connsiteY33" fmla="*/ 4583020 h 6381016"/>
              <a:gd name="connsiteX34" fmla="*/ 420782 w 1250178"/>
              <a:gd name="connsiteY34" fmla="*/ 3953378 h 6381016"/>
              <a:gd name="connsiteX35" fmla="*/ 723636 w 1250178"/>
              <a:gd name="connsiteY35" fmla="*/ 3581334 h 6381016"/>
              <a:gd name="connsiteX36" fmla="*/ 884759 w 1250178"/>
              <a:gd name="connsiteY36" fmla="*/ 3324780 h 6381016"/>
              <a:gd name="connsiteX37" fmla="*/ 928155 w 1250178"/>
              <a:gd name="connsiteY37" fmla="*/ 3191782 h 6381016"/>
              <a:gd name="connsiteX38" fmla="*/ 939489 w 1250178"/>
              <a:gd name="connsiteY38" fmla="*/ 3114684 h 6381016"/>
              <a:gd name="connsiteX39" fmla="*/ 943338 w 1250178"/>
              <a:gd name="connsiteY39" fmla="*/ 3026927 h 6381016"/>
              <a:gd name="connsiteX40" fmla="*/ 939488 w 1250178"/>
              <a:gd name="connsiteY40" fmla="*/ 2939147 h 6381016"/>
              <a:gd name="connsiteX41" fmla="*/ 928153 w 1250178"/>
              <a:gd name="connsiteY41" fmla="*/ 2862040 h 6381016"/>
              <a:gd name="connsiteX42" fmla="*/ 884760 w 1250178"/>
              <a:gd name="connsiteY42" fmla="*/ 2729052 h 6381016"/>
              <a:gd name="connsiteX43" fmla="*/ 723637 w 1250178"/>
              <a:gd name="connsiteY43" fmla="*/ 2472498 h 6381016"/>
              <a:gd name="connsiteX44" fmla="*/ 213576 w 1250178"/>
              <a:gd name="connsiteY44" fmla="*/ 1862696 h 6381016"/>
              <a:gd name="connsiteX45" fmla="*/ 126208 w 1250178"/>
              <a:gd name="connsiteY45" fmla="*/ 1387969 h 6381016"/>
              <a:gd name="connsiteX46" fmla="*/ 218167 w 1250178"/>
              <a:gd name="connsiteY46" fmla="*/ 892476 h 6381016"/>
              <a:gd name="connsiteX47" fmla="*/ 533073 w 1250178"/>
              <a:gd name="connsiteY47" fmla="*/ 270315 h 6381016"/>
              <a:gd name="connsiteX48" fmla="*/ 989387 w 1250178"/>
              <a:gd name="connsiteY4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1070728 w 1250178"/>
              <a:gd name="connsiteY22" fmla="*/ 3786644 h 6381016"/>
              <a:gd name="connsiteX23" fmla="*/ 945402 w 1250178"/>
              <a:gd name="connsiteY23" fmla="*/ 3938949 h 6381016"/>
              <a:gd name="connsiteX24" fmla="*/ 942180 w 1250178"/>
              <a:gd name="connsiteY24" fmla="*/ 3942059 h 6381016"/>
              <a:gd name="connsiteX25" fmla="*/ 797957 w 1250178"/>
              <a:gd name="connsiteY25" fmla="*/ 4070068 h 6381016"/>
              <a:gd name="connsiteX26" fmla="*/ 497902 w 1250178"/>
              <a:gd name="connsiteY26" fmla="*/ 4430466 h 6381016"/>
              <a:gd name="connsiteX27" fmla="*/ 345596 w 1250178"/>
              <a:gd name="connsiteY27" fmla="*/ 4907337 h 6381016"/>
              <a:gd name="connsiteX28" fmla="*/ 370391 w 1250178"/>
              <a:gd name="connsiteY28" fmla="*/ 5584809 h 6381016"/>
              <a:gd name="connsiteX29" fmla="*/ 546359 w 1250178"/>
              <a:gd name="connsiteY29" fmla="*/ 6372897 h 6381016"/>
              <a:gd name="connsiteX30" fmla="*/ 216006 w 1250178"/>
              <a:gd name="connsiteY30" fmla="*/ 5958597 h 6381016"/>
              <a:gd name="connsiteX31" fmla="*/ 12275 w 1250178"/>
              <a:gd name="connsiteY31" fmla="*/ 5381767 h 6381016"/>
              <a:gd name="connsiteX32" fmla="*/ 66197 w 1250178"/>
              <a:gd name="connsiteY32" fmla="*/ 4583020 h 6381016"/>
              <a:gd name="connsiteX33" fmla="*/ 420782 w 1250178"/>
              <a:gd name="connsiteY33" fmla="*/ 3953378 h 6381016"/>
              <a:gd name="connsiteX34" fmla="*/ 723636 w 1250178"/>
              <a:gd name="connsiteY34" fmla="*/ 3581334 h 6381016"/>
              <a:gd name="connsiteX35" fmla="*/ 884759 w 1250178"/>
              <a:gd name="connsiteY35" fmla="*/ 3324780 h 6381016"/>
              <a:gd name="connsiteX36" fmla="*/ 928155 w 1250178"/>
              <a:gd name="connsiteY36" fmla="*/ 3191782 h 6381016"/>
              <a:gd name="connsiteX37" fmla="*/ 939489 w 1250178"/>
              <a:gd name="connsiteY37" fmla="*/ 3114684 h 6381016"/>
              <a:gd name="connsiteX38" fmla="*/ 943338 w 1250178"/>
              <a:gd name="connsiteY38" fmla="*/ 3026927 h 6381016"/>
              <a:gd name="connsiteX39" fmla="*/ 939488 w 1250178"/>
              <a:gd name="connsiteY39" fmla="*/ 2939147 h 6381016"/>
              <a:gd name="connsiteX40" fmla="*/ 928153 w 1250178"/>
              <a:gd name="connsiteY40" fmla="*/ 2862040 h 6381016"/>
              <a:gd name="connsiteX41" fmla="*/ 884760 w 1250178"/>
              <a:gd name="connsiteY41" fmla="*/ 2729052 h 6381016"/>
              <a:gd name="connsiteX42" fmla="*/ 723637 w 1250178"/>
              <a:gd name="connsiteY42" fmla="*/ 2472498 h 6381016"/>
              <a:gd name="connsiteX43" fmla="*/ 213576 w 1250178"/>
              <a:gd name="connsiteY43" fmla="*/ 1862696 h 6381016"/>
              <a:gd name="connsiteX44" fmla="*/ 126208 w 1250178"/>
              <a:gd name="connsiteY44" fmla="*/ 1387969 h 6381016"/>
              <a:gd name="connsiteX45" fmla="*/ 218167 w 1250178"/>
              <a:gd name="connsiteY45" fmla="*/ 892476 h 6381016"/>
              <a:gd name="connsiteX46" fmla="*/ 533073 w 1250178"/>
              <a:gd name="connsiteY46" fmla="*/ 270315 h 6381016"/>
              <a:gd name="connsiteX47" fmla="*/ 989387 w 1250178"/>
              <a:gd name="connsiteY4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1076476 w 1250178"/>
              <a:gd name="connsiteY21" fmla="*/ 3774091 h 6381016"/>
              <a:gd name="connsiteX22" fmla="*/ 945402 w 1250178"/>
              <a:gd name="connsiteY22" fmla="*/ 3938949 h 6381016"/>
              <a:gd name="connsiteX23" fmla="*/ 942180 w 1250178"/>
              <a:gd name="connsiteY23" fmla="*/ 3942059 h 6381016"/>
              <a:gd name="connsiteX24" fmla="*/ 797957 w 1250178"/>
              <a:gd name="connsiteY24" fmla="*/ 4070068 h 6381016"/>
              <a:gd name="connsiteX25" fmla="*/ 497902 w 1250178"/>
              <a:gd name="connsiteY25" fmla="*/ 4430466 h 6381016"/>
              <a:gd name="connsiteX26" fmla="*/ 345596 w 1250178"/>
              <a:gd name="connsiteY26" fmla="*/ 4907337 h 6381016"/>
              <a:gd name="connsiteX27" fmla="*/ 370391 w 1250178"/>
              <a:gd name="connsiteY27" fmla="*/ 5584809 h 6381016"/>
              <a:gd name="connsiteX28" fmla="*/ 546359 w 1250178"/>
              <a:gd name="connsiteY28" fmla="*/ 6372897 h 6381016"/>
              <a:gd name="connsiteX29" fmla="*/ 216006 w 1250178"/>
              <a:gd name="connsiteY29" fmla="*/ 5958597 h 6381016"/>
              <a:gd name="connsiteX30" fmla="*/ 12275 w 1250178"/>
              <a:gd name="connsiteY30" fmla="*/ 5381767 h 6381016"/>
              <a:gd name="connsiteX31" fmla="*/ 66197 w 1250178"/>
              <a:gd name="connsiteY31" fmla="*/ 4583020 h 6381016"/>
              <a:gd name="connsiteX32" fmla="*/ 420782 w 1250178"/>
              <a:gd name="connsiteY32" fmla="*/ 3953378 h 6381016"/>
              <a:gd name="connsiteX33" fmla="*/ 723636 w 1250178"/>
              <a:gd name="connsiteY33" fmla="*/ 3581334 h 6381016"/>
              <a:gd name="connsiteX34" fmla="*/ 884759 w 1250178"/>
              <a:gd name="connsiteY34" fmla="*/ 3324780 h 6381016"/>
              <a:gd name="connsiteX35" fmla="*/ 928155 w 1250178"/>
              <a:gd name="connsiteY35" fmla="*/ 3191782 h 6381016"/>
              <a:gd name="connsiteX36" fmla="*/ 939489 w 1250178"/>
              <a:gd name="connsiteY36" fmla="*/ 3114684 h 6381016"/>
              <a:gd name="connsiteX37" fmla="*/ 943338 w 1250178"/>
              <a:gd name="connsiteY37" fmla="*/ 3026927 h 6381016"/>
              <a:gd name="connsiteX38" fmla="*/ 939488 w 1250178"/>
              <a:gd name="connsiteY38" fmla="*/ 2939147 h 6381016"/>
              <a:gd name="connsiteX39" fmla="*/ 928153 w 1250178"/>
              <a:gd name="connsiteY39" fmla="*/ 2862040 h 6381016"/>
              <a:gd name="connsiteX40" fmla="*/ 884760 w 1250178"/>
              <a:gd name="connsiteY40" fmla="*/ 2729052 h 6381016"/>
              <a:gd name="connsiteX41" fmla="*/ 723637 w 1250178"/>
              <a:gd name="connsiteY41" fmla="*/ 2472498 h 6381016"/>
              <a:gd name="connsiteX42" fmla="*/ 213576 w 1250178"/>
              <a:gd name="connsiteY42" fmla="*/ 1862696 h 6381016"/>
              <a:gd name="connsiteX43" fmla="*/ 126208 w 1250178"/>
              <a:gd name="connsiteY43" fmla="*/ 1387969 h 6381016"/>
              <a:gd name="connsiteX44" fmla="*/ 218167 w 1250178"/>
              <a:gd name="connsiteY44" fmla="*/ 892476 h 6381016"/>
              <a:gd name="connsiteX45" fmla="*/ 533073 w 1250178"/>
              <a:gd name="connsiteY45" fmla="*/ 270315 h 6381016"/>
              <a:gd name="connsiteX46" fmla="*/ 989387 w 1250178"/>
              <a:gd name="connsiteY46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1105978 w 1250178"/>
              <a:gd name="connsiteY20" fmla="*/ 3726963 h 6381016"/>
              <a:gd name="connsiteX21" fmla="*/ 945402 w 1250178"/>
              <a:gd name="connsiteY21" fmla="*/ 3938949 h 6381016"/>
              <a:gd name="connsiteX22" fmla="*/ 942180 w 1250178"/>
              <a:gd name="connsiteY22" fmla="*/ 3942059 h 6381016"/>
              <a:gd name="connsiteX23" fmla="*/ 797957 w 1250178"/>
              <a:gd name="connsiteY23" fmla="*/ 4070068 h 6381016"/>
              <a:gd name="connsiteX24" fmla="*/ 497902 w 1250178"/>
              <a:gd name="connsiteY24" fmla="*/ 4430466 h 6381016"/>
              <a:gd name="connsiteX25" fmla="*/ 345596 w 1250178"/>
              <a:gd name="connsiteY25" fmla="*/ 4907337 h 6381016"/>
              <a:gd name="connsiteX26" fmla="*/ 370391 w 1250178"/>
              <a:gd name="connsiteY26" fmla="*/ 5584809 h 6381016"/>
              <a:gd name="connsiteX27" fmla="*/ 546359 w 1250178"/>
              <a:gd name="connsiteY27" fmla="*/ 6372897 h 6381016"/>
              <a:gd name="connsiteX28" fmla="*/ 216006 w 1250178"/>
              <a:gd name="connsiteY28" fmla="*/ 5958597 h 6381016"/>
              <a:gd name="connsiteX29" fmla="*/ 12275 w 1250178"/>
              <a:gd name="connsiteY29" fmla="*/ 5381767 h 6381016"/>
              <a:gd name="connsiteX30" fmla="*/ 66197 w 1250178"/>
              <a:gd name="connsiteY30" fmla="*/ 4583020 h 6381016"/>
              <a:gd name="connsiteX31" fmla="*/ 420782 w 1250178"/>
              <a:gd name="connsiteY31" fmla="*/ 3953378 h 6381016"/>
              <a:gd name="connsiteX32" fmla="*/ 723636 w 1250178"/>
              <a:gd name="connsiteY32" fmla="*/ 3581334 h 6381016"/>
              <a:gd name="connsiteX33" fmla="*/ 884759 w 1250178"/>
              <a:gd name="connsiteY33" fmla="*/ 3324780 h 6381016"/>
              <a:gd name="connsiteX34" fmla="*/ 928155 w 1250178"/>
              <a:gd name="connsiteY34" fmla="*/ 3191782 h 6381016"/>
              <a:gd name="connsiteX35" fmla="*/ 939489 w 1250178"/>
              <a:gd name="connsiteY35" fmla="*/ 3114684 h 6381016"/>
              <a:gd name="connsiteX36" fmla="*/ 943338 w 1250178"/>
              <a:gd name="connsiteY36" fmla="*/ 3026927 h 6381016"/>
              <a:gd name="connsiteX37" fmla="*/ 939488 w 1250178"/>
              <a:gd name="connsiteY37" fmla="*/ 2939147 h 6381016"/>
              <a:gd name="connsiteX38" fmla="*/ 928153 w 1250178"/>
              <a:gd name="connsiteY38" fmla="*/ 2862040 h 6381016"/>
              <a:gd name="connsiteX39" fmla="*/ 884760 w 1250178"/>
              <a:gd name="connsiteY39" fmla="*/ 2729052 h 6381016"/>
              <a:gd name="connsiteX40" fmla="*/ 723637 w 1250178"/>
              <a:gd name="connsiteY40" fmla="*/ 2472498 h 6381016"/>
              <a:gd name="connsiteX41" fmla="*/ 213576 w 1250178"/>
              <a:gd name="connsiteY41" fmla="*/ 1862696 h 6381016"/>
              <a:gd name="connsiteX42" fmla="*/ 126208 w 1250178"/>
              <a:gd name="connsiteY42" fmla="*/ 1387969 h 6381016"/>
              <a:gd name="connsiteX43" fmla="*/ 218167 w 1250178"/>
              <a:gd name="connsiteY43" fmla="*/ 892476 h 6381016"/>
              <a:gd name="connsiteX44" fmla="*/ 533073 w 1250178"/>
              <a:gd name="connsiteY44" fmla="*/ 270315 h 6381016"/>
              <a:gd name="connsiteX45" fmla="*/ 989387 w 1250178"/>
              <a:gd name="connsiteY45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1125849 w 1250178"/>
              <a:gd name="connsiteY19" fmla="*/ 3666261 h 6381016"/>
              <a:gd name="connsiteX20" fmla="*/ 945402 w 1250178"/>
              <a:gd name="connsiteY20" fmla="*/ 3938949 h 6381016"/>
              <a:gd name="connsiteX21" fmla="*/ 942180 w 1250178"/>
              <a:gd name="connsiteY21" fmla="*/ 3942059 h 6381016"/>
              <a:gd name="connsiteX22" fmla="*/ 797957 w 1250178"/>
              <a:gd name="connsiteY22" fmla="*/ 4070068 h 6381016"/>
              <a:gd name="connsiteX23" fmla="*/ 497902 w 1250178"/>
              <a:gd name="connsiteY23" fmla="*/ 4430466 h 6381016"/>
              <a:gd name="connsiteX24" fmla="*/ 345596 w 1250178"/>
              <a:gd name="connsiteY24" fmla="*/ 4907337 h 6381016"/>
              <a:gd name="connsiteX25" fmla="*/ 370391 w 1250178"/>
              <a:gd name="connsiteY25" fmla="*/ 5584809 h 6381016"/>
              <a:gd name="connsiteX26" fmla="*/ 546359 w 1250178"/>
              <a:gd name="connsiteY26" fmla="*/ 6372897 h 6381016"/>
              <a:gd name="connsiteX27" fmla="*/ 216006 w 1250178"/>
              <a:gd name="connsiteY27" fmla="*/ 5958597 h 6381016"/>
              <a:gd name="connsiteX28" fmla="*/ 12275 w 1250178"/>
              <a:gd name="connsiteY28" fmla="*/ 5381767 h 6381016"/>
              <a:gd name="connsiteX29" fmla="*/ 66197 w 1250178"/>
              <a:gd name="connsiteY29" fmla="*/ 4583020 h 6381016"/>
              <a:gd name="connsiteX30" fmla="*/ 420782 w 1250178"/>
              <a:gd name="connsiteY30" fmla="*/ 3953378 h 6381016"/>
              <a:gd name="connsiteX31" fmla="*/ 723636 w 1250178"/>
              <a:gd name="connsiteY31" fmla="*/ 3581334 h 6381016"/>
              <a:gd name="connsiteX32" fmla="*/ 884759 w 1250178"/>
              <a:gd name="connsiteY32" fmla="*/ 3324780 h 6381016"/>
              <a:gd name="connsiteX33" fmla="*/ 928155 w 1250178"/>
              <a:gd name="connsiteY33" fmla="*/ 3191782 h 6381016"/>
              <a:gd name="connsiteX34" fmla="*/ 939489 w 1250178"/>
              <a:gd name="connsiteY34" fmla="*/ 3114684 h 6381016"/>
              <a:gd name="connsiteX35" fmla="*/ 943338 w 1250178"/>
              <a:gd name="connsiteY35" fmla="*/ 3026927 h 6381016"/>
              <a:gd name="connsiteX36" fmla="*/ 939488 w 1250178"/>
              <a:gd name="connsiteY36" fmla="*/ 2939147 h 6381016"/>
              <a:gd name="connsiteX37" fmla="*/ 928153 w 1250178"/>
              <a:gd name="connsiteY37" fmla="*/ 2862040 h 6381016"/>
              <a:gd name="connsiteX38" fmla="*/ 884760 w 1250178"/>
              <a:gd name="connsiteY38" fmla="*/ 2729052 h 6381016"/>
              <a:gd name="connsiteX39" fmla="*/ 723637 w 1250178"/>
              <a:gd name="connsiteY39" fmla="*/ 2472498 h 6381016"/>
              <a:gd name="connsiteX40" fmla="*/ 213576 w 1250178"/>
              <a:gd name="connsiteY40" fmla="*/ 1862696 h 6381016"/>
              <a:gd name="connsiteX41" fmla="*/ 126208 w 1250178"/>
              <a:gd name="connsiteY41" fmla="*/ 1387969 h 6381016"/>
              <a:gd name="connsiteX42" fmla="*/ 218167 w 1250178"/>
              <a:gd name="connsiteY42" fmla="*/ 892476 h 6381016"/>
              <a:gd name="connsiteX43" fmla="*/ 533073 w 1250178"/>
              <a:gd name="connsiteY43" fmla="*/ 270315 h 6381016"/>
              <a:gd name="connsiteX44" fmla="*/ 989387 w 1250178"/>
              <a:gd name="connsiteY44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942180 w 1250178"/>
              <a:gd name="connsiteY20" fmla="*/ 3942059 h 6381016"/>
              <a:gd name="connsiteX21" fmla="*/ 797957 w 1250178"/>
              <a:gd name="connsiteY21" fmla="*/ 4070068 h 6381016"/>
              <a:gd name="connsiteX22" fmla="*/ 497902 w 1250178"/>
              <a:gd name="connsiteY22" fmla="*/ 4430466 h 6381016"/>
              <a:gd name="connsiteX23" fmla="*/ 345596 w 1250178"/>
              <a:gd name="connsiteY23" fmla="*/ 4907337 h 6381016"/>
              <a:gd name="connsiteX24" fmla="*/ 370391 w 1250178"/>
              <a:gd name="connsiteY24" fmla="*/ 5584809 h 6381016"/>
              <a:gd name="connsiteX25" fmla="*/ 546359 w 1250178"/>
              <a:gd name="connsiteY25" fmla="*/ 6372897 h 6381016"/>
              <a:gd name="connsiteX26" fmla="*/ 216006 w 1250178"/>
              <a:gd name="connsiteY26" fmla="*/ 5958597 h 6381016"/>
              <a:gd name="connsiteX27" fmla="*/ 12275 w 1250178"/>
              <a:gd name="connsiteY27" fmla="*/ 5381767 h 6381016"/>
              <a:gd name="connsiteX28" fmla="*/ 66197 w 1250178"/>
              <a:gd name="connsiteY28" fmla="*/ 4583020 h 6381016"/>
              <a:gd name="connsiteX29" fmla="*/ 420782 w 1250178"/>
              <a:gd name="connsiteY29" fmla="*/ 3953378 h 6381016"/>
              <a:gd name="connsiteX30" fmla="*/ 723636 w 1250178"/>
              <a:gd name="connsiteY30" fmla="*/ 3581334 h 6381016"/>
              <a:gd name="connsiteX31" fmla="*/ 884759 w 1250178"/>
              <a:gd name="connsiteY31" fmla="*/ 3324780 h 6381016"/>
              <a:gd name="connsiteX32" fmla="*/ 928155 w 1250178"/>
              <a:gd name="connsiteY32" fmla="*/ 3191782 h 6381016"/>
              <a:gd name="connsiteX33" fmla="*/ 939489 w 1250178"/>
              <a:gd name="connsiteY33" fmla="*/ 3114684 h 6381016"/>
              <a:gd name="connsiteX34" fmla="*/ 943338 w 1250178"/>
              <a:gd name="connsiteY34" fmla="*/ 3026927 h 6381016"/>
              <a:gd name="connsiteX35" fmla="*/ 939488 w 1250178"/>
              <a:gd name="connsiteY35" fmla="*/ 2939147 h 6381016"/>
              <a:gd name="connsiteX36" fmla="*/ 928153 w 1250178"/>
              <a:gd name="connsiteY36" fmla="*/ 2862040 h 6381016"/>
              <a:gd name="connsiteX37" fmla="*/ 884760 w 1250178"/>
              <a:gd name="connsiteY37" fmla="*/ 2729052 h 6381016"/>
              <a:gd name="connsiteX38" fmla="*/ 723637 w 1250178"/>
              <a:gd name="connsiteY38" fmla="*/ 2472498 h 6381016"/>
              <a:gd name="connsiteX39" fmla="*/ 213576 w 1250178"/>
              <a:gd name="connsiteY39" fmla="*/ 1862696 h 6381016"/>
              <a:gd name="connsiteX40" fmla="*/ 126208 w 1250178"/>
              <a:gd name="connsiteY40" fmla="*/ 1387969 h 6381016"/>
              <a:gd name="connsiteX41" fmla="*/ 218167 w 1250178"/>
              <a:gd name="connsiteY41" fmla="*/ 892476 h 6381016"/>
              <a:gd name="connsiteX42" fmla="*/ 533073 w 1250178"/>
              <a:gd name="connsiteY42" fmla="*/ 270315 h 6381016"/>
              <a:gd name="connsiteX43" fmla="*/ 989387 w 1250178"/>
              <a:gd name="connsiteY43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945402 w 1250178"/>
              <a:gd name="connsiteY19" fmla="*/ 3938949 h 6381016"/>
              <a:gd name="connsiteX20" fmla="*/ 797957 w 1250178"/>
              <a:gd name="connsiteY20" fmla="*/ 4070068 h 6381016"/>
              <a:gd name="connsiteX21" fmla="*/ 497902 w 1250178"/>
              <a:gd name="connsiteY21" fmla="*/ 4430466 h 6381016"/>
              <a:gd name="connsiteX22" fmla="*/ 345596 w 1250178"/>
              <a:gd name="connsiteY22" fmla="*/ 4907337 h 6381016"/>
              <a:gd name="connsiteX23" fmla="*/ 370391 w 1250178"/>
              <a:gd name="connsiteY23" fmla="*/ 5584809 h 6381016"/>
              <a:gd name="connsiteX24" fmla="*/ 546359 w 1250178"/>
              <a:gd name="connsiteY24" fmla="*/ 6372897 h 6381016"/>
              <a:gd name="connsiteX25" fmla="*/ 216006 w 1250178"/>
              <a:gd name="connsiteY25" fmla="*/ 5958597 h 6381016"/>
              <a:gd name="connsiteX26" fmla="*/ 12275 w 1250178"/>
              <a:gd name="connsiteY26" fmla="*/ 5381767 h 6381016"/>
              <a:gd name="connsiteX27" fmla="*/ 66197 w 1250178"/>
              <a:gd name="connsiteY27" fmla="*/ 4583020 h 6381016"/>
              <a:gd name="connsiteX28" fmla="*/ 420782 w 1250178"/>
              <a:gd name="connsiteY28" fmla="*/ 3953378 h 6381016"/>
              <a:gd name="connsiteX29" fmla="*/ 723636 w 1250178"/>
              <a:gd name="connsiteY29" fmla="*/ 3581334 h 6381016"/>
              <a:gd name="connsiteX30" fmla="*/ 884759 w 1250178"/>
              <a:gd name="connsiteY30" fmla="*/ 3324780 h 6381016"/>
              <a:gd name="connsiteX31" fmla="*/ 928155 w 1250178"/>
              <a:gd name="connsiteY31" fmla="*/ 3191782 h 6381016"/>
              <a:gd name="connsiteX32" fmla="*/ 939489 w 1250178"/>
              <a:gd name="connsiteY32" fmla="*/ 3114684 h 6381016"/>
              <a:gd name="connsiteX33" fmla="*/ 943338 w 1250178"/>
              <a:gd name="connsiteY33" fmla="*/ 3026927 h 6381016"/>
              <a:gd name="connsiteX34" fmla="*/ 939488 w 1250178"/>
              <a:gd name="connsiteY34" fmla="*/ 2939147 h 6381016"/>
              <a:gd name="connsiteX35" fmla="*/ 928153 w 1250178"/>
              <a:gd name="connsiteY35" fmla="*/ 2862040 h 6381016"/>
              <a:gd name="connsiteX36" fmla="*/ 884760 w 1250178"/>
              <a:gd name="connsiteY36" fmla="*/ 2729052 h 6381016"/>
              <a:gd name="connsiteX37" fmla="*/ 723637 w 1250178"/>
              <a:gd name="connsiteY37" fmla="*/ 2472498 h 6381016"/>
              <a:gd name="connsiteX38" fmla="*/ 213576 w 1250178"/>
              <a:gd name="connsiteY38" fmla="*/ 1862696 h 6381016"/>
              <a:gd name="connsiteX39" fmla="*/ 126208 w 1250178"/>
              <a:gd name="connsiteY39" fmla="*/ 1387969 h 6381016"/>
              <a:gd name="connsiteX40" fmla="*/ 218167 w 1250178"/>
              <a:gd name="connsiteY40" fmla="*/ 892476 h 6381016"/>
              <a:gd name="connsiteX41" fmla="*/ 533073 w 1250178"/>
              <a:gd name="connsiteY41" fmla="*/ 270315 h 6381016"/>
              <a:gd name="connsiteX42" fmla="*/ 989387 w 1250178"/>
              <a:gd name="connsiteY42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076469 w 1250178"/>
              <a:gd name="connsiteY10" fmla="*/ 2279729 h 6381016"/>
              <a:gd name="connsiteX11" fmla="*/ 1125854 w 1250178"/>
              <a:gd name="connsiteY11" fmla="*/ 2387586 h 6381016"/>
              <a:gd name="connsiteX12" fmla="*/ 1126845 w 1250178"/>
              <a:gd name="connsiteY12" fmla="*/ 2389748 h 6381016"/>
              <a:gd name="connsiteX13" fmla="*/ 1245390 w 1250178"/>
              <a:gd name="connsiteY13" fmla="*/ 2846821 h 6381016"/>
              <a:gd name="connsiteX14" fmla="*/ 1249400 w 1250178"/>
              <a:gd name="connsiteY14" fmla="*/ 3008458 h 6381016"/>
              <a:gd name="connsiteX15" fmla="*/ 1248039 w 1250178"/>
              <a:gd name="connsiteY15" fmla="*/ 3026906 h 6381016"/>
              <a:gd name="connsiteX16" fmla="*/ 1249402 w 1250178"/>
              <a:gd name="connsiteY16" fmla="*/ 3045373 h 6381016"/>
              <a:gd name="connsiteX17" fmla="*/ 1245392 w 1250178"/>
              <a:gd name="connsiteY17" fmla="*/ 3207011 h 6381016"/>
              <a:gd name="connsiteX18" fmla="*/ 1126846 w 1250178"/>
              <a:gd name="connsiteY18" fmla="*/ 3664083 h 6381016"/>
              <a:gd name="connsiteX19" fmla="*/ 797957 w 1250178"/>
              <a:gd name="connsiteY19" fmla="*/ 4070068 h 6381016"/>
              <a:gd name="connsiteX20" fmla="*/ 497902 w 1250178"/>
              <a:gd name="connsiteY20" fmla="*/ 4430466 h 6381016"/>
              <a:gd name="connsiteX21" fmla="*/ 345596 w 1250178"/>
              <a:gd name="connsiteY21" fmla="*/ 4907337 h 6381016"/>
              <a:gd name="connsiteX22" fmla="*/ 370391 w 1250178"/>
              <a:gd name="connsiteY22" fmla="*/ 5584809 h 6381016"/>
              <a:gd name="connsiteX23" fmla="*/ 546359 w 1250178"/>
              <a:gd name="connsiteY23" fmla="*/ 6372897 h 6381016"/>
              <a:gd name="connsiteX24" fmla="*/ 216006 w 1250178"/>
              <a:gd name="connsiteY24" fmla="*/ 5958597 h 6381016"/>
              <a:gd name="connsiteX25" fmla="*/ 12275 w 1250178"/>
              <a:gd name="connsiteY25" fmla="*/ 5381767 h 6381016"/>
              <a:gd name="connsiteX26" fmla="*/ 66197 w 1250178"/>
              <a:gd name="connsiteY26" fmla="*/ 4583020 h 6381016"/>
              <a:gd name="connsiteX27" fmla="*/ 420782 w 1250178"/>
              <a:gd name="connsiteY27" fmla="*/ 3953378 h 6381016"/>
              <a:gd name="connsiteX28" fmla="*/ 723636 w 1250178"/>
              <a:gd name="connsiteY28" fmla="*/ 3581334 h 6381016"/>
              <a:gd name="connsiteX29" fmla="*/ 884759 w 1250178"/>
              <a:gd name="connsiteY29" fmla="*/ 3324780 h 6381016"/>
              <a:gd name="connsiteX30" fmla="*/ 928155 w 1250178"/>
              <a:gd name="connsiteY30" fmla="*/ 3191782 h 6381016"/>
              <a:gd name="connsiteX31" fmla="*/ 939489 w 1250178"/>
              <a:gd name="connsiteY31" fmla="*/ 3114684 h 6381016"/>
              <a:gd name="connsiteX32" fmla="*/ 943338 w 1250178"/>
              <a:gd name="connsiteY32" fmla="*/ 3026927 h 6381016"/>
              <a:gd name="connsiteX33" fmla="*/ 939488 w 1250178"/>
              <a:gd name="connsiteY33" fmla="*/ 2939147 h 6381016"/>
              <a:gd name="connsiteX34" fmla="*/ 928153 w 1250178"/>
              <a:gd name="connsiteY34" fmla="*/ 2862040 h 6381016"/>
              <a:gd name="connsiteX35" fmla="*/ 884760 w 1250178"/>
              <a:gd name="connsiteY35" fmla="*/ 2729052 h 6381016"/>
              <a:gd name="connsiteX36" fmla="*/ 723637 w 1250178"/>
              <a:gd name="connsiteY36" fmla="*/ 2472498 h 6381016"/>
              <a:gd name="connsiteX37" fmla="*/ 213576 w 1250178"/>
              <a:gd name="connsiteY37" fmla="*/ 1862696 h 6381016"/>
              <a:gd name="connsiteX38" fmla="*/ 126208 w 1250178"/>
              <a:gd name="connsiteY38" fmla="*/ 1387969 h 6381016"/>
              <a:gd name="connsiteX39" fmla="*/ 218167 w 1250178"/>
              <a:gd name="connsiteY39" fmla="*/ 892476 h 6381016"/>
              <a:gd name="connsiteX40" fmla="*/ 533073 w 1250178"/>
              <a:gd name="connsiteY40" fmla="*/ 270315 h 6381016"/>
              <a:gd name="connsiteX41" fmla="*/ 989387 w 1250178"/>
              <a:gd name="connsiteY41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070727 w 1250178"/>
              <a:gd name="connsiteY9" fmla="*/ 2267187 h 6381016"/>
              <a:gd name="connsiteX10" fmla="*/ 1125854 w 1250178"/>
              <a:gd name="connsiteY10" fmla="*/ 2387586 h 6381016"/>
              <a:gd name="connsiteX11" fmla="*/ 1126845 w 1250178"/>
              <a:gd name="connsiteY11" fmla="*/ 2389748 h 6381016"/>
              <a:gd name="connsiteX12" fmla="*/ 1245390 w 1250178"/>
              <a:gd name="connsiteY12" fmla="*/ 2846821 h 6381016"/>
              <a:gd name="connsiteX13" fmla="*/ 1249400 w 1250178"/>
              <a:gd name="connsiteY13" fmla="*/ 3008458 h 6381016"/>
              <a:gd name="connsiteX14" fmla="*/ 1248039 w 1250178"/>
              <a:gd name="connsiteY14" fmla="*/ 3026906 h 6381016"/>
              <a:gd name="connsiteX15" fmla="*/ 1249402 w 1250178"/>
              <a:gd name="connsiteY15" fmla="*/ 3045373 h 6381016"/>
              <a:gd name="connsiteX16" fmla="*/ 1245392 w 1250178"/>
              <a:gd name="connsiteY16" fmla="*/ 3207011 h 6381016"/>
              <a:gd name="connsiteX17" fmla="*/ 1126846 w 1250178"/>
              <a:gd name="connsiteY17" fmla="*/ 3664083 h 6381016"/>
              <a:gd name="connsiteX18" fmla="*/ 797957 w 1250178"/>
              <a:gd name="connsiteY18" fmla="*/ 4070068 h 6381016"/>
              <a:gd name="connsiteX19" fmla="*/ 497902 w 1250178"/>
              <a:gd name="connsiteY19" fmla="*/ 4430466 h 6381016"/>
              <a:gd name="connsiteX20" fmla="*/ 345596 w 1250178"/>
              <a:gd name="connsiteY20" fmla="*/ 4907337 h 6381016"/>
              <a:gd name="connsiteX21" fmla="*/ 370391 w 1250178"/>
              <a:gd name="connsiteY21" fmla="*/ 5584809 h 6381016"/>
              <a:gd name="connsiteX22" fmla="*/ 546359 w 1250178"/>
              <a:gd name="connsiteY22" fmla="*/ 6372897 h 6381016"/>
              <a:gd name="connsiteX23" fmla="*/ 216006 w 1250178"/>
              <a:gd name="connsiteY23" fmla="*/ 5958597 h 6381016"/>
              <a:gd name="connsiteX24" fmla="*/ 12275 w 1250178"/>
              <a:gd name="connsiteY24" fmla="*/ 5381767 h 6381016"/>
              <a:gd name="connsiteX25" fmla="*/ 66197 w 1250178"/>
              <a:gd name="connsiteY25" fmla="*/ 4583020 h 6381016"/>
              <a:gd name="connsiteX26" fmla="*/ 420782 w 1250178"/>
              <a:gd name="connsiteY26" fmla="*/ 3953378 h 6381016"/>
              <a:gd name="connsiteX27" fmla="*/ 723636 w 1250178"/>
              <a:gd name="connsiteY27" fmla="*/ 3581334 h 6381016"/>
              <a:gd name="connsiteX28" fmla="*/ 884759 w 1250178"/>
              <a:gd name="connsiteY28" fmla="*/ 3324780 h 6381016"/>
              <a:gd name="connsiteX29" fmla="*/ 928155 w 1250178"/>
              <a:gd name="connsiteY29" fmla="*/ 3191782 h 6381016"/>
              <a:gd name="connsiteX30" fmla="*/ 939489 w 1250178"/>
              <a:gd name="connsiteY30" fmla="*/ 3114684 h 6381016"/>
              <a:gd name="connsiteX31" fmla="*/ 943338 w 1250178"/>
              <a:gd name="connsiteY31" fmla="*/ 3026927 h 6381016"/>
              <a:gd name="connsiteX32" fmla="*/ 939488 w 1250178"/>
              <a:gd name="connsiteY32" fmla="*/ 2939147 h 6381016"/>
              <a:gd name="connsiteX33" fmla="*/ 928153 w 1250178"/>
              <a:gd name="connsiteY33" fmla="*/ 2862040 h 6381016"/>
              <a:gd name="connsiteX34" fmla="*/ 884760 w 1250178"/>
              <a:gd name="connsiteY34" fmla="*/ 2729052 h 6381016"/>
              <a:gd name="connsiteX35" fmla="*/ 723637 w 1250178"/>
              <a:gd name="connsiteY35" fmla="*/ 2472498 h 6381016"/>
              <a:gd name="connsiteX36" fmla="*/ 213576 w 1250178"/>
              <a:gd name="connsiteY36" fmla="*/ 1862696 h 6381016"/>
              <a:gd name="connsiteX37" fmla="*/ 126208 w 1250178"/>
              <a:gd name="connsiteY37" fmla="*/ 1387969 h 6381016"/>
              <a:gd name="connsiteX38" fmla="*/ 218167 w 1250178"/>
              <a:gd name="connsiteY38" fmla="*/ 892476 h 6381016"/>
              <a:gd name="connsiteX39" fmla="*/ 533073 w 1250178"/>
              <a:gd name="connsiteY39" fmla="*/ 270315 h 6381016"/>
              <a:gd name="connsiteX40" fmla="*/ 989387 w 1250178"/>
              <a:gd name="connsiteY40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041592 w 1250178"/>
              <a:gd name="connsiteY8" fmla="*/ 2224015 h 6381016"/>
              <a:gd name="connsiteX9" fmla="*/ 1125854 w 1250178"/>
              <a:gd name="connsiteY9" fmla="*/ 2387586 h 6381016"/>
              <a:gd name="connsiteX10" fmla="*/ 1126845 w 1250178"/>
              <a:gd name="connsiteY10" fmla="*/ 2389748 h 6381016"/>
              <a:gd name="connsiteX11" fmla="*/ 1245390 w 1250178"/>
              <a:gd name="connsiteY11" fmla="*/ 2846821 h 6381016"/>
              <a:gd name="connsiteX12" fmla="*/ 1249400 w 1250178"/>
              <a:gd name="connsiteY12" fmla="*/ 3008458 h 6381016"/>
              <a:gd name="connsiteX13" fmla="*/ 1248039 w 1250178"/>
              <a:gd name="connsiteY13" fmla="*/ 3026906 h 6381016"/>
              <a:gd name="connsiteX14" fmla="*/ 1249402 w 1250178"/>
              <a:gd name="connsiteY14" fmla="*/ 3045373 h 6381016"/>
              <a:gd name="connsiteX15" fmla="*/ 1245392 w 1250178"/>
              <a:gd name="connsiteY15" fmla="*/ 3207011 h 6381016"/>
              <a:gd name="connsiteX16" fmla="*/ 1126846 w 1250178"/>
              <a:gd name="connsiteY16" fmla="*/ 3664083 h 6381016"/>
              <a:gd name="connsiteX17" fmla="*/ 797957 w 1250178"/>
              <a:gd name="connsiteY17" fmla="*/ 4070068 h 6381016"/>
              <a:gd name="connsiteX18" fmla="*/ 497902 w 1250178"/>
              <a:gd name="connsiteY18" fmla="*/ 4430466 h 6381016"/>
              <a:gd name="connsiteX19" fmla="*/ 345596 w 1250178"/>
              <a:gd name="connsiteY19" fmla="*/ 4907337 h 6381016"/>
              <a:gd name="connsiteX20" fmla="*/ 370391 w 1250178"/>
              <a:gd name="connsiteY20" fmla="*/ 5584809 h 6381016"/>
              <a:gd name="connsiteX21" fmla="*/ 546359 w 1250178"/>
              <a:gd name="connsiteY21" fmla="*/ 6372897 h 6381016"/>
              <a:gd name="connsiteX22" fmla="*/ 216006 w 1250178"/>
              <a:gd name="connsiteY22" fmla="*/ 5958597 h 6381016"/>
              <a:gd name="connsiteX23" fmla="*/ 12275 w 1250178"/>
              <a:gd name="connsiteY23" fmla="*/ 5381767 h 6381016"/>
              <a:gd name="connsiteX24" fmla="*/ 66197 w 1250178"/>
              <a:gd name="connsiteY24" fmla="*/ 4583020 h 6381016"/>
              <a:gd name="connsiteX25" fmla="*/ 420782 w 1250178"/>
              <a:gd name="connsiteY25" fmla="*/ 3953378 h 6381016"/>
              <a:gd name="connsiteX26" fmla="*/ 723636 w 1250178"/>
              <a:gd name="connsiteY26" fmla="*/ 3581334 h 6381016"/>
              <a:gd name="connsiteX27" fmla="*/ 884759 w 1250178"/>
              <a:gd name="connsiteY27" fmla="*/ 3324780 h 6381016"/>
              <a:gd name="connsiteX28" fmla="*/ 928155 w 1250178"/>
              <a:gd name="connsiteY28" fmla="*/ 3191782 h 6381016"/>
              <a:gd name="connsiteX29" fmla="*/ 939489 w 1250178"/>
              <a:gd name="connsiteY29" fmla="*/ 3114684 h 6381016"/>
              <a:gd name="connsiteX30" fmla="*/ 943338 w 1250178"/>
              <a:gd name="connsiteY30" fmla="*/ 3026927 h 6381016"/>
              <a:gd name="connsiteX31" fmla="*/ 939488 w 1250178"/>
              <a:gd name="connsiteY31" fmla="*/ 2939147 h 6381016"/>
              <a:gd name="connsiteX32" fmla="*/ 928153 w 1250178"/>
              <a:gd name="connsiteY32" fmla="*/ 2862040 h 6381016"/>
              <a:gd name="connsiteX33" fmla="*/ 884760 w 1250178"/>
              <a:gd name="connsiteY33" fmla="*/ 2729052 h 6381016"/>
              <a:gd name="connsiteX34" fmla="*/ 723637 w 1250178"/>
              <a:gd name="connsiteY34" fmla="*/ 2472498 h 6381016"/>
              <a:gd name="connsiteX35" fmla="*/ 213576 w 1250178"/>
              <a:gd name="connsiteY35" fmla="*/ 1862696 h 6381016"/>
              <a:gd name="connsiteX36" fmla="*/ 126208 w 1250178"/>
              <a:gd name="connsiteY36" fmla="*/ 1387969 h 6381016"/>
              <a:gd name="connsiteX37" fmla="*/ 218167 w 1250178"/>
              <a:gd name="connsiteY37" fmla="*/ 892476 h 6381016"/>
              <a:gd name="connsiteX38" fmla="*/ 533073 w 1250178"/>
              <a:gd name="connsiteY38" fmla="*/ 270315 h 6381016"/>
              <a:gd name="connsiteX39" fmla="*/ 989387 w 1250178"/>
              <a:gd name="connsiteY39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999120 w 1250178"/>
              <a:gd name="connsiteY7" fmla="*/ 2156169 h 6381016"/>
              <a:gd name="connsiteX8" fmla="*/ 1125854 w 1250178"/>
              <a:gd name="connsiteY8" fmla="*/ 2387586 h 6381016"/>
              <a:gd name="connsiteX9" fmla="*/ 1126845 w 1250178"/>
              <a:gd name="connsiteY9" fmla="*/ 2389748 h 6381016"/>
              <a:gd name="connsiteX10" fmla="*/ 1245390 w 1250178"/>
              <a:gd name="connsiteY10" fmla="*/ 2846821 h 6381016"/>
              <a:gd name="connsiteX11" fmla="*/ 1249400 w 1250178"/>
              <a:gd name="connsiteY11" fmla="*/ 3008458 h 6381016"/>
              <a:gd name="connsiteX12" fmla="*/ 1248039 w 1250178"/>
              <a:gd name="connsiteY12" fmla="*/ 3026906 h 6381016"/>
              <a:gd name="connsiteX13" fmla="*/ 1249402 w 1250178"/>
              <a:gd name="connsiteY13" fmla="*/ 3045373 h 6381016"/>
              <a:gd name="connsiteX14" fmla="*/ 1245392 w 1250178"/>
              <a:gd name="connsiteY14" fmla="*/ 3207011 h 6381016"/>
              <a:gd name="connsiteX15" fmla="*/ 1126846 w 1250178"/>
              <a:gd name="connsiteY15" fmla="*/ 3664083 h 6381016"/>
              <a:gd name="connsiteX16" fmla="*/ 797957 w 1250178"/>
              <a:gd name="connsiteY16" fmla="*/ 4070068 h 6381016"/>
              <a:gd name="connsiteX17" fmla="*/ 497902 w 1250178"/>
              <a:gd name="connsiteY17" fmla="*/ 4430466 h 6381016"/>
              <a:gd name="connsiteX18" fmla="*/ 345596 w 1250178"/>
              <a:gd name="connsiteY18" fmla="*/ 4907337 h 6381016"/>
              <a:gd name="connsiteX19" fmla="*/ 370391 w 1250178"/>
              <a:gd name="connsiteY19" fmla="*/ 5584809 h 6381016"/>
              <a:gd name="connsiteX20" fmla="*/ 546359 w 1250178"/>
              <a:gd name="connsiteY20" fmla="*/ 6372897 h 6381016"/>
              <a:gd name="connsiteX21" fmla="*/ 216006 w 1250178"/>
              <a:gd name="connsiteY21" fmla="*/ 5958597 h 6381016"/>
              <a:gd name="connsiteX22" fmla="*/ 12275 w 1250178"/>
              <a:gd name="connsiteY22" fmla="*/ 5381767 h 6381016"/>
              <a:gd name="connsiteX23" fmla="*/ 66197 w 1250178"/>
              <a:gd name="connsiteY23" fmla="*/ 4583020 h 6381016"/>
              <a:gd name="connsiteX24" fmla="*/ 420782 w 1250178"/>
              <a:gd name="connsiteY24" fmla="*/ 3953378 h 6381016"/>
              <a:gd name="connsiteX25" fmla="*/ 723636 w 1250178"/>
              <a:gd name="connsiteY25" fmla="*/ 3581334 h 6381016"/>
              <a:gd name="connsiteX26" fmla="*/ 884759 w 1250178"/>
              <a:gd name="connsiteY26" fmla="*/ 3324780 h 6381016"/>
              <a:gd name="connsiteX27" fmla="*/ 928155 w 1250178"/>
              <a:gd name="connsiteY27" fmla="*/ 3191782 h 6381016"/>
              <a:gd name="connsiteX28" fmla="*/ 939489 w 1250178"/>
              <a:gd name="connsiteY28" fmla="*/ 3114684 h 6381016"/>
              <a:gd name="connsiteX29" fmla="*/ 943338 w 1250178"/>
              <a:gd name="connsiteY29" fmla="*/ 3026927 h 6381016"/>
              <a:gd name="connsiteX30" fmla="*/ 939488 w 1250178"/>
              <a:gd name="connsiteY30" fmla="*/ 2939147 h 6381016"/>
              <a:gd name="connsiteX31" fmla="*/ 928153 w 1250178"/>
              <a:gd name="connsiteY31" fmla="*/ 2862040 h 6381016"/>
              <a:gd name="connsiteX32" fmla="*/ 884760 w 1250178"/>
              <a:gd name="connsiteY32" fmla="*/ 2729052 h 6381016"/>
              <a:gd name="connsiteX33" fmla="*/ 723637 w 1250178"/>
              <a:gd name="connsiteY33" fmla="*/ 2472498 h 6381016"/>
              <a:gd name="connsiteX34" fmla="*/ 213576 w 1250178"/>
              <a:gd name="connsiteY34" fmla="*/ 1862696 h 6381016"/>
              <a:gd name="connsiteX35" fmla="*/ 126208 w 1250178"/>
              <a:gd name="connsiteY35" fmla="*/ 1387969 h 6381016"/>
              <a:gd name="connsiteX36" fmla="*/ 218167 w 1250178"/>
              <a:gd name="connsiteY36" fmla="*/ 892476 h 6381016"/>
              <a:gd name="connsiteX37" fmla="*/ 533073 w 1250178"/>
              <a:gd name="connsiteY37" fmla="*/ 270315 h 6381016"/>
              <a:gd name="connsiteX38" fmla="*/ 989387 w 1250178"/>
              <a:gd name="connsiteY38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945392 w 1250178"/>
              <a:gd name="connsiteY6" fmla="*/ 2114875 h 6381016"/>
              <a:gd name="connsiteX7" fmla="*/ 1125854 w 1250178"/>
              <a:gd name="connsiteY7" fmla="*/ 2387586 h 6381016"/>
              <a:gd name="connsiteX8" fmla="*/ 1126845 w 1250178"/>
              <a:gd name="connsiteY8" fmla="*/ 2389748 h 6381016"/>
              <a:gd name="connsiteX9" fmla="*/ 1245390 w 1250178"/>
              <a:gd name="connsiteY9" fmla="*/ 2846821 h 6381016"/>
              <a:gd name="connsiteX10" fmla="*/ 1249400 w 1250178"/>
              <a:gd name="connsiteY10" fmla="*/ 3008458 h 6381016"/>
              <a:gd name="connsiteX11" fmla="*/ 1248039 w 1250178"/>
              <a:gd name="connsiteY11" fmla="*/ 3026906 h 6381016"/>
              <a:gd name="connsiteX12" fmla="*/ 1249402 w 1250178"/>
              <a:gd name="connsiteY12" fmla="*/ 3045373 h 6381016"/>
              <a:gd name="connsiteX13" fmla="*/ 1245392 w 1250178"/>
              <a:gd name="connsiteY13" fmla="*/ 3207011 h 6381016"/>
              <a:gd name="connsiteX14" fmla="*/ 1126846 w 1250178"/>
              <a:gd name="connsiteY14" fmla="*/ 3664083 h 6381016"/>
              <a:gd name="connsiteX15" fmla="*/ 797957 w 1250178"/>
              <a:gd name="connsiteY15" fmla="*/ 4070068 h 6381016"/>
              <a:gd name="connsiteX16" fmla="*/ 497902 w 1250178"/>
              <a:gd name="connsiteY16" fmla="*/ 4430466 h 6381016"/>
              <a:gd name="connsiteX17" fmla="*/ 345596 w 1250178"/>
              <a:gd name="connsiteY17" fmla="*/ 4907337 h 6381016"/>
              <a:gd name="connsiteX18" fmla="*/ 370391 w 1250178"/>
              <a:gd name="connsiteY18" fmla="*/ 5584809 h 6381016"/>
              <a:gd name="connsiteX19" fmla="*/ 546359 w 1250178"/>
              <a:gd name="connsiteY19" fmla="*/ 6372897 h 6381016"/>
              <a:gd name="connsiteX20" fmla="*/ 216006 w 1250178"/>
              <a:gd name="connsiteY20" fmla="*/ 5958597 h 6381016"/>
              <a:gd name="connsiteX21" fmla="*/ 12275 w 1250178"/>
              <a:gd name="connsiteY21" fmla="*/ 5381767 h 6381016"/>
              <a:gd name="connsiteX22" fmla="*/ 66197 w 1250178"/>
              <a:gd name="connsiteY22" fmla="*/ 4583020 h 6381016"/>
              <a:gd name="connsiteX23" fmla="*/ 420782 w 1250178"/>
              <a:gd name="connsiteY23" fmla="*/ 3953378 h 6381016"/>
              <a:gd name="connsiteX24" fmla="*/ 723636 w 1250178"/>
              <a:gd name="connsiteY24" fmla="*/ 3581334 h 6381016"/>
              <a:gd name="connsiteX25" fmla="*/ 884759 w 1250178"/>
              <a:gd name="connsiteY25" fmla="*/ 3324780 h 6381016"/>
              <a:gd name="connsiteX26" fmla="*/ 928155 w 1250178"/>
              <a:gd name="connsiteY26" fmla="*/ 3191782 h 6381016"/>
              <a:gd name="connsiteX27" fmla="*/ 939489 w 1250178"/>
              <a:gd name="connsiteY27" fmla="*/ 3114684 h 6381016"/>
              <a:gd name="connsiteX28" fmla="*/ 943338 w 1250178"/>
              <a:gd name="connsiteY28" fmla="*/ 3026927 h 6381016"/>
              <a:gd name="connsiteX29" fmla="*/ 939488 w 1250178"/>
              <a:gd name="connsiteY29" fmla="*/ 2939147 h 6381016"/>
              <a:gd name="connsiteX30" fmla="*/ 928153 w 1250178"/>
              <a:gd name="connsiteY30" fmla="*/ 2862040 h 6381016"/>
              <a:gd name="connsiteX31" fmla="*/ 884760 w 1250178"/>
              <a:gd name="connsiteY31" fmla="*/ 2729052 h 6381016"/>
              <a:gd name="connsiteX32" fmla="*/ 723637 w 1250178"/>
              <a:gd name="connsiteY32" fmla="*/ 2472498 h 6381016"/>
              <a:gd name="connsiteX33" fmla="*/ 213576 w 1250178"/>
              <a:gd name="connsiteY33" fmla="*/ 1862696 h 6381016"/>
              <a:gd name="connsiteX34" fmla="*/ 126208 w 1250178"/>
              <a:gd name="connsiteY34" fmla="*/ 1387969 h 6381016"/>
              <a:gd name="connsiteX35" fmla="*/ 218167 w 1250178"/>
              <a:gd name="connsiteY35" fmla="*/ 892476 h 6381016"/>
              <a:gd name="connsiteX36" fmla="*/ 533073 w 1250178"/>
              <a:gd name="connsiteY36" fmla="*/ 270315 h 6381016"/>
              <a:gd name="connsiteX37" fmla="*/ 989387 w 1250178"/>
              <a:gd name="connsiteY37" fmla="*/ 120 h 6381016"/>
              <a:gd name="connsiteX0" fmla="*/ 989387 w 1250178"/>
              <a:gd name="connsiteY0" fmla="*/ 120 h 6381016"/>
              <a:gd name="connsiteX1" fmla="*/ 1009763 w 1250178"/>
              <a:gd name="connsiteY1" fmla="*/ 12010 h 6381016"/>
              <a:gd name="connsiteX2" fmla="*/ 643922 w 1250178"/>
              <a:gd name="connsiteY2" fmla="*/ 624964 h 6381016"/>
              <a:gd name="connsiteX3" fmla="*/ 421991 w 1250178"/>
              <a:gd name="connsiteY3" fmla="*/ 1295350 h 6381016"/>
              <a:gd name="connsiteX4" fmla="*/ 497901 w 1250178"/>
              <a:gd name="connsiteY4" fmla="*/ 1623365 h 6381016"/>
              <a:gd name="connsiteX5" fmla="*/ 942179 w 1250178"/>
              <a:gd name="connsiteY5" fmla="*/ 2111773 h 6381016"/>
              <a:gd name="connsiteX6" fmla="*/ 1125854 w 1250178"/>
              <a:gd name="connsiteY6" fmla="*/ 2387586 h 6381016"/>
              <a:gd name="connsiteX7" fmla="*/ 1126845 w 1250178"/>
              <a:gd name="connsiteY7" fmla="*/ 2389748 h 6381016"/>
              <a:gd name="connsiteX8" fmla="*/ 1245390 w 1250178"/>
              <a:gd name="connsiteY8" fmla="*/ 2846821 h 6381016"/>
              <a:gd name="connsiteX9" fmla="*/ 1249400 w 1250178"/>
              <a:gd name="connsiteY9" fmla="*/ 3008458 h 6381016"/>
              <a:gd name="connsiteX10" fmla="*/ 1248039 w 1250178"/>
              <a:gd name="connsiteY10" fmla="*/ 3026906 h 6381016"/>
              <a:gd name="connsiteX11" fmla="*/ 1249402 w 1250178"/>
              <a:gd name="connsiteY11" fmla="*/ 3045373 h 6381016"/>
              <a:gd name="connsiteX12" fmla="*/ 1245392 w 1250178"/>
              <a:gd name="connsiteY12" fmla="*/ 3207011 h 6381016"/>
              <a:gd name="connsiteX13" fmla="*/ 1126846 w 1250178"/>
              <a:gd name="connsiteY13" fmla="*/ 3664083 h 6381016"/>
              <a:gd name="connsiteX14" fmla="*/ 797957 w 1250178"/>
              <a:gd name="connsiteY14" fmla="*/ 4070068 h 6381016"/>
              <a:gd name="connsiteX15" fmla="*/ 497902 w 1250178"/>
              <a:gd name="connsiteY15" fmla="*/ 4430466 h 6381016"/>
              <a:gd name="connsiteX16" fmla="*/ 345596 w 1250178"/>
              <a:gd name="connsiteY16" fmla="*/ 4907337 h 6381016"/>
              <a:gd name="connsiteX17" fmla="*/ 370391 w 1250178"/>
              <a:gd name="connsiteY17" fmla="*/ 5584809 h 6381016"/>
              <a:gd name="connsiteX18" fmla="*/ 546359 w 1250178"/>
              <a:gd name="connsiteY18" fmla="*/ 6372897 h 6381016"/>
              <a:gd name="connsiteX19" fmla="*/ 216006 w 1250178"/>
              <a:gd name="connsiteY19" fmla="*/ 5958597 h 6381016"/>
              <a:gd name="connsiteX20" fmla="*/ 12275 w 1250178"/>
              <a:gd name="connsiteY20" fmla="*/ 5381767 h 6381016"/>
              <a:gd name="connsiteX21" fmla="*/ 66197 w 1250178"/>
              <a:gd name="connsiteY21" fmla="*/ 4583020 h 6381016"/>
              <a:gd name="connsiteX22" fmla="*/ 420782 w 1250178"/>
              <a:gd name="connsiteY22" fmla="*/ 3953378 h 6381016"/>
              <a:gd name="connsiteX23" fmla="*/ 723636 w 1250178"/>
              <a:gd name="connsiteY23" fmla="*/ 3581334 h 6381016"/>
              <a:gd name="connsiteX24" fmla="*/ 884759 w 1250178"/>
              <a:gd name="connsiteY24" fmla="*/ 3324780 h 6381016"/>
              <a:gd name="connsiteX25" fmla="*/ 928155 w 1250178"/>
              <a:gd name="connsiteY25" fmla="*/ 3191782 h 6381016"/>
              <a:gd name="connsiteX26" fmla="*/ 939489 w 1250178"/>
              <a:gd name="connsiteY26" fmla="*/ 3114684 h 6381016"/>
              <a:gd name="connsiteX27" fmla="*/ 943338 w 1250178"/>
              <a:gd name="connsiteY27" fmla="*/ 3026927 h 6381016"/>
              <a:gd name="connsiteX28" fmla="*/ 939488 w 1250178"/>
              <a:gd name="connsiteY28" fmla="*/ 2939147 h 6381016"/>
              <a:gd name="connsiteX29" fmla="*/ 928153 w 1250178"/>
              <a:gd name="connsiteY29" fmla="*/ 2862040 h 6381016"/>
              <a:gd name="connsiteX30" fmla="*/ 884760 w 1250178"/>
              <a:gd name="connsiteY30" fmla="*/ 2729052 h 6381016"/>
              <a:gd name="connsiteX31" fmla="*/ 723637 w 1250178"/>
              <a:gd name="connsiteY31" fmla="*/ 2472498 h 6381016"/>
              <a:gd name="connsiteX32" fmla="*/ 213576 w 1250178"/>
              <a:gd name="connsiteY32" fmla="*/ 1862696 h 6381016"/>
              <a:gd name="connsiteX33" fmla="*/ 126208 w 1250178"/>
              <a:gd name="connsiteY33" fmla="*/ 1387969 h 6381016"/>
              <a:gd name="connsiteX34" fmla="*/ 218167 w 1250178"/>
              <a:gd name="connsiteY34" fmla="*/ 892476 h 6381016"/>
              <a:gd name="connsiteX35" fmla="*/ 533073 w 1250178"/>
              <a:gd name="connsiteY35" fmla="*/ 270315 h 6381016"/>
              <a:gd name="connsiteX36" fmla="*/ 989387 w 1250178"/>
              <a:gd name="connsiteY36" fmla="*/ 120 h 638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50178" h="6381016">
                <a:moveTo>
                  <a:pt x="989387" y="120"/>
                </a:moveTo>
                <a:cubicBezTo>
                  <a:pt x="1000335" y="823"/>
                  <a:pt x="1007454" y="4621"/>
                  <a:pt x="1009763" y="12010"/>
                </a:cubicBezTo>
                <a:cubicBezTo>
                  <a:pt x="1028238" y="71118"/>
                  <a:pt x="741884" y="411074"/>
                  <a:pt x="643922" y="624964"/>
                </a:cubicBezTo>
                <a:cubicBezTo>
                  <a:pt x="545960" y="838854"/>
                  <a:pt x="446329" y="1128950"/>
                  <a:pt x="421991" y="1295350"/>
                </a:cubicBezTo>
                <a:cubicBezTo>
                  <a:pt x="397654" y="1461750"/>
                  <a:pt x="411203" y="1487294"/>
                  <a:pt x="497901" y="1623365"/>
                </a:cubicBezTo>
                <a:cubicBezTo>
                  <a:pt x="584599" y="1759436"/>
                  <a:pt x="867597" y="2029855"/>
                  <a:pt x="942179" y="2111773"/>
                </a:cubicBezTo>
                <a:lnTo>
                  <a:pt x="1125854" y="2387586"/>
                </a:lnTo>
                <a:lnTo>
                  <a:pt x="1126845" y="2389748"/>
                </a:lnTo>
                <a:cubicBezTo>
                  <a:pt x="1182065" y="2525181"/>
                  <a:pt x="1231342" y="2693805"/>
                  <a:pt x="1245390" y="2846821"/>
                </a:cubicBezTo>
                <a:cubicBezTo>
                  <a:pt x="1250073" y="2897826"/>
                  <a:pt x="1251117" y="2952438"/>
                  <a:pt x="1249400" y="3008458"/>
                </a:cubicBezTo>
                <a:cubicBezTo>
                  <a:pt x="1248946" y="3014607"/>
                  <a:pt x="1248493" y="3020757"/>
                  <a:pt x="1248039" y="3026906"/>
                </a:cubicBezTo>
                <a:cubicBezTo>
                  <a:pt x="1248493" y="3033062"/>
                  <a:pt x="1248948" y="3039217"/>
                  <a:pt x="1249402" y="3045373"/>
                </a:cubicBezTo>
                <a:cubicBezTo>
                  <a:pt x="1251119" y="3101394"/>
                  <a:pt x="1250075" y="3156006"/>
                  <a:pt x="1245392" y="3207011"/>
                </a:cubicBezTo>
                <a:cubicBezTo>
                  <a:pt x="1231343" y="3360026"/>
                  <a:pt x="1182066" y="3528651"/>
                  <a:pt x="1126846" y="3664083"/>
                </a:cubicBezTo>
                <a:cubicBezTo>
                  <a:pt x="1009459" y="3894413"/>
                  <a:pt x="907587" y="3934740"/>
                  <a:pt x="797957" y="4070068"/>
                </a:cubicBezTo>
                <a:cubicBezTo>
                  <a:pt x="702485" y="4177371"/>
                  <a:pt x="573295" y="4290921"/>
                  <a:pt x="497902" y="4430466"/>
                </a:cubicBezTo>
                <a:cubicBezTo>
                  <a:pt x="422509" y="4570011"/>
                  <a:pt x="366848" y="4714946"/>
                  <a:pt x="345596" y="4907337"/>
                </a:cubicBezTo>
                <a:cubicBezTo>
                  <a:pt x="324344" y="5099728"/>
                  <a:pt x="336931" y="5340549"/>
                  <a:pt x="370391" y="5584809"/>
                </a:cubicBezTo>
                <a:cubicBezTo>
                  <a:pt x="403851" y="5829069"/>
                  <a:pt x="572090" y="6310599"/>
                  <a:pt x="546359" y="6372897"/>
                </a:cubicBezTo>
                <a:cubicBezTo>
                  <a:pt x="520628" y="6435195"/>
                  <a:pt x="305020" y="6123785"/>
                  <a:pt x="216006" y="5958597"/>
                </a:cubicBezTo>
                <a:cubicBezTo>
                  <a:pt x="126992" y="5793409"/>
                  <a:pt x="37243" y="5611030"/>
                  <a:pt x="12275" y="5381767"/>
                </a:cubicBezTo>
                <a:cubicBezTo>
                  <a:pt x="-12693" y="5152504"/>
                  <a:pt x="-1888" y="4821085"/>
                  <a:pt x="66197" y="4583020"/>
                </a:cubicBezTo>
                <a:cubicBezTo>
                  <a:pt x="134282" y="4344955"/>
                  <a:pt x="344483" y="4022340"/>
                  <a:pt x="420782" y="3953378"/>
                </a:cubicBezTo>
                <a:lnTo>
                  <a:pt x="723636" y="3581334"/>
                </a:lnTo>
                <a:cubicBezTo>
                  <a:pt x="801480" y="3487797"/>
                  <a:pt x="847998" y="3413890"/>
                  <a:pt x="884759" y="3324780"/>
                </a:cubicBezTo>
                <a:lnTo>
                  <a:pt x="928155" y="3191782"/>
                </a:lnTo>
                <a:lnTo>
                  <a:pt x="939489" y="3114684"/>
                </a:lnTo>
                <a:lnTo>
                  <a:pt x="943338" y="3026927"/>
                </a:lnTo>
                <a:lnTo>
                  <a:pt x="939488" y="2939147"/>
                </a:lnTo>
                <a:lnTo>
                  <a:pt x="928153" y="2862040"/>
                </a:lnTo>
                <a:lnTo>
                  <a:pt x="884760" y="2729052"/>
                </a:lnTo>
                <a:cubicBezTo>
                  <a:pt x="847999" y="2639941"/>
                  <a:pt x="835501" y="2616891"/>
                  <a:pt x="723637" y="2472498"/>
                </a:cubicBezTo>
                <a:cubicBezTo>
                  <a:pt x="611773" y="2328105"/>
                  <a:pt x="313148" y="2043451"/>
                  <a:pt x="213576" y="1862696"/>
                </a:cubicBezTo>
                <a:cubicBezTo>
                  <a:pt x="114004" y="1681941"/>
                  <a:pt x="125442" y="1549673"/>
                  <a:pt x="126208" y="1387969"/>
                </a:cubicBezTo>
                <a:cubicBezTo>
                  <a:pt x="126973" y="1226266"/>
                  <a:pt x="181179" y="1054572"/>
                  <a:pt x="218167" y="892476"/>
                </a:cubicBezTo>
                <a:cubicBezTo>
                  <a:pt x="255154" y="730381"/>
                  <a:pt x="401140" y="417060"/>
                  <a:pt x="533073" y="270315"/>
                </a:cubicBezTo>
                <a:cubicBezTo>
                  <a:pt x="648514" y="141912"/>
                  <a:pt x="912754" y="-4805"/>
                  <a:pt x="989387" y="120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433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xit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D7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zabadkézi sokszög 182"/>
          <p:cNvSpPr/>
          <p:nvPr/>
        </p:nvSpPr>
        <p:spPr>
          <a:xfrm>
            <a:off x="0" y="3086249"/>
            <a:ext cx="12192000" cy="3786344"/>
          </a:xfrm>
          <a:custGeom>
            <a:avLst/>
            <a:gdLst>
              <a:gd name="connsiteX0" fmla="*/ 10456773 w 12192000"/>
              <a:gd name="connsiteY0" fmla="*/ 4 h 3786344"/>
              <a:gd name="connsiteX1" fmla="*/ 12105317 w 12192000"/>
              <a:gd name="connsiteY1" fmla="*/ 85856 h 3786344"/>
              <a:gd name="connsiteX2" fmla="*/ 12192000 w 12192000"/>
              <a:gd name="connsiteY2" fmla="*/ 99886 h 3786344"/>
              <a:gd name="connsiteX3" fmla="*/ 12192000 w 12192000"/>
              <a:gd name="connsiteY3" fmla="*/ 3786344 h 3786344"/>
              <a:gd name="connsiteX4" fmla="*/ 0 w 12192000"/>
              <a:gd name="connsiteY4" fmla="*/ 3784453 h 3786344"/>
              <a:gd name="connsiteX5" fmla="*/ 0 w 12192000"/>
              <a:gd name="connsiteY5" fmla="*/ 1326378 h 3786344"/>
              <a:gd name="connsiteX6" fmla="*/ 40031 w 12192000"/>
              <a:gd name="connsiteY6" fmla="*/ 1310985 h 3786344"/>
              <a:gd name="connsiteX7" fmla="*/ 2846784 w 12192000"/>
              <a:gd name="connsiteY7" fmla="*/ 575362 h 3786344"/>
              <a:gd name="connsiteX8" fmla="*/ 10456773 w 12192000"/>
              <a:gd name="connsiteY8" fmla="*/ 4 h 378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786344">
                <a:moveTo>
                  <a:pt x="10456773" y="4"/>
                </a:moveTo>
                <a:cubicBezTo>
                  <a:pt x="11119514" y="-365"/>
                  <a:pt x="11693103" y="24834"/>
                  <a:pt x="12105317" y="85856"/>
                </a:cubicBezTo>
                <a:lnTo>
                  <a:pt x="12192000" y="99886"/>
                </a:lnTo>
                <a:lnTo>
                  <a:pt x="12192000" y="3786344"/>
                </a:lnTo>
                <a:lnTo>
                  <a:pt x="0" y="3784453"/>
                </a:lnTo>
                <a:lnTo>
                  <a:pt x="0" y="1326378"/>
                </a:lnTo>
                <a:lnTo>
                  <a:pt x="40031" y="1310985"/>
                </a:lnTo>
                <a:cubicBezTo>
                  <a:pt x="760982" y="1041475"/>
                  <a:pt x="1669765" y="779452"/>
                  <a:pt x="2846784" y="575362"/>
                </a:cubicBezTo>
                <a:cubicBezTo>
                  <a:pt x="3728402" y="412059"/>
                  <a:pt x="7805807" y="1484"/>
                  <a:pt x="10456773" y="4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0" name="Szabadkézi sokszög 179"/>
          <p:cNvSpPr/>
          <p:nvPr/>
        </p:nvSpPr>
        <p:spPr>
          <a:xfrm>
            <a:off x="0" y="2214940"/>
            <a:ext cx="12192000" cy="2269098"/>
          </a:xfrm>
          <a:custGeom>
            <a:avLst/>
            <a:gdLst>
              <a:gd name="connsiteX0" fmla="*/ 10427329 w 12192000"/>
              <a:gd name="connsiteY0" fmla="*/ 5 h 2269098"/>
              <a:gd name="connsiteX1" fmla="*/ 12132212 w 12192000"/>
              <a:gd name="connsiteY1" fmla="*/ 136244 h 2269098"/>
              <a:gd name="connsiteX2" fmla="*/ 12192000 w 12192000"/>
              <a:gd name="connsiteY2" fmla="*/ 152843 h 2269098"/>
              <a:gd name="connsiteX3" fmla="*/ 12192000 w 12192000"/>
              <a:gd name="connsiteY3" fmla="*/ 1043345 h 2269098"/>
              <a:gd name="connsiteX4" fmla="*/ 12033503 w 12192000"/>
              <a:gd name="connsiteY4" fmla="*/ 1018520 h 2269098"/>
              <a:gd name="connsiteX5" fmla="*/ 2846784 w 12192000"/>
              <a:gd name="connsiteY5" fmla="*/ 1518082 h 2269098"/>
              <a:gd name="connsiteX6" fmla="*/ 40031 w 12192000"/>
              <a:gd name="connsiteY6" fmla="*/ 2253705 h 2269098"/>
              <a:gd name="connsiteX7" fmla="*/ 0 w 12192000"/>
              <a:gd name="connsiteY7" fmla="*/ 2269098 h 2269098"/>
              <a:gd name="connsiteX8" fmla="*/ 0 w 12192000"/>
              <a:gd name="connsiteY8" fmla="*/ 1898603 h 2269098"/>
              <a:gd name="connsiteX9" fmla="*/ 38566 w 12192000"/>
              <a:gd name="connsiteY9" fmla="*/ 1876480 h 2269098"/>
              <a:gd name="connsiteX10" fmla="*/ 3251329 w 12192000"/>
              <a:gd name="connsiteY10" fmla="*/ 694668 h 2269098"/>
              <a:gd name="connsiteX11" fmla="*/ 10427329 w 12192000"/>
              <a:gd name="connsiteY11" fmla="*/ 5 h 226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2269098">
                <a:moveTo>
                  <a:pt x="10427329" y="5"/>
                </a:moveTo>
                <a:cubicBezTo>
                  <a:pt x="11137495" y="-502"/>
                  <a:pt x="11739101" y="38855"/>
                  <a:pt x="12132212" y="136244"/>
                </a:cubicBezTo>
                <a:lnTo>
                  <a:pt x="12192000" y="152843"/>
                </a:lnTo>
                <a:lnTo>
                  <a:pt x="12192000" y="1043345"/>
                </a:lnTo>
                <a:lnTo>
                  <a:pt x="12033503" y="1018520"/>
                </a:lnTo>
                <a:cubicBezTo>
                  <a:pt x="9906359" y="736832"/>
                  <a:pt x="3936283" y="1316273"/>
                  <a:pt x="2846784" y="1518082"/>
                </a:cubicBezTo>
                <a:cubicBezTo>
                  <a:pt x="1669765" y="1722172"/>
                  <a:pt x="760982" y="1984195"/>
                  <a:pt x="40031" y="2253705"/>
                </a:cubicBezTo>
                <a:lnTo>
                  <a:pt x="0" y="2269098"/>
                </a:lnTo>
                <a:lnTo>
                  <a:pt x="0" y="1898603"/>
                </a:lnTo>
                <a:lnTo>
                  <a:pt x="38566" y="1876480"/>
                </a:lnTo>
                <a:cubicBezTo>
                  <a:pt x="793068" y="1453540"/>
                  <a:pt x="1808466" y="1015001"/>
                  <a:pt x="3251329" y="694668"/>
                </a:cubicBezTo>
                <a:cubicBezTo>
                  <a:pt x="4082669" y="497502"/>
                  <a:pt x="7927545" y="1791"/>
                  <a:pt x="10427329" y="5"/>
                </a:cubicBezTo>
                <a:close/>
              </a:path>
            </a:pathLst>
          </a:custGeom>
          <a:solidFill>
            <a:srgbClr val="A265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9" name="Kép 9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2" b="96760" l="4490" r="96729">
                        <a14:backgroundMark x1="13085" y1="63150" x2="73573" y2="10324"/>
                        <a14:backgroundMark x1="37652" y1="68500" x2="40667" y2="52298"/>
                        <a14:backgroundMark x1="49904" y1="53353" x2="52854" y2="44687"/>
                        <a14:backgroundMark x1="46376" y1="53504" x2="46376" y2="53504"/>
                        <a14:backgroundMark x1="46376" y1="53504" x2="46761" y2="52072"/>
                        <a14:backgroundMark x1="49006" y1="54182" x2="47979" y2="44913"/>
                      </a14:backgroundRemoval>
                    </a14:imgEffect>
                  </a14:imgLayer>
                </a14:imgProps>
              </a:ext>
            </a:extLst>
          </a:blip>
          <a:srcRect l="38528" t="15578" r="1" b="6678"/>
          <a:stretch/>
        </p:blipFill>
        <p:spPr>
          <a:xfrm>
            <a:off x="3386543" y="111555"/>
            <a:ext cx="6503626" cy="7001303"/>
          </a:xfrm>
          <a:prstGeom prst="rect">
            <a:avLst/>
          </a:prstGeom>
        </p:spPr>
      </p:pic>
      <p:grpSp>
        <p:nvGrpSpPr>
          <p:cNvPr id="32" name="Csoportba foglalás 31"/>
          <p:cNvGrpSpPr/>
          <p:nvPr/>
        </p:nvGrpSpPr>
        <p:grpSpPr>
          <a:xfrm>
            <a:off x="-183253" y="-218824"/>
            <a:ext cx="8623938" cy="3251696"/>
            <a:chOff x="2546697" y="25875"/>
            <a:chExt cx="8623938" cy="3251696"/>
          </a:xfrm>
        </p:grpSpPr>
        <p:sp>
          <p:nvSpPr>
            <p:cNvPr id="33" name="Szabadkézi sokszög 32"/>
            <p:cNvSpPr/>
            <p:nvPr/>
          </p:nvSpPr>
          <p:spPr>
            <a:xfrm>
              <a:off x="6637223" y="377276"/>
              <a:ext cx="1522350" cy="148671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DCEFEF"/>
            </a:solidFill>
            <a:ln>
              <a:noFill/>
            </a:ln>
            <a:effectLst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4" name="Szabadkézi sokszög 33"/>
            <p:cNvSpPr/>
            <p:nvPr/>
          </p:nvSpPr>
          <p:spPr>
            <a:xfrm>
              <a:off x="2546697" y="65314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Szabadkézi sokszög 34"/>
            <p:cNvSpPr/>
            <p:nvPr/>
          </p:nvSpPr>
          <p:spPr>
            <a:xfrm>
              <a:off x="7050879" y="25875"/>
              <a:ext cx="4119756" cy="2306038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Szabadkézi sokszög 35"/>
            <p:cNvSpPr/>
            <p:nvPr/>
          </p:nvSpPr>
          <p:spPr>
            <a:xfrm>
              <a:off x="3715598" y="921933"/>
              <a:ext cx="4119756" cy="1761519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rgbClr val="BFE1E2"/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1" name="Szabadkézi sokszög 50"/>
            <p:cNvSpPr/>
            <p:nvPr/>
          </p:nvSpPr>
          <p:spPr>
            <a:xfrm>
              <a:off x="2847292" y="2018111"/>
              <a:ext cx="2690259" cy="1259460"/>
            </a:xfrm>
            <a:custGeom>
              <a:avLst/>
              <a:gdLst>
                <a:gd name="connsiteX0" fmla="*/ 1144568 w 2686724"/>
                <a:gd name="connsiteY0" fmla="*/ 0 h 1486718"/>
                <a:gd name="connsiteX1" fmla="*/ 1342783 w 2686724"/>
                <a:gd name="connsiteY1" fmla="*/ 45085 h 1486718"/>
                <a:gd name="connsiteX2" fmla="*/ 1393391 w 2686724"/>
                <a:gd name="connsiteY2" fmla="*/ 74173 h 1486718"/>
                <a:gd name="connsiteX3" fmla="*/ 1443736 w 2686724"/>
                <a:gd name="connsiteY3" fmla="*/ 69098 h 1486718"/>
                <a:gd name="connsiteX4" fmla="*/ 1767026 w 2686724"/>
                <a:gd name="connsiteY4" fmla="*/ 203009 h 1486718"/>
                <a:gd name="connsiteX5" fmla="*/ 1781686 w 2686724"/>
                <a:gd name="connsiteY5" fmla="*/ 220778 h 1486718"/>
                <a:gd name="connsiteX6" fmla="*/ 1830437 w 2686724"/>
                <a:gd name="connsiteY6" fmla="*/ 195853 h 1486718"/>
                <a:gd name="connsiteX7" fmla="*/ 1951066 w 2686724"/>
                <a:gd name="connsiteY7" fmla="*/ 172912 h 1486718"/>
                <a:gd name="connsiteX8" fmla="*/ 2208045 w 2686724"/>
                <a:gd name="connsiteY8" fmla="*/ 301617 h 1486718"/>
                <a:gd name="connsiteX9" fmla="*/ 2234522 w 2686724"/>
                <a:gd name="connsiteY9" fmla="*/ 347566 h 1486718"/>
                <a:gd name="connsiteX10" fmla="*/ 2275761 w 2686724"/>
                <a:gd name="connsiteY10" fmla="*/ 358545 h 1486718"/>
                <a:gd name="connsiteX11" fmla="*/ 2686724 w 2686724"/>
                <a:gd name="connsiteY11" fmla="*/ 737662 h 1486718"/>
                <a:gd name="connsiteX12" fmla="*/ 2275761 w 2686724"/>
                <a:gd name="connsiteY12" fmla="*/ 1116780 h 1486718"/>
                <a:gd name="connsiteX13" fmla="*/ 2224104 w 2686724"/>
                <a:gd name="connsiteY13" fmla="*/ 1130532 h 1486718"/>
                <a:gd name="connsiteX14" fmla="*/ 2205743 w 2686724"/>
                <a:gd name="connsiteY14" fmla="*/ 1207481 h 1486718"/>
                <a:gd name="connsiteX15" fmla="*/ 1881917 w 2686724"/>
                <a:gd name="connsiteY15" fmla="*/ 1486718 h 1486718"/>
                <a:gd name="connsiteX16" fmla="*/ 1590494 w 2686724"/>
                <a:gd name="connsiteY16" fmla="*/ 1285143 h 1486718"/>
                <a:gd name="connsiteX17" fmla="*/ 1583075 w 2686724"/>
                <a:gd name="connsiteY17" fmla="*/ 1267362 h 1486718"/>
                <a:gd name="connsiteX18" fmla="*/ 1577646 w 2686724"/>
                <a:gd name="connsiteY18" fmla="*/ 1277363 h 1486718"/>
                <a:gd name="connsiteX19" fmla="*/ 1198529 w 2686724"/>
                <a:gd name="connsiteY19" fmla="*/ 1478938 h 1486718"/>
                <a:gd name="connsiteX20" fmla="*/ 819411 w 2686724"/>
                <a:gd name="connsiteY20" fmla="*/ 1277363 h 1486718"/>
                <a:gd name="connsiteX21" fmla="*/ 779928 w 2686724"/>
                <a:gd name="connsiteY21" fmla="*/ 1204620 h 1486718"/>
                <a:gd name="connsiteX22" fmla="*/ 741003 w 2686724"/>
                <a:gd name="connsiteY22" fmla="*/ 1213591 h 1486718"/>
                <a:gd name="connsiteX23" fmla="*/ 671376 w 2686724"/>
                <a:gd name="connsiteY23" fmla="*/ 1218859 h 1486718"/>
                <a:gd name="connsiteX24" fmla="*/ 493413 w 2686724"/>
                <a:gd name="connsiteY24" fmla="*/ 1182930 h 1486718"/>
                <a:gd name="connsiteX25" fmla="*/ 476662 w 2686724"/>
                <a:gd name="connsiteY25" fmla="*/ 1173838 h 1486718"/>
                <a:gd name="connsiteX26" fmla="*/ 430535 w 2686724"/>
                <a:gd name="connsiteY26" fmla="*/ 1197422 h 1486718"/>
                <a:gd name="connsiteX27" fmla="*/ 309906 w 2686724"/>
                <a:gd name="connsiteY27" fmla="*/ 1220362 h 1486718"/>
                <a:gd name="connsiteX28" fmla="*/ 0 w 2686724"/>
                <a:gd name="connsiteY28" fmla="*/ 928443 h 1486718"/>
                <a:gd name="connsiteX29" fmla="*/ 189277 w 2686724"/>
                <a:gd name="connsiteY29" fmla="*/ 659465 h 1486718"/>
                <a:gd name="connsiteX30" fmla="*/ 230309 w 2686724"/>
                <a:gd name="connsiteY30" fmla="*/ 647467 h 1486718"/>
                <a:gd name="connsiteX31" fmla="*/ 250105 w 2686724"/>
                <a:gd name="connsiteY31" fmla="*/ 583696 h 1486718"/>
                <a:gd name="connsiteX32" fmla="*/ 671376 w 2686724"/>
                <a:gd name="connsiteY32" fmla="*/ 304459 h 1486718"/>
                <a:gd name="connsiteX33" fmla="*/ 714130 w 2686724"/>
                <a:gd name="connsiteY33" fmla="*/ 308769 h 1486718"/>
                <a:gd name="connsiteX34" fmla="*/ 723297 w 2686724"/>
                <a:gd name="connsiteY34" fmla="*/ 279237 h 1486718"/>
                <a:gd name="connsiteX35" fmla="*/ 1144568 w 2686724"/>
                <a:gd name="connsiteY35" fmla="*/ 0 h 14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724" h="1486718">
                  <a:moveTo>
                    <a:pt x="1144568" y="0"/>
                  </a:moveTo>
                  <a:cubicBezTo>
                    <a:pt x="1215585" y="0"/>
                    <a:pt x="1282820" y="16192"/>
                    <a:pt x="1342783" y="45085"/>
                  </a:cubicBezTo>
                  <a:lnTo>
                    <a:pt x="1393391" y="74173"/>
                  </a:lnTo>
                  <a:lnTo>
                    <a:pt x="1443736" y="69098"/>
                  </a:lnTo>
                  <a:cubicBezTo>
                    <a:pt x="1569988" y="69098"/>
                    <a:pt x="1684289" y="120272"/>
                    <a:pt x="1767026" y="203009"/>
                  </a:cubicBezTo>
                  <a:lnTo>
                    <a:pt x="1781686" y="220778"/>
                  </a:lnTo>
                  <a:lnTo>
                    <a:pt x="1830437" y="195853"/>
                  </a:lnTo>
                  <a:cubicBezTo>
                    <a:pt x="1867514" y="181081"/>
                    <a:pt x="1908277" y="172912"/>
                    <a:pt x="1951066" y="172912"/>
                  </a:cubicBezTo>
                  <a:cubicBezTo>
                    <a:pt x="2058039" y="172912"/>
                    <a:pt x="2152353" y="223966"/>
                    <a:pt x="2208045" y="301617"/>
                  </a:cubicBezTo>
                  <a:lnTo>
                    <a:pt x="2234522" y="347566"/>
                  </a:lnTo>
                  <a:lnTo>
                    <a:pt x="2275761" y="358545"/>
                  </a:lnTo>
                  <a:cubicBezTo>
                    <a:pt x="2523707" y="440707"/>
                    <a:pt x="2686724" y="579847"/>
                    <a:pt x="2686724" y="737662"/>
                  </a:cubicBezTo>
                  <a:cubicBezTo>
                    <a:pt x="2686724" y="895478"/>
                    <a:pt x="2523707" y="1034618"/>
                    <a:pt x="2275761" y="1116780"/>
                  </a:cubicBezTo>
                  <a:lnTo>
                    <a:pt x="2224104" y="1130532"/>
                  </a:lnTo>
                  <a:lnTo>
                    <a:pt x="2205743" y="1207481"/>
                  </a:lnTo>
                  <a:cubicBezTo>
                    <a:pt x="2152391" y="1371577"/>
                    <a:pt x="2027490" y="1486718"/>
                    <a:pt x="1881917" y="1486718"/>
                  </a:cubicBezTo>
                  <a:cubicBezTo>
                    <a:pt x="1760607" y="1486718"/>
                    <a:pt x="1653651" y="1406759"/>
                    <a:pt x="1590494" y="1285143"/>
                  </a:cubicBezTo>
                  <a:lnTo>
                    <a:pt x="1583075" y="1267362"/>
                  </a:lnTo>
                  <a:lnTo>
                    <a:pt x="1577646" y="1277363"/>
                  </a:lnTo>
                  <a:cubicBezTo>
                    <a:pt x="1495484" y="1398979"/>
                    <a:pt x="1356344" y="1478938"/>
                    <a:pt x="1198529" y="1478938"/>
                  </a:cubicBezTo>
                  <a:cubicBezTo>
                    <a:pt x="1040713" y="1478938"/>
                    <a:pt x="901573" y="1398979"/>
                    <a:pt x="819411" y="1277363"/>
                  </a:cubicBezTo>
                  <a:lnTo>
                    <a:pt x="779928" y="1204620"/>
                  </a:lnTo>
                  <a:lnTo>
                    <a:pt x="741003" y="1213591"/>
                  </a:lnTo>
                  <a:cubicBezTo>
                    <a:pt x="718300" y="1217060"/>
                    <a:pt x="695048" y="1218859"/>
                    <a:pt x="671376" y="1218859"/>
                  </a:cubicBezTo>
                  <a:cubicBezTo>
                    <a:pt x="608250" y="1218859"/>
                    <a:pt x="548111" y="1206066"/>
                    <a:pt x="493413" y="1182930"/>
                  </a:cubicBezTo>
                  <a:lnTo>
                    <a:pt x="476662" y="1173838"/>
                  </a:lnTo>
                  <a:lnTo>
                    <a:pt x="430535" y="1197422"/>
                  </a:lnTo>
                  <a:cubicBezTo>
                    <a:pt x="393458" y="1212194"/>
                    <a:pt x="352695" y="1220362"/>
                    <a:pt x="309906" y="1220362"/>
                  </a:cubicBezTo>
                  <a:cubicBezTo>
                    <a:pt x="138750" y="1220362"/>
                    <a:pt x="0" y="1089665"/>
                    <a:pt x="0" y="928443"/>
                  </a:cubicBezTo>
                  <a:cubicBezTo>
                    <a:pt x="0" y="807527"/>
                    <a:pt x="78047" y="703780"/>
                    <a:pt x="189277" y="659465"/>
                  </a:cubicBezTo>
                  <a:lnTo>
                    <a:pt x="230309" y="647467"/>
                  </a:lnTo>
                  <a:lnTo>
                    <a:pt x="250105" y="583696"/>
                  </a:lnTo>
                  <a:cubicBezTo>
                    <a:pt x="319511" y="419600"/>
                    <a:pt x="481997" y="304459"/>
                    <a:pt x="671376" y="304459"/>
                  </a:cubicBezTo>
                  <a:lnTo>
                    <a:pt x="714130" y="308769"/>
                  </a:lnTo>
                  <a:lnTo>
                    <a:pt x="723297" y="279237"/>
                  </a:lnTo>
                  <a:cubicBezTo>
                    <a:pt x="792703" y="115141"/>
                    <a:pt x="955189" y="0"/>
                    <a:pt x="1144568" y="0"/>
                  </a:cubicBezTo>
                  <a:close/>
                </a:path>
              </a:pathLst>
            </a:custGeom>
            <a:solidFill>
              <a:schemeClr val="bg1">
                <a:alpha val="59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56" name="Kép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26059" cy="1706485"/>
          </a:xfrm>
          <a:prstGeom prst="rect">
            <a:avLst/>
          </a:prstGeom>
        </p:spPr>
      </p:pic>
      <p:sp>
        <p:nvSpPr>
          <p:cNvPr id="83" name="Ellipszis 4"/>
          <p:cNvSpPr/>
          <p:nvPr/>
        </p:nvSpPr>
        <p:spPr>
          <a:xfrm flipH="1">
            <a:off x="7427274" y="3404164"/>
            <a:ext cx="175264" cy="71748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3800D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5" name="Ellipszis 4"/>
          <p:cNvSpPr/>
          <p:nvPr/>
        </p:nvSpPr>
        <p:spPr>
          <a:xfrm>
            <a:off x="6815688" y="1966025"/>
            <a:ext cx="166737" cy="6898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7" name="Ellipszis 4"/>
          <p:cNvSpPr/>
          <p:nvPr/>
        </p:nvSpPr>
        <p:spPr>
          <a:xfrm>
            <a:off x="8150315" y="2409750"/>
            <a:ext cx="312299" cy="90262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2" name="Ellipszis 4"/>
          <p:cNvSpPr/>
          <p:nvPr/>
        </p:nvSpPr>
        <p:spPr>
          <a:xfrm>
            <a:off x="4844542" y="2934846"/>
            <a:ext cx="178242" cy="97254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4" name="Ellipszis 4"/>
          <p:cNvSpPr/>
          <p:nvPr/>
        </p:nvSpPr>
        <p:spPr>
          <a:xfrm flipH="1">
            <a:off x="5015752" y="2592183"/>
            <a:ext cx="262863" cy="854501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0" name="Ellipszis 4"/>
          <p:cNvSpPr/>
          <p:nvPr/>
        </p:nvSpPr>
        <p:spPr>
          <a:xfrm flipH="1">
            <a:off x="8276239" y="3260325"/>
            <a:ext cx="269025" cy="86033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3800D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1" name="Ellipszis 4"/>
          <p:cNvSpPr/>
          <p:nvPr/>
        </p:nvSpPr>
        <p:spPr>
          <a:xfrm flipH="1">
            <a:off x="6763898" y="3413148"/>
            <a:ext cx="218784" cy="911119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C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8" name="Ellipszis 4"/>
          <p:cNvSpPr/>
          <p:nvPr/>
        </p:nvSpPr>
        <p:spPr>
          <a:xfrm flipH="1">
            <a:off x="5599718" y="2505568"/>
            <a:ext cx="214818" cy="9112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F0000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9" name="Ellipszis 4"/>
          <p:cNvSpPr/>
          <p:nvPr/>
        </p:nvSpPr>
        <p:spPr>
          <a:xfrm>
            <a:off x="3978073" y="3173374"/>
            <a:ext cx="286617" cy="924844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4" name="Kép 5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03" b="95086" l="2174" r="90373">
                        <a14:backgroundMark x1="31366" y1="7862" x2="36957" y2="41523"/>
                        <a14:backgroundMark x1="17081" y1="39803" x2="58696" y2="29484"/>
                        <a14:backgroundMark x1="29503" y1="41769" x2="52484" y2="36118"/>
                        <a14:backgroundMark x1="51863" y1="54300" x2="47826" y2="94349"/>
                        <a14:backgroundMark x1="38820" y1="41032" x2="48758" y2="40049"/>
                        <a14:backgroundMark x1="22050" y1="53563" x2="37578" y2="94595"/>
                        <a14:backgroundMark x1="11180" y1="64128" x2="24224" y2="92629"/>
                        <a14:backgroundMark x1="17081" y1="63145" x2="17081" y2="63145"/>
                        <a14:backgroundMark x1="28571" y1="66339" x2="53727" y2="62899"/>
                        <a14:backgroundMark x1="40994" y1="58477" x2="51863" y2="54300"/>
                        <a14:backgroundMark x1="44720" y1="55283" x2="50621" y2="53071"/>
                      </a14:backgroundRemoval>
                    </a14:imgEffect>
                  </a14:imgLayer>
                </a14:imgProps>
              </a:ext>
            </a:extLst>
          </a:blip>
          <a:srcRect b="11681"/>
          <a:stretch/>
        </p:blipFill>
        <p:spPr>
          <a:xfrm flipH="1">
            <a:off x="5429622" y="1516419"/>
            <a:ext cx="4972097" cy="5582213"/>
          </a:xfrm>
          <a:prstGeom prst="rect">
            <a:avLst/>
          </a:prstGeom>
        </p:spPr>
      </p:pic>
      <p:sp>
        <p:nvSpPr>
          <p:cNvPr id="94" name="Ellipszis 4"/>
          <p:cNvSpPr/>
          <p:nvPr/>
        </p:nvSpPr>
        <p:spPr>
          <a:xfrm flipH="1">
            <a:off x="7644190" y="1888406"/>
            <a:ext cx="332237" cy="990016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3" name="Kép 52"/>
          <p:cNvPicPr>
            <a:picLocks noChangeAspect="1"/>
          </p:cNvPicPr>
          <p:nvPr/>
        </p:nvPicPr>
        <p:blipFill rotWithShape="1">
          <a:blip r:embed="rId7"/>
          <a:srcRect b="26302"/>
          <a:stretch/>
        </p:blipFill>
        <p:spPr>
          <a:xfrm>
            <a:off x="5022785" y="1640317"/>
            <a:ext cx="4139956" cy="5357784"/>
          </a:xfrm>
          <a:prstGeom prst="rect">
            <a:avLst/>
          </a:prstGeom>
        </p:spPr>
      </p:pic>
      <p:sp>
        <p:nvSpPr>
          <p:cNvPr id="92" name="Ellipszis 4"/>
          <p:cNvSpPr/>
          <p:nvPr/>
        </p:nvSpPr>
        <p:spPr>
          <a:xfrm flipH="1">
            <a:off x="6029909" y="2592183"/>
            <a:ext cx="337998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Ellipszis 4"/>
          <p:cNvSpPr/>
          <p:nvPr/>
        </p:nvSpPr>
        <p:spPr>
          <a:xfrm flipH="1">
            <a:off x="4554273" y="4015686"/>
            <a:ext cx="276804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5" name="Ellipszis 4"/>
          <p:cNvSpPr/>
          <p:nvPr/>
        </p:nvSpPr>
        <p:spPr>
          <a:xfrm flipH="1">
            <a:off x="4075011" y="4270251"/>
            <a:ext cx="227347" cy="885273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Ellipszis 4"/>
          <p:cNvSpPr/>
          <p:nvPr/>
        </p:nvSpPr>
        <p:spPr>
          <a:xfrm flipH="1">
            <a:off x="4957459" y="3822179"/>
            <a:ext cx="429952" cy="1289660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gradFill>
            <a:gsLst>
              <a:gs pos="68000">
                <a:srgbClr val="FFD757"/>
              </a:gs>
              <a:gs pos="0">
                <a:srgbClr val="F3800D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7" name="Ellipszis 4"/>
          <p:cNvSpPr/>
          <p:nvPr/>
        </p:nvSpPr>
        <p:spPr>
          <a:xfrm flipH="1">
            <a:off x="4471189" y="2609110"/>
            <a:ext cx="314126" cy="1026557"/>
          </a:xfrm>
          <a:custGeom>
            <a:avLst/>
            <a:gdLst>
              <a:gd name="connsiteX0" fmla="*/ 0 w 546494"/>
              <a:gd name="connsiteY0" fmla="*/ 1272777 h 2545554"/>
              <a:gd name="connsiteX1" fmla="*/ 273247 w 546494"/>
              <a:gd name="connsiteY1" fmla="*/ 0 h 2545554"/>
              <a:gd name="connsiteX2" fmla="*/ 546494 w 546494"/>
              <a:gd name="connsiteY2" fmla="*/ 1272777 h 2545554"/>
              <a:gd name="connsiteX3" fmla="*/ 273247 w 546494"/>
              <a:gd name="connsiteY3" fmla="*/ 2545554 h 2545554"/>
              <a:gd name="connsiteX4" fmla="*/ 0 w 546494"/>
              <a:gd name="connsiteY4" fmla="*/ 1272777 h 2545554"/>
              <a:gd name="connsiteX0" fmla="*/ 0 w 546494"/>
              <a:gd name="connsiteY0" fmla="*/ 1449339 h 2722116"/>
              <a:gd name="connsiteX1" fmla="*/ 273247 w 546494"/>
              <a:gd name="connsiteY1" fmla="*/ 176562 h 2722116"/>
              <a:gd name="connsiteX2" fmla="*/ 546494 w 546494"/>
              <a:gd name="connsiteY2" fmla="*/ 1449339 h 2722116"/>
              <a:gd name="connsiteX3" fmla="*/ 273247 w 546494"/>
              <a:gd name="connsiteY3" fmla="*/ 2722116 h 2722116"/>
              <a:gd name="connsiteX4" fmla="*/ 0 w 546494"/>
              <a:gd name="connsiteY4" fmla="*/ 1449339 h 2722116"/>
              <a:gd name="connsiteX0" fmla="*/ 0 w 546494"/>
              <a:gd name="connsiteY0" fmla="*/ 1442109 h 2714886"/>
              <a:gd name="connsiteX1" fmla="*/ 273247 w 546494"/>
              <a:gd name="connsiteY1" fmla="*/ 169332 h 2714886"/>
              <a:gd name="connsiteX2" fmla="*/ 546494 w 546494"/>
              <a:gd name="connsiteY2" fmla="*/ 1442109 h 2714886"/>
              <a:gd name="connsiteX3" fmla="*/ 273247 w 546494"/>
              <a:gd name="connsiteY3" fmla="*/ 2714886 h 2714886"/>
              <a:gd name="connsiteX4" fmla="*/ 0 w 546494"/>
              <a:gd name="connsiteY4" fmla="*/ 1442109 h 2714886"/>
              <a:gd name="connsiteX0" fmla="*/ 0 w 508394"/>
              <a:gd name="connsiteY0" fmla="*/ 1273331 h 2546557"/>
              <a:gd name="connsiteX1" fmla="*/ 273247 w 508394"/>
              <a:gd name="connsiteY1" fmla="*/ 554 h 2546557"/>
              <a:gd name="connsiteX2" fmla="*/ 508394 w 508394"/>
              <a:gd name="connsiteY2" fmla="*/ 1159031 h 2546557"/>
              <a:gd name="connsiteX3" fmla="*/ 273247 w 508394"/>
              <a:gd name="connsiteY3" fmla="*/ 2546108 h 2546557"/>
              <a:gd name="connsiteX4" fmla="*/ 0 w 508394"/>
              <a:gd name="connsiteY4" fmla="*/ 1273331 h 2546557"/>
              <a:gd name="connsiteX0" fmla="*/ 0 w 652563"/>
              <a:gd name="connsiteY0" fmla="*/ 1273228 h 2546454"/>
              <a:gd name="connsiteX1" fmla="*/ 273247 w 652563"/>
              <a:gd name="connsiteY1" fmla="*/ 451 h 2546454"/>
              <a:gd name="connsiteX2" fmla="*/ 508394 w 652563"/>
              <a:gd name="connsiteY2" fmla="*/ 1158928 h 2546454"/>
              <a:gd name="connsiteX3" fmla="*/ 273247 w 652563"/>
              <a:gd name="connsiteY3" fmla="*/ 2546005 h 2546454"/>
              <a:gd name="connsiteX4" fmla="*/ 0 w 652563"/>
              <a:gd name="connsiteY4" fmla="*/ 1273228 h 2546454"/>
              <a:gd name="connsiteX0" fmla="*/ 0 w 424289"/>
              <a:gd name="connsiteY0" fmla="*/ 1273403 h 2546786"/>
              <a:gd name="connsiteX1" fmla="*/ 273247 w 424289"/>
              <a:gd name="connsiteY1" fmla="*/ 626 h 2546786"/>
              <a:gd name="connsiteX2" fmla="*/ 222644 w 424289"/>
              <a:gd name="connsiteY2" fmla="*/ 1140053 h 2546786"/>
              <a:gd name="connsiteX3" fmla="*/ 273247 w 424289"/>
              <a:gd name="connsiteY3" fmla="*/ 2546180 h 2546786"/>
              <a:gd name="connsiteX4" fmla="*/ 0 w 424289"/>
              <a:gd name="connsiteY4" fmla="*/ 1273403 h 2546786"/>
              <a:gd name="connsiteX0" fmla="*/ 6672 w 606135"/>
              <a:gd name="connsiteY0" fmla="*/ 1273403 h 2565640"/>
              <a:gd name="connsiteX1" fmla="*/ 279919 w 606135"/>
              <a:gd name="connsiteY1" fmla="*/ 626 h 2565640"/>
              <a:gd name="connsiteX2" fmla="*/ 229316 w 606135"/>
              <a:gd name="connsiteY2" fmla="*/ 1140053 h 2565640"/>
              <a:gd name="connsiteX3" fmla="*/ 603769 w 606135"/>
              <a:gd name="connsiteY3" fmla="*/ 2565230 h 2565640"/>
              <a:gd name="connsiteX4" fmla="*/ 6672 w 606135"/>
              <a:gd name="connsiteY4" fmla="*/ 1273403 h 2565640"/>
              <a:gd name="connsiteX0" fmla="*/ 5200 w 604663"/>
              <a:gd name="connsiteY0" fmla="*/ 1382631 h 2674868"/>
              <a:gd name="connsiteX1" fmla="*/ 278447 w 604663"/>
              <a:gd name="connsiteY1" fmla="*/ 109854 h 2674868"/>
              <a:gd name="connsiteX2" fmla="*/ 227844 w 604663"/>
              <a:gd name="connsiteY2" fmla="*/ 1249281 h 2674868"/>
              <a:gd name="connsiteX3" fmla="*/ 602297 w 604663"/>
              <a:gd name="connsiteY3" fmla="*/ 2674458 h 2674868"/>
              <a:gd name="connsiteX4" fmla="*/ 5200 w 604663"/>
              <a:gd name="connsiteY4" fmla="*/ 1382631 h 2674868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5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207 w 608181"/>
              <a:gd name="connsiteY0" fmla="*/ 1298628 h 2590532"/>
              <a:gd name="connsiteX1" fmla="*/ 279454 w 608181"/>
              <a:gd name="connsiteY1" fmla="*/ 25851 h 2590532"/>
              <a:gd name="connsiteX2" fmla="*/ 305051 w 608181"/>
              <a:gd name="connsiteY2" fmla="*/ 1241478 h 2590532"/>
              <a:gd name="connsiteX3" fmla="*/ 603304 w 608181"/>
              <a:gd name="connsiteY3" fmla="*/ 2590455 h 2590532"/>
              <a:gd name="connsiteX4" fmla="*/ 6207 w 608181"/>
              <a:gd name="connsiteY4" fmla="*/ 1298628 h 2590532"/>
              <a:gd name="connsiteX0" fmla="*/ 4909 w 606883"/>
              <a:gd name="connsiteY0" fmla="*/ 1419799 h 2711703"/>
              <a:gd name="connsiteX1" fmla="*/ 278156 w 606883"/>
              <a:gd name="connsiteY1" fmla="*/ 147022 h 2711703"/>
              <a:gd name="connsiteX2" fmla="*/ 303753 w 606883"/>
              <a:gd name="connsiteY2" fmla="*/ 1362649 h 2711703"/>
              <a:gd name="connsiteX3" fmla="*/ 602006 w 606883"/>
              <a:gd name="connsiteY3" fmla="*/ 2711626 h 2711703"/>
              <a:gd name="connsiteX4" fmla="*/ 4909 w 606883"/>
              <a:gd name="connsiteY4" fmla="*/ 1419799 h 2711703"/>
              <a:gd name="connsiteX0" fmla="*/ 6931 w 608905"/>
              <a:gd name="connsiteY0" fmla="*/ 1272883 h 2564787"/>
              <a:gd name="connsiteX1" fmla="*/ 280178 w 608905"/>
              <a:gd name="connsiteY1" fmla="*/ 106 h 2564787"/>
              <a:gd name="connsiteX2" fmla="*/ 305774 w 608905"/>
              <a:gd name="connsiteY2" fmla="*/ 1215733 h 2564787"/>
              <a:gd name="connsiteX3" fmla="*/ 604028 w 608905"/>
              <a:gd name="connsiteY3" fmla="*/ 2564710 h 2564787"/>
              <a:gd name="connsiteX4" fmla="*/ 6931 w 608905"/>
              <a:gd name="connsiteY4" fmla="*/ 1272883 h 2564787"/>
              <a:gd name="connsiteX0" fmla="*/ 6931 w 608905"/>
              <a:gd name="connsiteY0" fmla="*/ 1272909 h 2564813"/>
              <a:gd name="connsiteX1" fmla="*/ 280178 w 608905"/>
              <a:gd name="connsiteY1" fmla="*/ 132 h 2564813"/>
              <a:gd name="connsiteX2" fmla="*/ 305774 w 608905"/>
              <a:gd name="connsiteY2" fmla="*/ 1215759 h 2564813"/>
              <a:gd name="connsiteX3" fmla="*/ 604028 w 608905"/>
              <a:gd name="connsiteY3" fmla="*/ 2564736 h 2564813"/>
              <a:gd name="connsiteX4" fmla="*/ 6931 w 608905"/>
              <a:gd name="connsiteY4" fmla="*/ 1272909 h 2564813"/>
              <a:gd name="connsiteX0" fmla="*/ 6931 w 608905"/>
              <a:gd name="connsiteY0" fmla="*/ 1272890 h 2564794"/>
              <a:gd name="connsiteX1" fmla="*/ 280178 w 608905"/>
              <a:gd name="connsiteY1" fmla="*/ 113 h 2564794"/>
              <a:gd name="connsiteX2" fmla="*/ 305774 w 608905"/>
              <a:gd name="connsiteY2" fmla="*/ 1215740 h 2564794"/>
              <a:gd name="connsiteX3" fmla="*/ 604028 w 608905"/>
              <a:gd name="connsiteY3" fmla="*/ 2564717 h 2564794"/>
              <a:gd name="connsiteX4" fmla="*/ 6931 w 608905"/>
              <a:gd name="connsiteY4" fmla="*/ 1272890 h 2564794"/>
              <a:gd name="connsiteX0" fmla="*/ 5793 w 607767"/>
              <a:gd name="connsiteY0" fmla="*/ 1355723 h 2647627"/>
              <a:gd name="connsiteX1" fmla="*/ 279040 w 607767"/>
              <a:gd name="connsiteY1" fmla="*/ 82946 h 2647627"/>
              <a:gd name="connsiteX2" fmla="*/ 304636 w 607767"/>
              <a:gd name="connsiteY2" fmla="*/ 1298573 h 2647627"/>
              <a:gd name="connsiteX3" fmla="*/ 602890 w 607767"/>
              <a:gd name="connsiteY3" fmla="*/ 2647550 h 2647627"/>
              <a:gd name="connsiteX4" fmla="*/ 5793 w 607767"/>
              <a:gd name="connsiteY4" fmla="*/ 1355723 h 2647627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245 w 613943"/>
              <a:gd name="connsiteY0" fmla="*/ 1272780 h 2564610"/>
              <a:gd name="connsiteX1" fmla="*/ 280492 w 613943"/>
              <a:gd name="connsiteY1" fmla="*/ 3 h 2564610"/>
              <a:gd name="connsiteX2" fmla="*/ 391325 w 613943"/>
              <a:gd name="connsiteY2" fmla="*/ 1282955 h 2564610"/>
              <a:gd name="connsiteX3" fmla="*/ 604342 w 613943"/>
              <a:gd name="connsiteY3" fmla="*/ 2564607 h 2564610"/>
              <a:gd name="connsiteX4" fmla="*/ 7245 w 613943"/>
              <a:gd name="connsiteY4" fmla="*/ 1272780 h 2564610"/>
              <a:gd name="connsiteX0" fmla="*/ 74792 w 681490"/>
              <a:gd name="connsiteY0" fmla="*/ 1272780 h 2564610"/>
              <a:gd name="connsiteX1" fmla="*/ 348039 w 681490"/>
              <a:gd name="connsiteY1" fmla="*/ 3 h 2564610"/>
              <a:gd name="connsiteX2" fmla="*/ 458872 w 681490"/>
              <a:gd name="connsiteY2" fmla="*/ 1282955 h 2564610"/>
              <a:gd name="connsiteX3" fmla="*/ 671889 w 681490"/>
              <a:gd name="connsiteY3" fmla="*/ 2564607 h 2564610"/>
              <a:gd name="connsiteX4" fmla="*/ 74792 w 681490"/>
              <a:gd name="connsiteY4" fmla="*/ 1272780 h 2564610"/>
              <a:gd name="connsiteX0" fmla="*/ 84486 w 536547"/>
              <a:gd name="connsiteY0" fmla="*/ 1161027 h 2565567"/>
              <a:gd name="connsiteX1" fmla="*/ 208568 w 536547"/>
              <a:gd name="connsiteY1" fmla="*/ 458 h 2565567"/>
              <a:gd name="connsiteX2" fmla="*/ 319401 w 536547"/>
              <a:gd name="connsiteY2" fmla="*/ 1283410 h 2565567"/>
              <a:gd name="connsiteX3" fmla="*/ 532418 w 536547"/>
              <a:gd name="connsiteY3" fmla="*/ 2565062 h 2565567"/>
              <a:gd name="connsiteX4" fmla="*/ 84486 w 536547"/>
              <a:gd name="connsiteY4" fmla="*/ 1161027 h 2565567"/>
              <a:gd name="connsiteX0" fmla="*/ 84486 w 535419"/>
              <a:gd name="connsiteY0" fmla="*/ 1161027 h 2565375"/>
              <a:gd name="connsiteX1" fmla="*/ 208568 w 535419"/>
              <a:gd name="connsiteY1" fmla="*/ 458 h 2565375"/>
              <a:gd name="connsiteX2" fmla="*/ 319401 w 535419"/>
              <a:gd name="connsiteY2" fmla="*/ 1283410 h 2565375"/>
              <a:gd name="connsiteX3" fmla="*/ 532418 w 535419"/>
              <a:gd name="connsiteY3" fmla="*/ 2565062 h 2565375"/>
              <a:gd name="connsiteX4" fmla="*/ 84486 w 535419"/>
              <a:gd name="connsiteY4" fmla="*/ 1161027 h 2565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419" h="2565375">
                <a:moveTo>
                  <a:pt x="84486" y="1161027"/>
                </a:moveTo>
                <a:cubicBezTo>
                  <a:pt x="414077" y="643827"/>
                  <a:pt x="169416" y="-19939"/>
                  <a:pt x="208568" y="458"/>
                </a:cubicBezTo>
                <a:cubicBezTo>
                  <a:pt x="247720" y="20855"/>
                  <a:pt x="698142" y="611792"/>
                  <a:pt x="319401" y="1283410"/>
                </a:cubicBezTo>
                <a:cubicBezTo>
                  <a:pt x="212855" y="1604839"/>
                  <a:pt x="571570" y="2585459"/>
                  <a:pt x="532418" y="2565062"/>
                </a:cubicBezTo>
                <a:cubicBezTo>
                  <a:pt x="493266" y="2544665"/>
                  <a:pt x="-245105" y="1678227"/>
                  <a:pt x="84486" y="1161027"/>
                </a:cubicBezTo>
                <a:close/>
              </a:path>
            </a:pathLst>
          </a:custGeom>
          <a:solidFill>
            <a:srgbClr val="FF2121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Ellipszis buborék 54"/>
          <p:cNvSpPr/>
          <p:nvPr/>
        </p:nvSpPr>
        <p:spPr>
          <a:xfrm>
            <a:off x="2090181" y="839569"/>
            <a:ext cx="2731165" cy="2572703"/>
          </a:xfrm>
          <a:prstGeom prst="wedgeEllipseCallout">
            <a:avLst>
              <a:gd name="adj1" fmla="val 87893"/>
              <a:gd name="adj2" fmla="val 40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Uram!</a:t>
            </a:r>
          </a:p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Én nem tudok jól beszélni!</a:t>
            </a:r>
          </a:p>
          <a:p>
            <a:pPr algn="ctr"/>
            <a:endParaRPr lang="hu-HU" sz="2800" dirty="0">
              <a:solidFill>
                <a:srgbClr val="1A4CC8"/>
              </a:solidFill>
            </a:endParaRPr>
          </a:p>
        </p:txBody>
      </p:sp>
      <p:sp>
        <p:nvSpPr>
          <p:cNvPr id="58" name="Ellipszis buborék 57"/>
          <p:cNvSpPr/>
          <p:nvPr/>
        </p:nvSpPr>
        <p:spPr>
          <a:xfrm>
            <a:off x="120358" y="3160598"/>
            <a:ext cx="2731165" cy="2572703"/>
          </a:xfrm>
          <a:prstGeom prst="wedgeEllipseCallout">
            <a:avLst>
              <a:gd name="adj1" fmla="val 144379"/>
              <a:gd name="adj2" fmla="val -362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Uram!</a:t>
            </a:r>
          </a:p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Én dadogok!</a:t>
            </a:r>
          </a:p>
          <a:p>
            <a:pPr algn="ctr"/>
            <a:endParaRPr lang="hu-HU" sz="2800" dirty="0">
              <a:solidFill>
                <a:srgbClr val="1A4CC8"/>
              </a:solidFill>
            </a:endParaRPr>
          </a:p>
        </p:txBody>
      </p:sp>
      <p:grpSp>
        <p:nvGrpSpPr>
          <p:cNvPr id="13" name="Csoportba foglalás 12"/>
          <p:cNvGrpSpPr/>
          <p:nvPr/>
        </p:nvGrpSpPr>
        <p:grpSpPr>
          <a:xfrm>
            <a:off x="7602537" y="85622"/>
            <a:ext cx="3971265" cy="4035039"/>
            <a:chOff x="8658579" y="185876"/>
            <a:chExt cx="3011272" cy="3158900"/>
          </a:xfrm>
        </p:grpSpPr>
        <p:grpSp>
          <p:nvGrpSpPr>
            <p:cNvPr id="100" name="Csoportba foglalás 99"/>
            <p:cNvGrpSpPr/>
            <p:nvPr/>
          </p:nvGrpSpPr>
          <p:grpSpPr>
            <a:xfrm>
              <a:off x="8658579" y="185876"/>
              <a:ext cx="3011272" cy="3158900"/>
              <a:chOff x="2762064" y="1410332"/>
              <a:chExt cx="5486877" cy="5657082"/>
            </a:xfrm>
          </p:grpSpPr>
          <p:sp>
            <p:nvSpPr>
              <p:cNvPr id="101" name="Ellipszis buborék 100"/>
              <p:cNvSpPr/>
              <p:nvPr/>
            </p:nvSpPr>
            <p:spPr>
              <a:xfrm>
                <a:off x="2762064" y="1410332"/>
                <a:ext cx="5486877" cy="5657082"/>
              </a:xfrm>
              <a:prstGeom prst="wedgeEllipseCallout">
                <a:avLst>
                  <a:gd name="adj1" fmla="val 67606"/>
                  <a:gd name="adj2" fmla="val -45374"/>
                </a:avLst>
              </a:prstGeom>
              <a:solidFill>
                <a:srgbClr val="FEFAE6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pic>
            <p:nvPicPr>
              <p:cNvPr id="102" name="Kép 10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5402" y="1784926"/>
                <a:ext cx="3042878" cy="3066544"/>
              </a:xfrm>
              <a:prstGeom prst="rect">
                <a:avLst/>
              </a:prstGeom>
            </p:spPr>
          </p:pic>
        </p:grpSp>
        <p:sp>
          <p:nvSpPr>
            <p:cNvPr id="103" name="Szövegdoboz 102"/>
            <p:cNvSpPr txBox="1"/>
            <p:nvPr/>
          </p:nvSpPr>
          <p:spPr>
            <a:xfrm>
              <a:off x="9312521" y="1011663"/>
              <a:ext cx="2009331" cy="1920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800" b="1" dirty="0" smtClean="0">
                  <a:solidFill>
                    <a:schemeClr val="bg2">
                      <a:lumMod val="25000"/>
                    </a:schemeClr>
                  </a:solidFill>
                </a:rPr>
                <a:t>Vedd magad </a:t>
              </a:r>
            </a:p>
            <a:p>
              <a:r>
                <a:rPr lang="hu-HU" sz="2800" b="1" dirty="0" smtClean="0">
                  <a:solidFill>
                    <a:schemeClr val="bg2">
                      <a:lumMod val="25000"/>
                    </a:schemeClr>
                  </a:solidFill>
                </a:rPr>
                <a:t>mellé Áront, a testvéredet! </a:t>
              </a:r>
            </a:p>
            <a:p>
              <a:r>
                <a:rPr lang="hu-HU" sz="2800" b="1" dirty="0" smtClean="0">
                  <a:solidFill>
                    <a:schemeClr val="bg2">
                      <a:lumMod val="25000"/>
                    </a:schemeClr>
                  </a:solidFill>
                </a:rPr>
                <a:t>Ő majd beszél helyetted.</a:t>
              </a:r>
              <a:endParaRPr lang="hu-HU" sz="28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5" name="Ellipszis 4"/>
          <p:cNvSpPr/>
          <p:nvPr/>
        </p:nvSpPr>
        <p:spPr>
          <a:xfrm>
            <a:off x="2395675" y="4573682"/>
            <a:ext cx="1793009" cy="2239016"/>
          </a:xfrm>
          <a:custGeom>
            <a:avLst/>
            <a:gdLst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0 w 1768270"/>
              <a:gd name="connsiteY0" fmla="*/ 1249932 h 2499864"/>
              <a:gd name="connsiteX1" fmla="*/ 884135 w 1768270"/>
              <a:gd name="connsiteY1" fmla="*/ 0 h 2499864"/>
              <a:gd name="connsiteX2" fmla="*/ 1768270 w 1768270"/>
              <a:gd name="connsiteY2" fmla="*/ 1249932 h 2499864"/>
              <a:gd name="connsiteX3" fmla="*/ 884135 w 1768270"/>
              <a:gd name="connsiteY3" fmla="*/ 2499864 h 2499864"/>
              <a:gd name="connsiteX4" fmla="*/ 0 w 1768270"/>
              <a:gd name="connsiteY4" fmla="*/ 1249932 h 2499864"/>
              <a:gd name="connsiteX0" fmla="*/ 128 w 1768398"/>
              <a:gd name="connsiteY0" fmla="*/ 1249932 h 2216085"/>
              <a:gd name="connsiteX1" fmla="*/ 884263 w 1768398"/>
              <a:gd name="connsiteY1" fmla="*/ 0 h 2216085"/>
              <a:gd name="connsiteX2" fmla="*/ 1768398 w 1768398"/>
              <a:gd name="connsiteY2" fmla="*/ 1249932 h 2216085"/>
              <a:gd name="connsiteX3" fmla="*/ 836967 w 1768398"/>
              <a:gd name="connsiteY3" fmla="*/ 2216085 h 2216085"/>
              <a:gd name="connsiteX4" fmla="*/ 128 w 1768398"/>
              <a:gd name="connsiteY4" fmla="*/ 1249932 h 2216085"/>
              <a:gd name="connsiteX0" fmla="*/ 128 w 1793702"/>
              <a:gd name="connsiteY0" fmla="*/ 1272863 h 2239016"/>
              <a:gd name="connsiteX1" fmla="*/ 884263 w 1793702"/>
              <a:gd name="connsiteY1" fmla="*/ 22931 h 2239016"/>
              <a:gd name="connsiteX2" fmla="*/ 1385208 w 1793702"/>
              <a:gd name="connsiteY2" fmla="*/ 523109 h 2239016"/>
              <a:gd name="connsiteX3" fmla="*/ 1768398 w 1793702"/>
              <a:gd name="connsiteY3" fmla="*/ 1272863 h 2239016"/>
              <a:gd name="connsiteX4" fmla="*/ 836967 w 1793702"/>
              <a:gd name="connsiteY4" fmla="*/ 2239016 h 2239016"/>
              <a:gd name="connsiteX5" fmla="*/ 128 w 1793702"/>
              <a:gd name="connsiteY5" fmla="*/ 1272863 h 2239016"/>
              <a:gd name="connsiteX0" fmla="*/ 128 w 1793009"/>
              <a:gd name="connsiteY0" fmla="*/ 1272863 h 2239016"/>
              <a:gd name="connsiteX1" fmla="*/ 884263 w 1793009"/>
              <a:gd name="connsiteY1" fmla="*/ 22931 h 2239016"/>
              <a:gd name="connsiteX2" fmla="*/ 1385208 w 1793009"/>
              <a:gd name="connsiteY2" fmla="*/ 523109 h 2239016"/>
              <a:gd name="connsiteX3" fmla="*/ 1768398 w 1793009"/>
              <a:gd name="connsiteY3" fmla="*/ 1272863 h 2239016"/>
              <a:gd name="connsiteX4" fmla="*/ 836967 w 1793009"/>
              <a:gd name="connsiteY4" fmla="*/ 2239016 h 2239016"/>
              <a:gd name="connsiteX5" fmla="*/ 128 w 1793009"/>
              <a:gd name="connsiteY5" fmla="*/ 1272863 h 2239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3009" h="2239016">
                <a:moveTo>
                  <a:pt x="128" y="1272863"/>
                </a:moveTo>
                <a:cubicBezTo>
                  <a:pt x="8011" y="903516"/>
                  <a:pt x="653416" y="147890"/>
                  <a:pt x="884263" y="22931"/>
                </a:cubicBezTo>
                <a:cubicBezTo>
                  <a:pt x="1115110" y="-102028"/>
                  <a:pt x="1237852" y="314787"/>
                  <a:pt x="1385208" y="523109"/>
                </a:cubicBezTo>
                <a:cubicBezTo>
                  <a:pt x="1518916" y="977091"/>
                  <a:pt x="1891616" y="986879"/>
                  <a:pt x="1768398" y="1272863"/>
                </a:cubicBezTo>
                <a:cubicBezTo>
                  <a:pt x="1642274" y="2136602"/>
                  <a:pt x="1325261" y="2239016"/>
                  <a:pt x="836967" y="2239016"/>
                </a:cubicBezTo>
                <a:cubicBezTo>
                  <a:pt x="348673" y="2239016"/>
                  <a:pt x="-7755" y="1642210"/>
                  <a:pt x="128" y="1272863"/>
                </a:cubicBezTo>
                <a:close/>
              </a:path>
            </a:pathLst>
          </a:custGeom>
          <a:solidFill>
            <a:srgbClr val="E7BE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0" name="Ellipszis buborék 59"/>
          <p:cNvSpPr/>
          <p:nvPr/>
        </p:nvSpPr>
        <p:spPr>
          <a:xfrm>
            <a:off x="2734571" y="4267032"/>
            <a:ext cx="3251968" cy="2572703"/>
          </a:xfrm>
          <a:prstGeom prst="wedgeEllipseCallout">
            <a:avLst>
              <a:gd name="adj1" fmla="val 55397"/>
              <a:gd name="adj2" fmla="val -733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Uram!</a:t>
            </a:r>
          </a:p>
          <a:p>
            <a:pPr algn="ctr"/>
            <a:r>
              <a:rPr lang="hu-HU" sz="2800" dirty="0" smtClean="0">
                <a:solidFill>
                  <a:srgbClr val="1A4CC8"/>
                </a:solidFill>
              </a:rPr>
              <a:t>Találsz alkalmasabb embert.</a:t>
            </a:r>
          </a:p>
          <a:p>
            <a:pPr algn="ctr"/>
            <a:endParaRPr lang="hu-HU" sz="2800" dirty="0">
              <a:solidFill>
                <a:srgbClr val="1A4CC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0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5" grpId="0" animBg="1"/>
      <p:bldP spid="87" grpId="0" animBg="1"/>
      <p:bldP spid="82" grpId="0" animBg="1"/>
      <p:bldP spid="84" grpId="0" animBg="1"/>
      <p:bldP spid="90" grpId="0" animBg="1"/>
      <p:bldP spid="91" grpId="0" animBg="1"/>
      <p:bldP spid="88" grpId="0" animBg="1"/>
      <p:bldP spid="89" grpId="0" animBg="1"/>
      <p:bldP spid="94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55" grpId="0" animBg="1"/>
      <p:bldP spid="58" grpId="0" animBg="1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21961</TotalTime>
  <Words>561</Words>
  <Application>Microsoft Office PowerPoint</Application>
  <PresentationFormat>Szélesvásznú</PresentationFormat>
  <Paragraphs>138</Paragraphs>
  <Slides>17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Arial Rounded MT Bold</vt:lpstr>
      <vt:lpstr>Calibri</vt:lpstr>
      <vt:lpstr>Comic Sans MS</vt:lpstr>
      <vt:lpstr>Times New Roman</vt:lpstr>
      <vt:lpstr>Wingdings 3</vt:lpstr>
      <vt:lpstr>Office Theme</vt:lpstr>
      <vt:lpstr>1_Office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Zimányi Noémi</cp:lastModifiedBy>
  <cp:revision>1996</cp:revision>
  <dcterms:created xsi:type="dcterms:W3CDTF">2020-04-05T07:55:46Z</dcterms:created>
  <dcterms:modified xsi:type="dcterms:W3CDTF">2020-10-05T07:56:53Z</dcterms:modified>
</cp:coreProperties>
</file>